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A44F6-1AE5-41AA-BF54-5091E70537B4}" v="617" dt="2022-03-06T13:57:43.265"/>
    <p1510:client id="{D84D6C07-BEED-478E-8459-B20D57D61392}" v="550" dt="2022-03-06T13:22:2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9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5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8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2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03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1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4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7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4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1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92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Mga1zQbOBg" TargetMode="External"/><Relationship Id="rId2" Type="http://schemas.openxmlformats.org/officeDocument/2006/relationships/hyperlink" Target="https://www.origo.hu/itthon/20040701abil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-p7mFBwE8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B519E1E-D3E7-4C7D-B7AB-31B1709F145B}"/>
              </a:ext>
            </a:extLst>
          </p:cNvPr>
          <p:cNvSpPr txBox="1"/>
          <p:nvPr/>
        </p:nvSpPr>
        <p:spPr>
          <a:xfrm>
            <a:off x="3785704" y="196573"/>
            <a:ext cx="46316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5400" dirty="0"/>
              <a:t>Vaklabirintus</a:t>
            </a: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A105B055-00A8-4524-AF7B-F5C944BA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95269"/>
            <a:ext cx="2743200" cy="27432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1C8EB0D-0D4D-4ED5-B9CB-76F39043A62F}"/>
              </a:ext>
            </a:extLst>
          </p:cNvPr>
          <p:cNvSpPr txBox="1"/>
          <p:nvPr/>
        </p:nvSpPr>
        <p:spPr>
          <a:xfrm>
            <a:off x="3880423" y="4592456"/>
            <a:ext cx="4429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 err="1"/>
              <a:t>Lego</a:t>
            </a:r>
            <a:r>
              <a:rPr lang="hu-HU" sz="3200" dirty="0"/>
              <a:t> </a:t>
            </a:r>
            <a:r>
              <a:rPr lang="hu-HU" sz="3200" dirty="0" err="1"/>
              <a:t>Mindstorms</a:t>
            </a:r>
            <a:r>
              <a:rPr lang="hu-HU" sz="3200" dirty="0"/>
              <a:t> EV3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161B434-3798-41DF-B167-F2FDB5DB31F1}"/>
              </a:ext>
            </a:extLst>
          </p:cNvPr>
          <p:cNvSpPr txBox="1"/>
          <p:nvPr/>
        </p:nvSpPr>
        <p:spPr>
          <a:xfrm>
            <a:off x="8882608" y="5934544"/>
            <a:ext cx="33053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hu-HU" dirty="0"/>
              <a:t>Készítette: Potyondi Blanka,</a:t>
            </a:r>
            <a:endParaRPr lang="hu-HU"/>
          </a:p>
          <a:p>
            <a:pPr algn="r"/>
            <a:r>
              <a:rPr lang="hu-HU" dirty="0"/>
              <a:t>                  Csorba István,</a:t>
            </a:r>
          </a:p>
          <a:p>
            <a:pPr algn="r"/>
            <a:r>
              <a:rPr lang="hu-HU" dirty="0"/>
              <a:t>                  Sáfrány Dániel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196A39B-0B85-4351-8579-75E6216C5846}"/>
              </a:ext>
            </a:extLst>
          </p:cNvPr>
          <p:cNvSpPr txBox="1"/>
          <p:nvPr/>
        </p:nvSpPr>
        <p:spPr>
          <a:xfrm>
            <a:off x="3824990" y="127416"/>
            <a:ext cx="45295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5400" dirty="0">
                <a:latin typeface="Times New Roman"/>
                <a:cs typeface="Times New Roman"/>
              </a:rPr>
              <a:t>Mi is az EV3?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775C17E-1349-4CE7-94B1-0449EC92678E}"/>
              </a:ext>
            </a:extLst>
          </p:cNvPr>
          <p:cNvSpPr txBox="1"/>
          <p:nvPr/>
        </p:nvSpPr>
        <p:spPr>
          <a:xfrm>
            <a:off x="252334" y="1389089"/>
            <a:ext cx="705287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hu-HU" sz="2000" dirty="0">
                <a:latin typeface="Times New Roman"/>
                <a:ea typeface="+mn-lt"/>
                <a:cs typeface="Times New Roman"/>
              </a:rPr>
              <a:t>A </a:t>
            </a:r>
            <a:r>
              <a:rPr lang="hu-HU" sz="2000" b="1" dirty="0" err="1">
                <a:latin typeface="Times New Roman"/>
                <a:ea typeface="+mn-lt"/>
                <a:cs typeface="Times New Roman"/>
              </a:rPr>
              <a:t>Lego</a:t>
            </a:r>
            <a:r>
              <a:rPr lang="hu-HU" sz="2000" b="1" dirty="0">
                <a:latin typeface="Times New Roman"/>
                <a:ea typeface="+mn-lt"/>
                <a:cs typeface="Times New Roman"/>
              </a:rPr>
              <a:t> </a:t>
            </a:r>
            <a:r>
              <a:rPr lang="hu-HU" sz="2000" b="1" dirty="0" err="1">
                <a:latin typeface="Times New Roman"/>
                <a:ea typeface="+mn-lt"/>
                <a:cs typeface="Times New Roman"/>
              </a:rPr>
              <a:t>Mindstorms</a:t>
            </a:r>
            <a:r>
              <a:rPr lang="hu-HU" sz="2000" b="1" dirty="0">
                <a:latin typeface="Times New Roman"/>
                <a:ea typeface="+mn-lt"/>
                <a:cs typeface="Times New Roman"/>
              </a:rPr>
              <a:t> EV3</a:t>
            </a:r>
            <a:r>
              <a:rPr lang="hu-HU" sz="2000" dirty="0">
                <a:latin typeface="Times New Roman"/>
                <a:ea typeface="+mn-lt"/>
                <a:cs typeface="Times New Roman"/>
              </a:rPr>
              <a:t> (9000 Le/ motor) egy programozható robotikai építőkészlet, amely lehetővé teszi, hogy megépítsd, programozd és irányítsd a saját </a:t>
            </a:r>
            <a:r>
              <a:rPr lang="hu-HU" sz="2000" dirty="0" err="1">
                <a:latin typeface="Times New Roman"/>
                <a:ea typeface="+mn-lt"/>
                <a:cs typeface="Times New Roman"/>
              </a:rPr>
              <a:t>Lego</a:t>
            </a:r>
            <a:r>
              <a:rPr lang="hu-HU" sz="2000" dirty="0">
                <a:latin typeface="Times New Roman"/>
                <a:ea typeface="+mn-lt"/>
                <a:cs typeface="Times New Roman"/>
              </a:rPr>
              <a:t> robotodat.</a:t>
            </a:r>
            <a:endParaRPr lang="hu-HU" sz="2000" dirty="0">
              <a:latin typeface="Times New Roman"/>
              <a:cs typeface="Times New Roman"/>
            </a:endParaRPr>
          </a:p>
        </p:txBody>
      </p:sp>
      <p:pic>
        <p:nvPicPr>
          <p:cNvPr id="6" name="Kép 6" descr="A képen kültéri, automata látható&#10;&#10;Automatikusan generált leírás">
            <a:extLst>
              <a:ext uri="{FF2B5EF4-FFF2-40B4-BE49-F238E27FC236}">
                <a16:creationId xmlns:a16="http://schemas.microsoft.com/office/drawing/2014/main" id="{2221DF17-A0BB-4705-969B-BA5C1B98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745" y="1395334"/>
            <a:ext cx="3505200" cy="35052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811F92D-8D88-4E92-8375-D3BBA5481148}"/>
              </a:ext>
            </a:extLst>
          </p:cNvPr>
          <p:cNvSpPr txBox="1"/>
          <p:nvPr/>
        </p:nvSpPr>
        <p:spPr>
          <a:xfrm>
            <a:off x="295275" y="4892259"/>
            <a:ext cx="706536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hu-HU" sz="2000" dirty="0">
                <a:latin typeface="Times New Roman"/>
                <a:ea typeface="+mn-lt"/>
                <a:cs typeface="Times New Roman"/>
              </a:rPr>
              <a:t>A nevében található "EV" az evolúcióra utal, a hármas szám pedig a </a:t>
            </a:r>
            <a:r>
              <a:rPr lang="hu-HU" sz="2000" dirty="0" err="1">
                <a:latin typeface="Times New Roman"/>
                <a:ea typeface="+mn-lt"/>
                <a:cs typeface="Times New Roman"/>
              </a:rPr>
              <a:t>Mindstorms</a:t>
            </a:r>
            <a:r>
              <a:rPr lang="hu-HU" sz="2000" dirty="0">
                <a:latin typeface="Times New Roman"/>
                <a:ea typeface="+mn-lt"/>
                <a:cs typeface="Times New Roman"/>
              </a:rPr>
              <a:t> platform 3. generációjára. Az első generáció az RCX (1998), a második az NXT (2006), a harmadik pedig az EV3, melyet 2013 őszén mutattak. Számtalan nemzetközi versenyen alkalmazzák az EV3-at.</a:t>
            </a:r>
            <a:endParaRPr lang="hu-HU" sz="2000" dirty="0">
              <a:latin typeface="Times New Roman"/>
              <a:cs typeface="Times New Roman"/>
            </a:endParaRPr>
          </a:p>
        </p:txBody>
      </p:sp>
      <p:pic>
        <p:nvPicPr>
          <p:cNvPr id="8" name="Kép 8" descr="A képen LEGO, játék látható&#10;&#10;Automatikusan generált leírás">
            <a:extLst>
              <a:ext uri="{FF2B5EF4-FFF2-40B4-BE49-F238E27FC236}">
                <a16:creationId xmlns:a16="http://schemas.microsoft.com/office/drawing/2014/main" id="{A84704F9-C3C7-488C-A74D-FA4C9EE86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10" y="2546299"/>
            <a:ext cx="5441429" cy="22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6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8A0E1882-2326-409C-A23C-69BF9CD384C8}"/>
              </a:ext>
            </a:extLst>
          </p:cNvPr>
          <p:cNvSpPr txBox="1"/>
          <p:nvPr/>
        </p:nvSpPr>
        <p:spPr>
          <a:xfrm>
            <a:off x="2138597" y="227350"/>
            <a:ext cx="7902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5400" dirty="0">
                <a:latin typeface="Times New Roman"/>
                <a:cs typeface="Times New Roman"/>
              </a:rPr>
              <a:t>Hogyan lehet programozni?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0063485-1F85-4FF7-860E-B1E05EE9BC5A}"/>
              </a:ext>
            </a:extLst>
          </p:cNvPr>
          <p:cNvSpPr txBox="1"/>
          <p:nvPr/>
        </p:nvSpPr>
        <p:spPr>
          <a:xfrm>
            <a:off x="352268" y="1439056"/>
            <a:ext cx="4054839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EV3 </a:t>
            </a:r>
            <a:r>
              <a:rPr lang="hu-HU" sz="2800" dirty="0" err="1">
                <a:latin typeface="Times New Roman"/>
                <a:cs typeface="Times New Roman"/>
              </a:rPr>
              <a:t>Programmer</a:t>
            </a:r>
            <a:r>
              <a:rPr lang="hu-HU" sz="2800" dirty="0">
                <a:latin typeface="Times New Roman"/>
                <a:cs typeface="Times New Roman"/>
              </a:rPr>
              <a:t> App</a:t>
            </a:r>
            <a:endParaRPr lang="hu-HU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Grafikus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C, C++, Python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EV3DEV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C#, Java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800" dirty="0" err="1">
                <a:latin typeface="Times New Roman"/>
                <a:cs typeface="Times New Roman"/>
              </a:rPr>
              <a:t>Monobrick</a:t>
            </a:r>
            <a:endParaRPr lang="hu-HU" sz="280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</p:txBody>
      </p:sp>
      <p:pic>
        <p:nvPicPr>
          <p:cNvPr id="9" name="Kép 9">
            <a:extLst>
              <a:ext uri="{FF2B5EF4-FFF2-40B4-BE49-F238E27FC236}">
                <a16:creationId xmlns:a16="http://schemas.microsoft.com/office/drawing/2014/main" id="{E107EAB4-A492-42AA-83ED-CAB6DEE3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92" y="1397354"/>
            <a:ext cx="6803035" cy="2701687"/>
          </a:xfrm>
          <a:prstGeom prst="rect">
            <a:avLst/>
          </a:prstGeom>
        </p:spPr>
      </p:pic>
      <p:pic>
        <p:nvPicPr>
          <p:cNvPr id="11" name="Kép 11">
            <a:extLst>
              <a:ext uri="{FF2B5EF4-FFF2-40B4-BE49-F238E27FC236}">
                <a16:creationId xmlns:a16="http://schemas.microsoft.com/office/drawing/2014/main" id="{69B78F5A-32AD-4D4F-9A72-BED4848A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4343400"/>
            <a:ext cx="2318480" cy="2368446"/>
          </a:xfrm>
          <a:prstGeom prst="rect">
            <a:avLst/>
          </a:prstGeom>
        </p:spPr>
      </p:pic>
      <p:pic>
        <p:nvPicPr>
          <p:cNvPr id="12" name="Kép 12">
            <a:extLst>
              <a:ext uri="{FF2B5EF4-FFF2-40B4-BE49-F238E27FC236}">
                <a16:creationId xmlns:a16="http://schemas.microsoft.com/office/drawing/2014/main" id="{A7A68D29-5500-45FB-82D1-402D44DF3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892" y="4343401"/>
            <a:ext cx="2368446" cy="23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7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1A35A262-BB00-4ED5-B85B-7B2D965209B9}"/>
              </a:ext>
            </a:extLst>
          </p:cNvPr>
          <p:cNvSpPr txBox="1"/>
          <p:nvPr/>
        </p:nvSpPr>
        <p:spPr>
          <a:xfrm>
            <a:off x="3525187" y="114924"/>
            <a:ext cx="51291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5400" dirty="0">
                <a:latin typeface="Times New Roman"/>
                <a:cs typeface="Times New Roman"/>
              </a:rPr>
              <a:t>Mire használják?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D443B28-F1FA-4707-8FD4-4DB59A6D883A}"/>
              </a:ext>
            </a:extLst>
          </p:cNvPr>
          <p:cNvSpPr txBox="1"/>
          <p:nvPr/>
        </p:nvSpPr>
        <p:spPr>
          <a:xfrm>
            <a:off x="339777" y="1426563"/>
            <a:ext cx="374254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Oktatás, kutatás</a:t>
            </a:r>
            <a:endParaRPr lang="hu-HU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Hobbi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(Haditechnikai robotok is hasonlóak)</a:t>
            </a:r>
          </a:p>
        </p:txBody>
      </p:sp>
      <p:pic>
        <p:nvPicPr>
          <p:cNvPr id="3" name="Kép 3" descr="A képen beltéri, munkaasztal látható&#10;&#10;Automatikusan generált leírás">
            <a:extLst>
              <a:ext uri="{FF2B5EF4-FFF2-40B4-BE49-F238E27FC236}">
                <a16:creationId xmlns:a16="http://schemas.microsoft.com/office/drawing/2014/main" id="{A3EF06E9-355C-4560-B76C-5F91A795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40" y="1490272"/>
            <a:ext cx="5803691" cy="38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B7D5ACA2-583D-44C8-9BA1-6ED2FEAD5BF9}"/>
              </a:ext>
            </a:extLst>
          </p:cNvPr>
          <p:cNvSpPr txBox="1"/>
          <p:nvPr/>
        </p:nvSpPr>
        <p:spPr>
          <a:xfrm>
            <a:off x="3525187" y="127416"/>
            <a:ext cx="51291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5400" dirty="0">
                <a:latin typeface="Times New Roman"/>
                <a:cs typeface="Times New Roman"/>
              </a:rPr>
              <a:t>Vaklabirintus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ACCF5C4-3745-4679-BEB1-60C1E2472772}"/>
              </a:ext>
            </a:extLst>
          </p:cNvPr>
          <p:cNvSpPr txBox="1"/>
          <p:nvPr/>
        </p:nvSpPr>
        <p:spPr>
          <a:xfrm>
            <a:off x="864432" y="2101121"/>
            <a:ext cx="680303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hu-HU" sz="2000" dirty="0">
                <a:latin typeface="Times New Roman"/>
                <a:ea typeface="+mn-lt"/>
                <a:cs typeface="Times New Roman"/>
              </a:rPr>
              <a:t>Kis játékunk egy sötét dobozban zajlik(MIK), ahol kamerával, lámpával és különféle érzékelőkkel felszerelt robotunk próbál megküzdeni a dobozban lévő labirintussal(Félévek), melyben meg kell találnia az elrejtett titkos kincset(Diploma) és kihoznia azt, miközben szembe kell néznie a kincs őrzőivel(Tantárgyak).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A7F8AC3-9D44-4A73-ABA3-A13F6CAE876D}"/>
              </a:ext>
            </a:extLst>
          </p:cNvPr>
          <p:cNvSpPr txBox="1"/>
          <p:nvPr/>
        </p:nvSpPr>
        <p:spPr>
          <a:xfrm>
            <a:off x="864432" y="4674432"/>
            <a:ext cx="68030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hu-HU" sz="2000" dirty="0">
                <a:latin typeface="Times New Roman"/>
                <a:ea typeface="+mn-lt"/>
                <a:cs typeface="Times New Roman"/>
              </a:rPr>
              <a:t>Kartonból előre összeállított, fedett sötét pálya, kis célpontok (ellenségek), EV3 </a:t>
            </a:r>
            <a:r>
              <a:rPr lang="hu-HU" sz="2000" dirty="0" err="1">
                <a:latin typeface="Times New Roman"/>
                <a:ea typeface="+mn-lt"/>
                <a:cs typeface="Times New Roman"/>
              </a:rPr>
              <a:t>lego</a:t>
            </a:r>
            <a:r>
              <a:rPr lang="hu-HU" sz="2000" dirty="0">
                <a:latin typeface="Times New Roman"/>
                <a:ea typeface="+mn-lt"/>
                <a:cs typeface="Times New Roman"/>
              </a:rPr>
              <a:t> robot, Xbox </a:t>
            </a:r>
            <a:r>
              <a:rPr lang="hu-HU" sz="2000" dirty="0" err="1">
                <a:latin typeface="Times New Roman"/>
                <a:ea typeface="+mn-lt"/>
                <a:cs typeface="Times New Roman"/>
              </a:rPr>
              <a:t>Controller</a:t>
            </a:r>
            <a:r>
              <a:rPr lang="hu-HU" sz="2000" dirty="0">
                <a:latin typeface="Times New Roman"/>
                <a:ea typeface="+mn-lt"/>
                <a:cs typeface="Times New Roman"/>
              </a:rPr>
              <a:t>-es irányítás, kamerán keresztüli tájékozódás lámpa segítségével. fal érzékelés (ütközés elkerülésére), falon lévő jelek/színek felismerése (segítség, </a:t>
            </a:r>
            <a:r>
              <a:rPr lang="hu-HU" sz="2000" dirty="0" err="1">
                <a:latin typeface="Times New Roman"/>
                <a:ea typeface="+mn-lt"/>
                <a:cs typeface="Times New Roman"/>
              </a:rPr>
              <a:t>pl</a:t>
            </a:r>
            <a:r>
              <a:rPr lang="hu-HU" sz="2000" dirty="0">
                <a:latin typeface="Times New Roman"/>
                <a:ea typeface="+mn-lt"/>
                <a:cs typeface="Times New Roman"/>
              </a:rPr>
              <a:t>: ha a robot meglát a falon egy adott jelet, felmond egy kis szöveget), ellenségek lelövése</a:t>
            </a:r>
            <a:endParaRPr lang="hu-HU" sz="2000">
              <a:latin typeface="Times New Roman"/>
              <a:cs typeface="Times New Roman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A46D916-F64A-4205-A888-3B1C0FF3A7E6}"/>
              </a:ext>
            </a:extLst>
          </p:cNvPr>
          <p:cNvSpPr txBox="1"/>
          <p:nvPr/>
        </p:nvSpPr>
        <p:spPr>
          <a:xfrm>
            <a:off x="132882" y="145701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>
                <a:latin typeface="Times New Roman"/>
                <a:cs typeface="Times New Roman"/>
              </a:rPr>
              <a:t>Történet: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04F206D-49BA-4F8C-9D5C-099C887439F0}"/>
              </a:ext>
            </a:extLst>
          </p:cNvPr>
          <p:cNvSpPr txBox="1"/>
          <p:nvPr/>
        </p:nvSpPr>
        <p:spPr>
          <a:xfrm>
            <a:off x="132881" y="3992848"/>
            <a:ext cx="55538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>
                <a:latin typeface="Times New Roman"/>
                <a:cs typeface="Times New Roman"/>
              </a:rPr>
              <a:t>Megvalósításhoz szükséges elemek:</a:t>
            </a:r>
          </a:p>
        </p:txBody>
      </p:sp>
      <p:pic>
        <p:nvPicPr>
          <p:cNvPr id="10" name="Kép 10" descr="A képen beltéri, doboz, munkaasztal látható&#10;&#10;Automatikusan generált leírás">
            <a:extLst>
              <a:ext uri="{FF2B5EF4-FFF2-40B4-BE49-F238E27FC236}">
                <a16:creationId xmlns:a16="http://schemas.microsoft.com/office/drawing/2014/main" id="{4FCC9F5C-3006-4722-BADA-DE2092CF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334" y="4381344"/>
            <a:ext cx="4217233" cy="2355018"/>
          </a:xfrm>
          <a:prstGeom prst="rect">
            <a:avLst/>
          </a:prstGeom>
        </p:spPr>
      </p:pic>
      <p:pic>
        <p:nvPicPr>
          <p:cNvPr id="11" name="Kép 11">
            <a:extLst>
              <a:ext uri="{FF2B5EF4-FFF2-40B4-BE49-F238E27FC236}">
                <a16:creationId xmlns:a16="http://schemas.microsoft.com/office/drawing/2014/main" id="{3867DE21-06FB-4845-AC34-230D2F510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137" y="1647769"/>
            <a:ext cx="3605134" cy="25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7E6ACCB-6493-49A3-A182-4F3A15123DD5}"/>
              </a:ext>
            </a:extLst>
          </p:cNvPr>
          <p:cNvSpPr txBox="1"/>
          <p:nvPr/>
        </p:nvSpPr>
        <p:spPr>
          <a:xfrm>
            <a:off x="3375285" y="164891"/>
            <a:ext cx="54289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5400" dirty="0">
                <a:latin typeface="Times New Roman"/>
                <a:cs typeface="Times New Roman"/>
              </a:rPr>
              <a:t>Hasonló projektek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258ED66-5EB9-491F-AFD7-219CBACE0A87}"/>
              </a:ext>
            </a:extLst>
          </p:cNvPr>
          <p:cNvSpPr txBox="1"/>
          <p:nvPr/>
        </p:nvSpPr>
        <p:spPr>
          <a:xfrm>
            <a:off x="352269" y="1376597"/>
            <a:ext cx="509165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Vaklabirintusok</a:t>
            </a:r>
            <a:endParaRPr lang="hu-HU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EV3 labirintusmegoldó robot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/>
                <a:cs typeface="Times New Roman"/>
              </a:rPr>
              <a:t>XBOX </a:t>
            </a:r>
            <a:r>
              <a:rPr lang="hu-HU" sz="2800" dirty="0" err="1">
                <a:latin typeface="Times New Roman"/>
                <a:cs typeface="Times New Roman"/>
              </a:rPr>
              <a:t>controlleres</a:t>
            </a:r>
            <a:r>
              <a:rPr lang="hu-HU" sz="2800" dirty="0">
                <a:latin typeface="Times New Roman"/>
                <a:cs typeface="Times New Roman"/>
              </a:rPr>
              <a:t> EV3 robot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F9CE701-865E-4ED3-9F2C-D3899FC487B4}"/>
              </a:ext>
            </a:extLst>
          </p:cNvPr>
          <p:cNvSpPr txBox="1"/>
          <p:nvPr/>
        </p:nvSpPr>
        <p:spPr>
          <a:xfrm>
            <a:off x="1076793" y="2076137"/>
            <a:ext cx="6153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ea typeface="+mn-lt"/>
                <a:cs typeface="+mn-lt"/>
                <a:hlinkClick r:id="rId2"/>
              </a:rPr>
              <a:t>https://www.origo.hu/itthon/20040701ability.html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09E3D49-466B-479E-B857-1435F5EABF39}"/>
              </a:ext>
            </a:extLst>
          </p:cNvPr>
          <p:cNvSpPr txBox="1"/>
          <p:nvPr/>
        </p:nvSpPr>
        <p:spPr>
          <a:xfrm>
            <a:off x="1082259" y="3330783"/>
            <a:ext cx="6353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ea typeface="+mn-lt"/>
                <a:cs typeface="+mn-lt"/>
                <a:hlinkClick r:id="rId3"/>
              </a:rPr>
              <a:t>https://www.youtube.com/watch?v=oMga1zQbOBg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5C52A16-78C8-4880-8850-EFB1797CA318}"/>
              </a:ext>
            </a:extLst>
          </p:cNvPr>
          <p:cNvSpPr txBox="1"/>
          <p:nvPr/>
        </p:nvSpPr>
        <p:spPr>
          <a:xfrm>
            <a:off x="1087724" y="4547953"/>
            <a:ext cx="6340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ea typeface="+mn-lt"/>
                <a:cs typeface="+mn-lt"/>
                <a:hlinkClick r:id="rId4"/>
              </a:rPr>
              <a:t>https://www.youtube.com/watch?v=g-p7mFBwE8A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399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18B5CB1-0DED-4AF3-9AEB-B57178E19273}"/>
              </a:ext>
            </a:extLst>
          </p:cNvPr>
          <p:cNvSpPr txBox="1"/>
          <p:nvPr/>
        </p:nvSpPr>
        <p:spPr>
          <a:xfrm>
            <a:off x="2201055" y="2913089"/>
            <a:ext cx="777739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6000" dirty="0">
                <a:latin typeface="Times New Roman"/>
                <a:cs typeface="Times New Roman"/>
              </a:rPr>
              <a:t>Köszönjük a figyelmet!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FA0263B-9A91-4F94-959B-7F0CCD5E982F}"/>
              </a:ext>
            </a:extLst>
          </p:cNvPr>
          <p:cNvSpPr txBox="1"/>
          <p:nvPr/>
        </p:nvSpPr>
        <p:spPr>
          <a:xfrm>
            <a:off x="4729865" y="4517504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4400" dirty="0">
                <a:latin typeface="Times New Roman"/>
                <a:cs typeface="Times New Roman"/>
              </a:rPr>
              <a:t>#Szísárp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419978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Mesh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225</cp:revision>
  <dcterms:created xsi:type="dcterms:W3CDTF">2022-03-06T12:56:01Z</dcterms:created>
  <dcterms:modified xsi:type="dcterms:W3CDTF">2022-03-06T14:48:38Z</dcterms:modified>
</cp:coreProperties>
</file>