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83" r:id="rId5"/>
    <p:sldId id="261" r:id="rId6"/>
    <p:sldId id="279" r:id="rId7"/>
    <p:sldId id="280" r:id="rId8"/>
    <p:sldId id="281" r:id="rId9"/>
    <p:sldId id="26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/>
    <p:restoredTop sz="54980" autoAdjust="0"/>
  </p:normalViewPr>
  <p:slideViewPr>
    <p:cSldViewPr snapToGrid="0" snapToObjects="1">
      <p:cViewPr varScale="1">
        <p:scale>
          <a:sx n="37" d="100"/>
          <a:sy n="37" d="100"/>
        </p:scale>
        <p:origin x="16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12/02/2019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736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Class structure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think of </a:t>
            </a:r>
            <a:r>
              <a:rPr lang="en-GB" dirty="0"/>
              <a:t>Classes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models or blueprints. To use a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create a special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variable known as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an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Constructors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Constructor is a type of method that is called only when an object is created.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constructor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the same name as the class.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</a:p>
          <a:p>
            <a:r>
              <a:rPr lang="en-GB" dirty="0"/>
              <a:t>Properties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special type of class member which define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(data variable) as well as hidden methods to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value.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 is a fancy way of describing a function defined inside of a class. A method can take arguments the same as a function; however, they must return a value. If a method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 a value, the return type is [Void].</a:t>
            </a:r>
          </a:p>
          <a:p>
            <a:endParaRPr lang="en-GB" dirty="0"/>
          </a:p>
          <a:p>
            <a:r>
              <a:rPr lang="en-GB" b="1" dirty="0"/>
              <a:t>Overriding/Overloading</a:t>
            </a:r>
          </a:p>
          <a:p>
            <a:r>
              <a:rPr lang="en-GB" u="sng" dirty="0"/>
              <a:t>Overriding</a:t>
            </a:r>
            <a:r>
              <a:rPr lang="en-GB" dirty="0"/>
              <a:t> replaces an inherited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added/overwritten in the class, the default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returns the class name.</a:t>
            </a:r>
          </a:p>
          <a:p>
            <a:r>
              <a:rPr lang="en-GB" u="sng" dirty="0"/>
              <a:t>Overloading</a:t>
            </a:r>
          </a:p>
          <a:p>
            <a:r>
              <a:rPr lang="en-GB" dirty="0"/>
              <a:t>Method Overloading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define multiple methods with the same name. Overloaded methods behave differently depending on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arguments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 of the arguments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supplied. </a:t>
            </a:r>
            <a:endParaRPr lang="en-GB" dirty="0"/>
          </a:p>
          <a:p>
            <a:endParaRPr lang="en-GB" dirty="0"/>
          </a:p>
          <a:p>
            <a:r>
              <a:rPr lang="en-GB" dirty="0"/>
              <a:t>Instance/Static</a:t>
            </a:r>
          </a:p>
          <a:p>
            <a:endParaRPr lang="en-GB" dirty="0"/>
          </a:p>
          <a:p>
            <a:r>
              <a:rPr lang="en-GB" b="1" dirty="0"/>
              <a:t>$this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$this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describes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instance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object. It is thought of like </a:t>
            </a:r>
            <a:r>
              <a:rPr lang="en-GB" dirty="0"/>
              <a:t>$_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classes.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property is not static, the syntax $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this.PropertyName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reference the instance property.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refer to methods simply use the method name or $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this.MethodName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31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discuss a few classes I’ve created for the occasion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FileSize</a:t>
            </a:r>
            <a:endParaRPr lang="en-GB" dirty="0"/>
          </a:p>
          <a:p>
            <a:r>
              <a:rPr lang="en-GB" dirty="0"/>
              <a:t>Class Person</a:t>
            </a:r>
          </a:p>
          <a:p>
            <a:r>
              <a:rPr lang="en-GB" dirty="0"/>
              <a:t>Class </a:t>
            </a:r>
            <a:r>
              <a:rPr lang="en-GB" dirty="0" err="1"/>
              <a:t>RandomUser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67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6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0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23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wi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pshirwin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community.idera.com/members/irwins" TargetMode="External"/><Relationship Id="rId4" Type="http://schemas.openxmlformats.org/officeDocument/2006/relationships/hyperlink" Target="https://twitter.com/IrwinStrach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ainey.github.io/2016/powershell-classes-and-concepts/" TargetMode="External"/><Relationship Id="rId7" Type="http://schemas.openxmlformats.org/officeDocument/2006/relationships/hyperlink" Target="https://pshirwin.wordpress.com/2017/01/11/robocopy-clas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hirwin.wordpress.com/2017/01/04/a-simple-logger-using-powershell-class/" TargetMode="External"/><Relationship Id="rId5" Type="http://schemas.openxmlformats.org/officeDocument/2006/relationships/hyperlink" Target="https://pshirwin.wordpress.com/2017/04/19/acls-folder-class/" TargetMode="External"/><Relationship Id="rId4" Type="http://schemas.openxmlformats.org/officeDocument/2006/relationships/hyperlink" Target="https://www.petri.com/powershell-classes-part-5-classes-pscustom-ob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7837" y="6275007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16669-32AD-488B-A6A5-55E0297E310C}"/>
              </a:ext>
            </a:extLst>
          </p:cNvPr>
          <p:cNvSpPr/>
          <p:nvPr/>
        </p:nvSpPr>
        <p:spPr>
          <a:xfrm>
            <a:off x="524783" y="1338372"/>
            <a:ext cx="7059357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dirty="0"/>
              <a:t>Blogging </a:t>
            </a:r>
            <a:r>
              <a:rPr lang="de-DE" sz="2800" dirty="0">
                <a:hlinkClick r:id="rId2"/>
              </a:rPr>
              <a:t>pshirwin.wordpress.com</a:t>
            </a:r>
            <a:endParaRPr lang="de-DE" sz="3200" dirty="0"/>
          </a:p>
          <a:p>
            <a:pPr lvl="1"/>
            <a:endParaRPr lang="de-DE" sz="3200" dirty="0"/>
          </a:p>
          <a:p>
            <a:pPr lvl="1"/>
            <a:r>
              <a:rPr lang="de-DE" sz="2400" dirty="0" err="1"/>
              <a:t>GitHub</a:t>
            </a:r>
            <a:r>
              <a:rPr lang="de-DE" sz="2400" dirty="0"/>
              <a:t> </a:t>
            </a:r>
            <a:r>
              <a:rPr lang="de-DE" sz="2400" dirty="0" err="1">
                <a:hlinkClick r:id="rId3"/>
              </a:rPr>
              <a:t>irwins</a:t>
            </a:r>
            <a:endParaRPr lang="de-DE" sz="2400" dirty="0"/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Twitter </a:t>
            </a:r>
            <a:r>
              <a:rPr lang="de-DE" sz="2400" dirty="0">
                <a:hlinkClick r:id="rId4"/>
              </a:rPr>
              <a:t>@</a:t>
            </a:r>
            <a:r>
              <a:rPr lang="de-DE" sz="2400" dirty="0" err="1">
                <a:hlinkClick r:id="rId4"/>
              </a:rPr>
              <a:t>irwinstrachan</a:t>
            </a:r>
            <a:endParaRPr lang="de-DE" sz="2400" dirty="0"/>
          </a:p>
          <a:p>
            <a:pPr lvl="1"/>
            <a:endParaRPr lang="de-DE" sz="2400" dirty="0"/>
          </a:p>
          <a:p>
            <a:pPr lvl="1"/>
            <a:r>
              <a:rPr lang="de-DE" sz="2400" dirty="0" err="1"/>
              <a:t>Contributor</a:t>
            </a:r>
            <a:r>
              <a:rPr lang="de-DE" sz="2400" dirty="0"/>
              <a:t> </a:t>
            </a:r>
            <a:r>
              <a:rPr lang="de-DE" sz="2400" dirty="0">
                <a:hlinkClick r:id="rId5"/>
              </a:rPr>
              <a:t>community.idera.com/</a:t>
            </a:r>
            <a:r>
              <a:rPr lang="de-DE" sz="2400" dirty="0" err="1">
                <a:hlinkClick r:id="rId5"/>
              </a:rPr>
              <a:t>powershell</a:t>
            </a:r>
            <a:endParaRPr lang="de-DE" sz="2400" dirty="0"/>
          </a:p>
          <a:p>
            <a:pPr lvl="1"/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CA7E6-85CF-49C0-8581-90B5A9ED8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69" y="4160297"/>
            <a:ext cx="2334033" cy="233403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F236A71B-0E74-40CF-837A-48769260652E}"/>
              </a:ext>
            </a:extLst>
          </p:cNvPr>
          <p:cNvSpPr txBox="1"/>
          <p:nvPr/>
        </p:nvSpPr>
        <p:spPr>
          <a:xfrm>
            <a:off x="963945" y="576785"/>
            <a:ext cx="195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About_Irwin</a:t>
            </a:r>
            <a:endParaRPr lang="en-NL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585D1F-E508-4005-9205-332280DF8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249" y="187602"/>
            <a:ext cx="1420161" cy="14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41721-A95E-4169-9702-7111E94A8EE7}"/>
              </a:ext>
            </a:extLst>
          </p:cNvPr>
          <p:cNvSpPr/>
          <p:nvPr/>
        </p:nvSpPr>
        <p:spPr>
          <a:xfrm>
            <a:off x="1153398" y="2151727"/>
            <a:ext cx="81106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Classes new to PowerShell v5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basic stuff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we did before classes (code)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we can do with classes (more code)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Takeaway/Comments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FA3758-31B7-4118-862E-AA7F5ED6E156}"/>
              </a:ext>
            </a:extLst>
          </p:cNvPr>
          <p:cNvSpPr txBox="1"/>
          <p:nvPr/>
        </p:nvSpPr>
        <p:spPr>
          <a:xfrm>
            <a:off x="1213173" y="957534"/>
            <a:ext cx="195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Agenda</a:t>
            </a:r>
            <a:endParaRPr lang="en-NL" sz="2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D733F-8FCA-4C31-8B48-3FDC473B38D6}"/>
              </a:ext>
            </a:extLst>
          </p:cNvPr>
          <p:cNvSpPr/>
          <p:nvPr/>
        </p:nvSpPr>
        <p:spPr>
          <a:xfrm>
            <a:off x="1213173" y="6074952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DE957F-F675-4512-B7D8-4FC856763816}"/>
              </a:ext>
            </a:extLst>
          </p:cNvPr>
          <p:cNvSpPr/>
          <p:nvPr/>
        </p:nvSpPr>
        <p:spPr>
          <a:xfrm>
            <a:off x="1153398" y="1879079"/>
            <a:ext cx="81106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Class structure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Constructors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Properties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Methods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Overriding/Overloading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Instance/Static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/>
              <a:t>$this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BA3490B7-A02E-45F6-BB90-9A21BD8B8DE1}"/>
              </a:ext>
            </a:extLst>
          </p:cNvPr>
          <p:cNvSpPr txBox="1"/>
          <p:nvPr/>
        </p:nvSpPr>
        <p:spPr>
          <a:xfrm>
            <a:off x="1213173" y="957534"/>
            <a:ext cx="29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+mj-lt"/>
                <a:cs typeface="Segoe UI" panose="020B0502040204020203" pitchFamily="34" charset="0"/>
              </a:rPr>
              <a:t>Class overview</a:t>
            </a:r>
            <a:endParaRPr lang="en-NL" sz="2400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4F763-1DB7-4281-AA6E-E9BFCB0C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47" y="187602"/>
            <a:ext cx="1416263" cy="14162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C0FCC7-BCE6-4E0F-BDC4-D5CE62B710C2}"/>
              </a:ext>
            </a:extLst>
          </p:cNvPr>
          <p:cNvSpPr/>
          <p:nvPr/>
        </p:nvSpPr>
        <p:spPr>
          <a:xfrm>
            <a:off x="1213173" y="6275007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9157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701087-246D-4A3F-BF80-40E82A0A1C79}"/>
              </a:ext>
            </a:extLst>
          </p:cNvPr>
          <p:cNvSpPr/>
          <p:nvPr/>
        </p:nvSpPr>
        <p:spPr>
          <a:xfrm>
            <a:off x="1648561" y="2377530"/>
            <a:ext cx="5426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Demo</a:t>
            </a:r>
          </a:p>
          <a:p>
            <a:pPr algn="ctr"/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ED70D-5064-4B52-B94A-E2A41EB3C872}"/>
              </a:ext>
            </a:extLst>
          </p:cNvPr>
          <p:cNvSpPr/>
          <p:nvPr/>
        </p:nvSpPr>
        <p:spPr>
          <a:xfrm>
            <a:off x="1322123" y="6275007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3669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7DB3B7-8311-414D-89E1-50A4581C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96" y="2217607"/>
            <a:ext cx="3929116" cy="3763533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EFA19261-8621-47DE-8A49-00FA11306745}"/>
              </a:ext>
            </a:extLst>
          </p:cNvPr>
          <p:cNvSpPr txBox="1"/>
          <p:nvPr/>
        </p:nvSpPr>
        <p:spPr>
          <a:xfrm>
            <a:off x="6421786" y="558209"/>
            <a:ext cx="427376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quick starts, tutorials, API reference, and code examples!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Advance your career with hands-on training at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docs.microsoft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it out 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603671-90EA-4DA5-B5ED-9820CEE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02" y="4686435"/>
            <a:ext cx="1725453" cy="1710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73023D-F7DD-4DDC-962D-003E82569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0" y="358022"/>
            <a:ext cx="1749004" cy="7839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7172E8-40D5-4A6B-8F5E-5DDC966253BF}"/>
              </a:ext>
            </a:extLst>
          </p:cNvPr>
          <p:cNvSpPr/>
          <p:nvPr/>
        </p:nvSpPr>
        <p:spPr>
          <a:xfrm>
            <a:off x="1394497" y="6252731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08574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A80917-9660-4233-ABBD-7A72301450BA}"/>
              </a:ext>
            </a:extLst>
          </p:cNvPr>
          <p:cNvSpPr/>
          <p:nvPr/>
        </p:nvSpPr>
        <p:spPr>
          <a:xfrm>
            <a:off x="1648561" y="2377530"/>
            <a:ext cx="5426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058A2-489B-44FF-8B71-3F1BF551C4F0}"/>
              </a:ext>
            </a:extLst>
          </p:cNvPr>
          <p:cNvSpPr/>
          <p:nvPr/>
        </p:nvSpPr>
        <p:spPr>
          <a:xfrm>
            <a:off x="1097837" y="6275007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85904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172E8-40D5-4A6B-8F5E-5DDC966253BF}"/>
              </a:ext>
            </a:extLst>
          </p:cNvPr>
          <p:cNvSpPr/>
          <p:nvPr/>
        </p:nvSpPr>
        <p:spPr>
          <a:xfrm>
            <a:off x="1394497" y="6252731"/>
            <a:ext cx="18888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DuPSUG</a:t>
            </a:r>
            <a:r>
              <a:rPr lang="en-US" sz="20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1EAF7-5FD2-463A-AB61-7EA6D009E8D1}"/>
              </a:ext>
            </a:extLst>
          </p:cNvPr>
          <p:cNvSpPr/>
          <p:nvPr/>
        </p:nvSpPr>
        <p:spPr>
          <a:xfrm>
            <a:off x="1100035" y="1703154"/>
            <a:ext cx="9991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3"/>
              </a:rPr>
              <a:t>powershell</a:t>
            </a:r>
            <a:r>
              <a:rPr lang="en-US" sz="3200" dirty="0">
                <a:hlinkClick r:id="rId3"/>
              </a:rPr>
              <a:t>-classes-and-concepts</a:t>
            </a:r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Petri classes vs </a:t>
            </a:r>
            <a:r>
              <a:rPr lang="en-US" sz="3200" dirty="0" err="1">
                <a:hlinkClick r:id="rId4"/>
              </a:rPr>
              <a:t>pscustomobjects</a:t>
            </a:r>
            <a:endParaRPr lang="en-US" sz="3200" dirty="0"/>
          </a:p>
          <a:p>
            <a:pPr fontAlgn="ctr"/>
            <a:endParaRPr lang="en-US" sz="3200" dirty="0"/>
          </a:p>
          <a:p>
            <a:pPr fontAlgn="ctr"/>
            <a:r>
              <a:rPr lang="en-US" sz="3200" dirty="0"/>
              <a:t>My blogs on PowerShell classes</a:t>
            </a:r>
          </a:p>
          <a:p>
            <a:pPr fontAlgn="ctr"/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ACLs Folder class</a:t>
            </a:r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GB" sz="3200" dirty="0">
                <a:hlinkClick r:id="rId6"/>
              </a:rPr>
              <a:t>A simple logger using PowerShell class</a:t>
            </a:r>
            <a:endParaRPr lang="en-US" sz="32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3200" dirty="0">
                <a:hlinkClick r:id="rId7"/>
              </a:rPr>
              <a:t>Robocopy PowerShell class</a:t>
            </a:r>
            <a:endParaRPr lang="en-US" sz="3200" dirty="0"/>
          </a:p>
          <a:p>
            <a:pPr fontAlgn="ctr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32E34-52A2-4A42-A236-D5F03E55BD63}"/>
              </a:ext>
            </a:extLst>
          </p:cNvPr>
          <p:cNvSpPr txBox="1"/>
          <p:nvPr/>
        </p:nvSpPr>
        <p:spPr>
          <a:xfrm>
            <a:off x="1185362" y="845389"/>
            <a:ext cx="715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Online resources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78361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5430ae4-e281-43de-938c-38a1ecae3204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164</Words>
  <Application>Microsoft Office PowerPoint</Application>
  <PresentationFormat>Widescreen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Irwin Strachan</cp:lastModifiedBy>
  <cp:revision>54</cp:revision>
  <dcterms:created xsi:type="dcterms:W3CDTF">2016-09-12T03:10:49Z</dcterms:created>
  <dcterms:modified xsi:type="dcterms:W3CDTF">2019-02-13T19:01:33Z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