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AB97-B9C8-4BA1-A651-0726CD11835C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3EA5-BD6D-4DC6-908E-CB455278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399" y="1752600"/>
            <a:ext cx="8763001" cy="4800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</TotalTime>
  <Words>5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Foundry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Scott Stults </cp:lastModifiedBy>
  <cp:revision>14</cp:revision>
  <dcterms:created xsi:type="dcterms:W3CDTF">2008-11-17T15:28:43Z</dcterms:created>
  <dcterms:modified xsi:type="dcterms:W3CDTF">2009-10-28T17:00:25Z</dcterms:modified>
</cp:coreProperties>
</file>