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pic>
        <p:nvPicPr>
          <p:cNvPr id="4" name="Content Placeholder 3" descr="88359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5334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Andreas Knab</cp:lastModifiedBy>
  <cp:revision>5</cp:revision>
  <dcterms:created xsi:type="dcterms:W3CDTF">2008-11-17T15:28:43Z</dcterms:created>
  <dcterms:modified xsi:type="dcterms:W3CDTF">2008-11-17T16:17:29Z</dcterms:modified>
</cp:coreProperties>
</file>