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399" y="1752600"/>
            <a:ext cx="8763001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12</cp:revision>
  <dcterms:created xsi:type="dcterms:W3CDTF">2008-11-17T15:28:43Z</dcterms:created>
  <dcterms:modified xsi:type="dcterms:W3CDTF">2009-10-28T16:59:14Z</dcterms:modified>
</cp:coreProperties>
</file>