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52399" y="1752600"/>
            <a:ext cx="8763001" cy="48006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Median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15</cp:revision>
  <dcterms:created xsi:type="dcterms:W3CDTF">2008-11-17T15:28:43Z</dcterms:created>
  <dcterms:modified xsi:type="dcterms:W3CDTF">2009-10-28T17:00:40Z</dcterms:modified>
</cp:coreProperties>
</file>