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FAB97-B9C8-4BA1-A651-0726CD11835C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B3EA5-BD6D-4DC6-908E-CB455278C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B3EA5-BD6D-4DC6-908E-CB455278CCA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B3EA5-BD6D-4DC6-908E-CB455278CCA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33400" y="1333500"/>
            <a:ext cx="8153400" cy="51435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11</TotalTime>
  <Words>5</Words>
  <Application>Microsoft Office PowerPoint</Application>
  <PresentationFormat>On-screen Show (4:3)</PresentationFormat>
  <Paragraphs>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Paper</vt:lpstr>
      <vt:lpstr>title</vt:lpstr>
      <vt:lpstr>title</vt:lpstr>
    </vt:vector>
  </TitlesOfParts>
  <Company>James Madison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{{ group.title }}</dc:title>
  <dc:creator>Andreas Knab</dc:creator>
  <cp:lastModifiedBy>Scott Stults </cp:lastModifiedBy>
  <cp:revision>19</cp:revision>
  <dcterms:created xsi:type="dcterms:W3CDTF">2008-11-17T15:28:43Z</dcterms:created>
  <dcterms:modified xsi:type="dcterms:W3CDTF">2009-10-28T18:11:34Z</dcterms:modified>
</cp:coreProperties>
</file>