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AB97-B9C8-4BA1-A651-0726CD11835C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3EA5-BD6D-4DC6-908E-CB455278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1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5400000" scaled="0"/>
          </a:gradFill>
          <a:ln w="76200">
            <a:gradFill>
              <a:gsLst>
                <a:gs pos="0">
                  <a:schemeClr val="bg2">
                    <a:lumMod val="60000"/>
                    <a:lumOff val="40000"/>
                    <a:alpha val="90000"/>
                  </a:schemeClr>
                </a:gs>
                <a:gs pos="50000">
                  <a:schemeClr val="bg2">
                    <a:lumMod val="60000"/>
                    <a:lumOff val="40000"/>
                    <a:alpha val="80000"/>
                  </a:schemeClr>
                </a:gs>
                <a:gs pos="100000">
                  <a:schemeClr val="bg2">
                    <a:alpha val="70000"/>
                  </a:schemeClr>
                </a:gs>
              </a:gsLst>
              <a:lin ang="5400000" scaled="0"/>
            </a:gradFill>
            <a:miter lim="800000"/>
          </a:ln>
          <a:scene3d>
            <a:camera prst="orthographicFront"/>
            <a:lightRig rig="contrasting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28600"/>
            <a:ext cx="8503920" cy="2438400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balanced" dir="t"/>
            </a:scene3d>
            <a:sp3d>
              <a:extrusionClr>
                <a:schemeClr val="tx1">
                  <a:lumMod val="75000"/>
                </a:schemeClr>
              </a:extrusion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6600" b="0" kern="1200" spc="25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101600" dir="30000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760" y="2971800"/>
            <a:ext cx="4267200" cy="1725706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gradFill>
                  <a:gsLst>
                    <a:gs pos="1000">
                      <a:schemeClr val="tx2">
                        <a:lumMod val="40000"/>
                        <a:lumOff val="60000"/>
                      </a:schemeClr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iagonal Stripe 12"/>
          <p:cNvSpPr/>
          <p:nvPr/>
        </p:nvSpPr>
        <p:spPr>
          <a:xfrm rot="21321315" flipH="1">
            <a:off x="481841" y="2629969"/>
            <a:ext cx="8419617" cy="685800"/>
          </a:xfrm>
          <a:prstGeom prst="diagStripe">
            <a:avLst>
              <a:gd name="adj" fmla="val 50001"/>
            </a:avLst>
          </a:prstGeom>
          <a:solidFill>
            <a:schemeClr val="tx2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1676400"/>
            <a:ext cx="7315200" cy="1362075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balanced" dir="t"/>
            </a:scene3d>
            <a:sp3d>
              <a:extrusionClr>
                <a:schemeClr val="tx1">
                  <a:lumMod val="75000"/>
                </a:schemeClr>
              </a:extrusionClr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0" kern="1200" spc="25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101600" dir="30000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63" y="3148013"/>
            <a:ext cx="7315200" cy="1119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Wingdings" pitchFamily="2" charset="2"/>
              <a:buNone/>
              <a:defRPr sz="1800" kern="1200">
                <a:ln>
                  <a:noFill/>
                </a:ln>
                <a:gradFill>
                  <a:gsLst>
                    <a:gs pos="1000">
                      <a:schemeClr val="tx2">
                        <a:lumMod val="40000"/>
                        <a:lumOff val="60000"/>
                      </a:schemeClr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28600"/>
            <a:ext cx="850392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8062" y="1922463"/>
            <a:ext cx="3429000" cy="3954462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22463"/>
            <a:ext cx="3429000" cy="3954462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676400"/>
            <a:ext cx="3429000" cy="639762"/>
          </a:xfrm>
        </p:spPr>
        <p:txBody>
          <a:bodyPr anchor="ctr" anchorCtr="0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590800"/>
            <a:ext cx="3429000" cy="32861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676400"/>
            <a:ext cx="3429000" cy="639762"/>
          </a:xfrm>
        </p:spPr>
        <p:txBody>
          <a:bodyPr anchor="ctr" anchorCtr="0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590800"/>
            <a:ext cx="3429000" cy="32861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457200"/>
            <a:ext cx="2834640" cy="1327150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balanced" dir="t"/>
            </a:scene3d>
            <a:sp3d>
              <a:extrusionClr>
                <a:schemeClr val="tx1">
                  <a:lumMod val="75000"/>
                </a:schemeClr>
              </a:extrusionClr>
            </a:sp3d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" pitchFamily="2" charset="2"/>
              <a:buNone/>
              <a:defRPr sz="3200" b="0" kern="1200" spc="25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101600" dir="30000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57200"/>
            <a:ext cx="3751263" cy="54197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062" y="1922463"/>
            <a:ext cx="2834640" cy="1963737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57200"/>
            <a:ext cx="2834640" cy="1325880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balanced" dir="t"/>
            </a:scene3d>
            <a:sp3d>
              <a:extrusionClr>
                <a:schemeClr val="tx1">
                  <a:lumMod val="75000"/>
                </a:schemeClr>
              </a:extrusionClr>
            </a:sp3d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" pitchFamily="2" charset="2"/>
              <a:buNone/>
              <a:defRPr sz="3200" b="0" kern="1200" spc="25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101600" dir="30000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1920240"/>
            <a:ext cx="2834640" cy="196596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82308" y="413004"/>
            <a:ext cx="3749040" cy="5422392"/>
          </a:xfrm>
          <a:ln w="38100">
            <a:noFill/>
          </a:ln>
          <a:effectLst>
            <a:innerShdw blurRad="381000">
              <a:schemeClr val="bg2">
                <a:lumMod val="75000"/>
              </a:schemeClr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468905" y="304800"/>
            <a:ext cx="3975847" cy="56388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147918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2">
                    <a:alpha val="2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  <a:scene3d>
              <a:camera prst="orthographicFront"/>
              <a:lightRig rig="morning" dir="t"/>
            </a:scene3d>
            <a:sp3d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6710082"/>
              <a:ext cx="9144000" cy="147918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2">
                    <a:alpha val="2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  <a:scene3d>
              <a:camera prst="orthographicFront"/>
              <a:lightRig rig="morning" dir="t"/>
            </a:scene3d>
            <a:sp3d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 rot="16200000" flipV="1">
              <a:off x="5641041" y="3355041"/>
              <a:ext cx="6858000" cy="147918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2">
                    <a:alpha val="2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  <a:scene3d>
              <a:camera prst="orthographicFront"/>
              <a:lightRig rig="morning" dir="t"/>
            </a:scene3d>
            <a:sp3d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 rot="5400000" flipH="1" flipV="1">
              <a:off x="-3355041" y="3355041"/>
              <a:ext cx="6858000" cy="147918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2">
                    <a:alpha val="2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  <a:scene3d>
              <a:camera prst="orthographicFront"/>
              <a:lightRig rig="morning" dir="t"/>
            </a:scene3d>
            <a:sp3d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28600"/>
            <a:ext cx="850392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balanced" dir="t"/>
            </a:scene3d>
            <a:sp3d>
              <a:extrusionClr>
                <a:schemeClr val="tx1">
                  <a:lumMod val="75000"/>
                </a:schemeClr>
              </a:extrusionClr>
            </a:sp3d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905001"/>
            <a:ext cx="73152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423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4235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423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147918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2">
                    <a:alpha val="2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  <a:scene3d>
              <a:camera prst="orthographicFront"/>
              <a:lightRig rig="morning" dir="t"/>
            </a:scene3d>
            <a:sp3d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6710082"/>
              <a:ext cx="9144000" cy="147918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2">
                    <a:alpha val="2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  <a:scene3d>
              <a:camera prst="orthographicFront"/>
              <a:lightRig rig="morning" dir="t"/>
            </a:scene3d>
            <a:sp3d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 rot="16200000" flipV="1">
              <a:off x="5641041" y="3355041"/>
              <a:ext cx="6858000" cy="147918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2">
                    <a:alpha val="2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  <a:scene3d>
              <a:camera prst="orthographicFront"/>
              <a:lightRig rig="morning" dir="t"/>
            </a:scene3d>
            <a:sp3d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 rot="5400000" flipH="1" flipV="1">
              <a:off x="-3355041" y="3355041"/>
              <a:ext cx="6858000" cy="147918"/>
            </a:xfrm>
            <a:prstGeom prst="rect">
              <a:avLst/>
            </a:prstGeom>
            <a:gradFill>
              <a:gsLst>
                <a:gs pos="0">
                  <a:schemeClr val="bg2"/>
                </a:gs>
                <a:gs pos="50000">
                  <a:schemeClr val="bg2">
                    <a:alpha val="2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  <a:scene3d>
              <a:camera prst="orthographicFront"/>
              <a:lightRig rig="morning" dir="t"/>
            </a:scene3d>
            <a:sp3d>
              <a:bevelT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250" normalizeH="0" baseline="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5400000" scaled="0"/>
          </a:gradFill>
          <a:effectLst>
            <a:outerShdw blurRad="50800" dist="101600" dir="30000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Font typeface="Wingdings" pitchFamily="2" charset="2"/>
        <a:buChar char=""/>
        <a:defRPr sz="20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spcBef>
          <a:spcPts val="1200"/>
        </a:spcBef>
        <a:buClr>
          <a:schemeClr val="tx1">
            <a:lumMod val="75000"/>
          </a:schemeClr>
        </a:buClr>
        <a:buFont typeface="Wingdings" pitchFamily="2" charset="2"/>
        <a:buChar char=""/>
        <a:defRPr sz="18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200"/>
        </a:spcBef>
        <a:buFont typeface="Wingdings" pitchFamily="2" charset="2"/>
        <a:buChar char=""/>
        <a:defRPr sz="16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200"/>
        </a:spcBef>
        <a:buClr>
          <a:schemeClr val="tx1">
            <a:lumMod val="75000"/>
          </a:schemeClr>
        </a:buClr>
        <a:buFont typeface="Wingdings" pitchFamily="2" charset="2"/>
        <a:buChar char=""/>
        <a:defRPr sz="16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200"/>
        </a:spcBef>
        <a:buFont typeface="Wingdings" pitchFamily="2" charset="2"/>
        <a:buChar char=""/>
        <a:defRPr sz="16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1200"/>
        </a:spcBef>
        <a:buClr>
          <a:schemeClr val="tx1">
            <a:lumMod val="75000"/>
          </a:schemeClr>
        </a:buClr>
        <a:buFont typeface="Wingdings" pitchFamily="2" charset="2"/>
        <a:buChar char=""/>
        <a:defRPr sz="16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1200"/>
        </a:spcBef>
        <a:buFont typeface="Wingdings" pitchFamily="2" charset="2"/>
        <a:buChar char=""/>
        <a:defRPr sz="16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1200"/>
        </a:spcBef>
        <a:buClr>
          <a:schemeClr val="tx1">
            <a:lumMod val="75000"/>
          </a:schemeClr>
        </a:buClr>
        <a:buFont typeface="Wingdings" pitchFamily="2" charset="2"/>
        <a:buChar char=""/>
        <a:defRPr sz="16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1200"/>
        </a:spcBef>
        <a:buFont typeface="Wingdings" pitchFamily="2" charset="2"/>
        <a:buChar char=""/>
        <a:defRPr sz="1600" kern="1200">
          <a:ln>
            <a:noFill/>
          </a:ln>
          <a:gradFill>
            <a:gsLst>
              <a:gs pos="0">
                <a:schemeClr val="tx1">
                  <a:lumMod val="85000"/>
                </a:schemeClr>
              </a:gs>
              <a:gs pos="50000">
                <a:schemeClr val="tx1"/>
              </a:gs>
            </a:gsLst>
            <a:lin ang="5400000" scaled="0"/>
          </a:gradFill>
          <a:effectLst>
            <a:outerShdw blurRad="50800" dist="50800" dir="30000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1219200"/>
            <a:ext cx="8610600" cy="52578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433838"/>
      </a:dk2>
      <a:lt2>
        <a:srgbClr val="D8D8DC"/>
      </a:lt2>
      <a:accent1>
        <a:srgbClr val="9AA977"/>
      </a:accent1>
      <a:accent2>
        <a:srgbClr val="7BA8A9"/>
      </a:accent2>
      <a:accent3>
        <a:srgbClr val="907E8C"/>
      </a:accent3>
      <a:accent4>
        <a:srgbClr val="6AA07E"/>
      </a:accent4>
      <a:accent5>
        <a:srgbClr val="A5826D"/>
      </a:accent5>
      <a:accent6>
        <a:srgbClr val="BAB5A6"/>
      </a:accent6>
      <a:hlink>
        <a:srgbClr val="50797A"/>
      </a:hlink>
      <a:folHlink>
        <a:srgbClr val="806268"/>
      </a:folHlink>
    </a:clrScheme>
    <a:fontScheme name="Slate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100000">
              <a:schemeClr val="phClr">
                <a:tint val="100000"/>
                <a:shade val="80000"/>
                <a:satMod val="13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5000"/>
              </a:schemeClr>
              <a:schemeClr val="phClr">
                <a:tint val="80000"/>
                <a:satMod val="115000"/>
              </a:schemeClr>
            </a:duotone>
          </a:blip>
          <a:stretch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>
              <a:srgbClr val="151515">
                <a:alpha val="90000"/>
              </a:srgbClr>
            </a:innerShdw>
          </a:effectLst>
          <a:scene3d>
            <a:camera prst="orthographicFront">
              <a:rot lat="0" lon="0" rev="0"/>
            </a:camera>
            <a:lightRig rig="glow" dir="tl"/>
          </a:scene3d>
          <a:sp3d prstMaterial="softmetal">
            <a:bevelT w="0" h="0"/>
          </a:sp3d>
        </a:effectStyle>
        <a:effectStyle>
          <a:effectLst>
            <a:outerShdw blurRad="63500" dist="101600" dir="3000000" sx="101000" sy="101000" rotWithShape="0">
              <a:srgbClr val="252525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r">
              <a:rot lat="0" lon="0" rev="1500000"/>
            </a:lightRig>
          </a:scene3d>
          <a:sp3d prstMaterial="translucentPowder">
            <a:bevelT w="38100" h="12700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15000"/>
              </a:schemeClr>
              <a:schemeClr val="phClr">
                <a:tint val="70000"/>
                <a:satMod val="135000"/>
              </a:schemeClr>
            </a:duotone>
          </a:blip>
          <a:stretch/>
        </a:blip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70000"/>
                <a:satMod val="135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75000"/>
                <a:satMod val="115000"/>
              </a:schemeClr>
              <a:schemeClr val="phClr">
                <a:tint val="80000"/>
                <a:satMod val="12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</TotalTime>
  <Words>5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Slate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Scott Stults </cp:lastModifiedBy>
  <cp:revision>24</cp:revision>
  <dcterms:created xsi:type="dcterms:W3CDTF">2008-11-17T15:28:43Z</dcterms:created>
  <dcterms:modified xsi:type="dcterms:W3CDTF">2009-10-28T18:12:05Z</dcterms:modified>
</cp:coreProperties>
</file>