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8F3-2238-46CB-8E9A-D0F8B5EF9FE2}" type="datetimeFigureOut">
              <a:rPr lang="en-US" smtClean="0"/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161CA-FD64-43F7-B575-DFAC8613FE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161CA-FD64-43F7-B575-DFAC8613FE4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NOTES-LINE-1</a:t>
            </a:r>
          </a:p>
          <a:p>
            <a:r>
              <a:rPr lang="en-US" smtClean="0"/>
              <a:t>NOTES-LINE-2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161CA-FD64-43F7-B575-DFAC8613FE4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371600"/>
            <a:ext cx="8839200" cy="533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7</cp:revision>
  <dcterms:created xsi:type="dcterms:W3CDTF">2008-11-17T15:28:43Z</dcterms:created>
  <dcterms:modified xsi:type="dcterms:W3CDTF">2009-10-20T07:39:18Z</dcterms:modified>
</cp:coreProperties>
</file>