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FAB97-B9C8-4BA1-A651-0726CD11835C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B3EA5-BD6D-4DC6-908E-CB455278CC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B3EA5-BD6D-4DC6-908E-CB455278CC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E894346-B744-48A0-AB61-643E2864BD5B}" type="datetimeFigureOut">
              <a:rPr lang="en-US" smtClean="0"/>
              <a:pPr/>
              <a:t>10/28/2009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20792DC-04E7-413D-B463-DF2B337F2D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pic>
        <p:nvPicPr>
          <p:cNvPr id="4" name="Content Placeholder 3" descr="image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3400" y="1577180"/>
            <a:ext cx="7924800" cy="451882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</TotalTime>
  <Words>5</Words>
  <Application>Microsoft Office PowerPoint</Application>
  <PresentationFormat>On-screen Show (4:3)</PresentationFormat>
  <Paragraphs>5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Technic</vt:lpstr>
      <vt:lpstr>title</vt:lpstr>
      <vt:lpstr>title</vt:lpstr>
    </vt:vector>
  </TitlesOfParts>
  <Company>James Madison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{{ group.title }}</dc:title>
  <dc:creator>Andreas Knab</dc:creator>
  <cp:lastModifiedBy>Scott Stults </cp:lastModifiedBy>
  <cp:revision>21</cp:revision>
  <dcterms:created xsi:type="dcterms:W3CDTF">2008-11-17T15:28:43Z</dcterms:created>
  <dcterms:modified xsi:type="dcterms:W3CDTF">2009-10-28T18:13:01Z</dcterms:modified>
</cp:coreProperties>
</file>