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839200" cy="533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Andreas Knab</cp:lastModifiedBy>
  <cp:revision>6</cp:revision>
  <dcterms:created xsi:type="dcterms:W3CDTF">2008-11-17T15:28:43Z</dcterms:created>
  <dcterms:modified xsi:type="dcterms:W3CDTF">2008-11-17T20:41:18Z</dcterms:modified>
</cp:coreProperties>
</file>