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FAB97-B9C8-4BA1-A651-0726CD11835C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B3EA5-BD6D-4DC6-908E-CB455278C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4" name="Content Placeholder 3" descr="image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381000" y="1524000"/>
            <a:ext cx="7543800" cy="51816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</TotalTime>
  <Words>5</Words>
  <Application>Microsoft Office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Oriel</vt:lpstr>
      <vt:lpstr>title</vt:lpstr>
      <vt:lpstr>title</vt:lpstr>
    </vt:vector>
  </TitlesOfParts>
  <Company>James Madison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 group.title }}</dc:title>
  <dc:creator>Andreas Knab</dc:creator>
  <cp:lastModifiedBy>Scott Stults </cp:lastModifiedBy>
  <cp:revision>18</cp:revision>
  <dcterms:created xsi:type="dcterms:W3CDTF">2008-11-17T15:28:43Z</dcterms:created>
  <dcterms:modified xsi:type="dcterms:W3CDTF">2009-10-28T18:10:56Z</dcterms:modified>
</cp:coreProperties>
</file>