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74" r:id="rId5"/>
    <p:sldId id="276" r:id="rId6"/>
    <p:sldId id="262" r:id="rId7"/>
    <p:sldId id="269" r:id="rId8"/>
    <p:sldId id="279" r:id="rId9"/>
    <p:sldId id="283" r:id="rId10"/>
    <p:sldId id="284" r:id="rId11"/>
    <p:sldId id="281" r:id="rId12"/>
    <p:sldId id="285" r:id="rId13"/>
    <p:sldId id="286" r:id="rId14"/>
    <p:sldId id="270" r:id="rId15"/>
    <p:sldId id="282" r:id="rId16"/>
    <p:sldId id="261" r:id="rId17"/>
    <p:sldId id="271" r:id="rId18"/>
    <p:sldId id="288" r:id="rId19"/>
    <p:sldId id="289" r:id="rId20"/>
    <p:sldId id="290" r:id="rId21"/>
    <p:sldId id="291" r:id="rId22"/>
    <p:sldId id="292" r:id="rId23"/>
    <p:sldId id="264" r:id="rId24"/>
    <p:sldId id="294" r:id="rId25"/>
    <p:sldId id="295" r:id="rId26"/>
    <p:sldId id="278" r:id="rId27"/>
    <p:sldId id="263" r:id="rId28"/>
    <p:sldId id="296" r:id="rId29"/>
    <p:sldId id="298" r:id="rId30"/>
    <p:sldId id="299" r:id="rId31"/>
    <p:sldId id="300" r:id="rId32"/>
    <p:sldId id="301" r:id="rId33"/>
    <p:sldId id="302" r:id="rId34"/>
    <p:sldId id="265" r:id="rId35"/>
    <p:sldId id="287" r:id="rId36"/>
    <p:sldId id="297" r:id="rId37"/>
    <p:sldId id="303" r:id="rId38"/>
    <p:sldId id="267"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Ellis" initials="CE" lastIdx="1" clrIdx="0">
    <p:extLst>
      <p:ext uri="{19B8F6BF-5375-455C-9EA6-DF929625EA0E}">
        <p15:presenceInfo xmlns:p15="http://schemas.microsoft.com/office/powerpoint/2012/main" userId="0c38a880472330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226C0-F6F3-465B-B10B-AB65738F9A5A}"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US"/>
        </a:p>
      </dgm:t>
    </dgm:pt>
    <dgm:pt modelId="{67F6D62D-96DF-4B4B-8146-1466F40AB59C}">
      <dgm:prSet phldrT="[Text]"/>
      <dgm:spPr/>
      <dgm:t>
        <a:bodyPr/>
        <a:lstStyle/>
        <a:p>
          <a:r>
            <a:rPr lang="en-US" dirty="0" err="1" smtClean="0"/>
            <a:t>CommandStructure</a:t>
          </a:r>
          <a:endParaRPr lang="en-US" dirty="0"/>
        </a:p>
      </dgm:t>
    </dgm:pt>
    <dgm:pt modelId="{E14B337B-60CC-4921-9F34-566AA053EEDD}" type="parTrans" cxnId="{3DAA50C0-DCBC-476F-AAE1-F5FD1839291E}">
      <dgm:prSet/>
      <dgm:spPr/>
      <dgm:t>
        <a:bodyPr/>
        <a:lstStyle/>
        <a:p>
          <a:endParaRPr lang="en-US"/>
        </a:p>
      </dgm:t>
    </dgm:pt>
    <dgm:pt modelId="{F8BD9D7B-E316-4AF0-8F1C-733C7CB3B3BD}" type="sibTrans" cxnId="{3DAA50C0-DCBC-476F-AAE1-F5FD1839291E}">
      <dgm:prSet/>
      <dgm:spPr/>
      <dgm:t>
        <a:bodyPr/>
        <a:lstStyle/>
        <a:p>
          <a:endParaRPr lang="en-US"/>
        </a:p>
      </dgm:t>
    </dgm:pt>
    <dgm:pt modelId="{E3956CD0-C2C9-4FB4-B6DD-E2421B033C53}">
      <dgm:prSet phldrT="[Text]"/>
      <dgm:spPr/>
      <dgm:t>
        <a:bodyPr/>
        <a:lstStyle/>
        <a:p>
          <a:r>
            <a:rPr lang="en-US" dirty="0" err="1" smtClean="0"/>
            <a:t>CommandList.cs</a:t>
          </a:r>
          <a:endParaRPr lang="en-US" dirty="0"/>
        </a:p>
      </dgm:t>
    </dgm:pt>
    <dgm:pt modelId="{E3E20746-121B-4367-A959-005FF472ED63}" type="parTrans" cxnId="{0B9F5770-B057-494C-8E5F-E47D373FA829}">
      <dgm:prSet/>
      <dgm:spPr/>
      <dgm:t>
        <a:bodyPr/>
        <a:lstStyle/>
        <a:p>
          <a:endParaRPr lang="en-US"/>
        </a:p>
      </dgm:t>
    </dgm:pt>
    <dgm:pt modelId="{19146C65-94BF-4E74-BE91-CC5A2B0BD8D4}" type="sibTrans" cxnId="{0B9F5770-B057-494C-8E5F-E47D373FA829}">
      <dgm:prSet/>
      <dgm:spPr/>
      <dgm:t>
        <a:bodyPr/>
        <a:lstStyle/>
        <a:p>
          <a:endParaRPr lang="en-US"/>
        </a:p>
      </dgm:t>
    </dgm:pt>
    <dgm:pt modelId="{3A5D5C4C-161A-4530-BF00-620BC6FE79BD}">
      <dgm:prSet phldrT="[Text]"/>
      <dgm:spPr/>
      <dgm:t>
        <a:bodyPr/>
        <a:lstStyle/>
        <a:p>
          <a:r>
            <a:rPr lang="en-US" dirty="0" err="1" smtClean="0"/>
            <a:t>ICommand.cs</a:t>
          </a:r>
          <a:endParaRPr lang="en-US" dirty="0"/>
        </a:p>
      </dgm:t>
    </dgm:pt>
    <dgm:pt modelId="{88B1F89F-02C0-4161-BF7C-B4BFED020093}" type="parTrans" cxnId="{A227A8BC-0454-47D1-B98B-2300B7DD13EE}">
      <dgm:prSet/>
      <dgm:spPr/>
      <dgm:t>
        <a:bodyPr/>
        <a:lstStyle/>
        <a:p>
          <a:endParaRPr lang="en-US"/>
        </a:p>
      </dgm:t>
    </dgm:pt>
    <dgm:pt modelId="{FF1B5BAD-A6BC-4053-A397-FEB31E2AD90C}" type="sibTrans" cxnId="{A227A8BC-0454-47D1-B98B-2300B7DD13EE}">
      <dgm:prSet/>
      <dgm:spPr/>
      <dgm:t>
        <a:bodyPr/>
        <a:lstStyle/>
        <a:p>
          <a:endParaRPr lang="en-US"/>
        </a:p>
      </dgm:t>
    </dgm:pt>
    <dgm:pt modelId="{3B36F81D-E37D-4EDB-8EF8-B7BA72AB8422}">
      <dgm:prSet phldrT="[Text]"/>
      <dgm:spPr/>
      <dgm:t>
        <a:bodyPr/>
        <a:lstStyle/>
        <a:p>
          <a:r>
            <a:rPr lang="en-US" dirty="0" err="1" smtClean="0"/>
            <a:t>RunCommand.cs</a:t>
          </a:r>
          <a:endParaRPr lang="en-US" dirty="0"/>
        </a:p>
      </dgm:t>
    </dgm:pt>
    <dgm:pt modelId="{6498412F-CEC6-4BAF-AF50-2EB4EA03BDAF}" type="parTrans" cxnId="{A19FAC8F-E9DD-41BC-AE2D-9E9B17904359}">
      <dgm:prSet/>
      <dgm:spPr/>
      <dgm:t>
        <a:bodyPr/>
        <a:lstStyle/>
        <a:p>
          <a:endParaRPr lang="en-US"/>
        </a:p>
      </dgm:t>
    </dgm:pt>
    <dgm:pt modelId="{342B2023-09E8-44B6-8494-D7342BE1258A}" type="sibTrans" cxnId="{A19FAC8F-E9DD-41BC-AE2D-9E9B17904359}">
      <dgm:prSet/>
      <dgm:spPr/>
      <dgm:t>
        <a:bodyPr/>
        <a:lstStyle/>
        <a:p>
          <a:endParaRPr lang="en-US"/>
        </a:p>
      </dgm:t>
    </dgm:pt>
    <dgm:pt modelId="{01F24F97-7C28-4DCC-867B-A09A27AD87FE}">
      <dgm:prSet phldrT="[Text]"/>
      <dgm:spPr/>
      <dgm:t>
        <a:bodyPr/>
        <a:lstStyle/>
        <a:p>
          <a:r>
            <a:rPr lang="en-US" dirty="0" err="1" smtClean="0"/>
            <a:t>FileServer.cs</a:t>
          </a:r>
          <a:endParaRPr lang="en-US" dirty="0"/>
        </a:p>
      </dgm:t>
    </dgm:pt>
    <dgm:pt modelId="{7FAA0DEE-697C-4F40-9654-723F62CDE80A}" type="parTrans" cxnId="{0A6B38B5-D44E-4D6A-B2FF-F742876F9A9B}">
      <dgm:prSet/>
      <dgm:spPr/>
      <dgm:t>
        <a:bodyPr/>
        <a:lstStyle/>
        <a:p>
          <a:endParaRPr lang="en-US"/>
        </a:p>
      </dgm:t>
    </dgm:pt>
    <dgm:pt modelId="{22BF09BB-BBFE-463F-AA44-4CC0160A939D}" type="sibTrans" cxnId="{0A6B38B5-D44E-4D6A-B2FF-F742876F9A9B}">
      <dgm:prSet/>
      <dgm:spPr/>
      <dgm:t>
        <a:bodyPr/>
        <a:lstStyle/>
        <a:p>
          <a:endParaRPr lang="en-US"/>
        </a:p>
      </dgm:t>
    </dgm:pt>
    <dgm:pt modelId="{FF27C196-E285-413B-9AB9-28CA97341FC1}">
      <dgm:prSet phldrT="[Text]"/>
      <dgm:spPr/>
      <dgm:t>
        <a:bodyPr/>
        <a:lstStyle/>
        <a:p>
          <a:r>
            <a:rPr lang="en-US" dirty="0" smtClean="0"/>
            <a:t>Server</a:t>
          </a:r>
          <a:endParaRPr lang="en-US" dirty="0"/>
        </a:p>
      </dgm:t>
    </dgm:pt>
    <dgm:pt modelId="{084DD087-3262-473F-ADF2-973AE057E026}" type="parTrans" cxnId="{1C09B115-C2DC-4D85-AA10-73479D1DE2DA}">
      <dgm:prSet/>
      <dgm:spPr/>
      <dgm:t>
        <a:bodyPr/>
        <a:lstStyle/>
        <a:p>
          <a:endParaRPr lang="en-US"/>
        </a:p>
      </dgm:t>
    </dgm:pt>
    <dgm:pt modelId="{BE938633-D302-48DB-9F52-9B815CBA34C3}" type="sibTrans" cxnId="{1C09B115-C2DC-4D85-AA10-73479D1DE2DA}">
      <dgm:prSet/>
      <dgm:spPr/>
      <dgm:t>
        <a:bodyPr/>
        <a:lstStyle/>
        <a:p>
          <a:endParaRPr lang="en-US"/>
        </a:p>
      </dgm:t>
    </dgm:pt>
    <dgm:pt modelId="{3C6BC85A-0E88-4461-BD92-54A068884066}">
      <dgm:prSet phldrT="[Text]"/>
      <dgm:spPr/>
      <dgm:t>
        <a:bodyPr/>
        <a:lstStyle/>
        <a:p>
          <a:r>
            <a:rPr lang="en-US" dirty="0" smtClean="0"/>
            <a:t>Commands</a:t>
          </a:r>
          <a:endParaRPr lang="en-US" dirty="0"/>
        </a:p>
      </dgm:t>
    </dgm:pt>
    <dgm:pt modelId="{E0D1082B-AF25-409F-BF2C-A5560FA3D844}" type="parTrans" cxnId="{6D33A25A-A707-4C6A-A5E1-C272657ED6EF}">
      <dgm:prSet/>
      <dgm:spPr/>
      <dgm:t>
        <a:bodyPr/>
        <a:lstStyle/>
        <a:p>
          <a:endParaRPr lang="en-US"/>
        </a:p>
      </dgm:t>
    </dgm:pt>
    <dgm:pt modelId="{70C8E8DA-D12F-410F-814D-010E6517A410}" type="sibTrans" cxnId="{6D33A25A-A707-4C6A-A5E1-C272657ED6EF}">
      <dgm:prSet/>
      <dgm:spPr/>
      <dgm:t>
        <a:bodyPr/>
        <a:lstStyle/>
        <a:p>
          <a:endParaRPr lang="en-US"/>
        </a:p>
      </dgm:t>
    </dgm:pt>
    <dgm:pt modelId="{510D7B72-3B32-46EE-9B7C-2D0946463115}">
      <dgm:prSet phldrT="[Text]"/>
      <dgm:spPr/>
      <dgm:t>
        <a:bodyPr/>
        <a:lstStyle/>
        <a:p>
          <a:r>
            <a:rPr lang="en-US" smtClean="0"/>
            <a:t>Alias.cs</a:t>
          </a:r>
          <a:endParaRPr lang="en-US" dirty="0"/>
        </a:p>
      </dgm:t>
    </dgm:pt>
    <dgm:pt modelId="{86E7CAC4-A23F-4C6D-8838-042D97EC0341}" type="parTrans" cxnId="{E45AAC3E-BCE3-43F8-A706-B8749436AEA6}">
      <dgm:prSet/>
      <dgm:spPr/>
      <dgm:t>
        <a:bodyPr/>
        <a:lstStyle/>
        <a:p>
          <a:endParaRPr lang="en-US"/>
        </a:p>
      </dgm:t>
    </dgm:pt>
    <dgm:pt modelId="{B1219D69-145F-4C16-A7D3-B8802F3776EA}" type="sibTrans" cxnId="{E45AAC3E-BCE3-43F8-A706-B8749436AEA6}">
      <dgm:prSet/>
      <dgm:spPr/>
      <dgm:t>
        <a:bodyPr/>
        <a:lstStyle/>
        <a:p>
          <a:endParaRPr lang="en-US"/>
        </a:p>
      </dgm:t>
    </dgm:pt>
    <dgm:pt modelId="{3BC630E8-2F2B-4EAC-9259-CEF2FB714887}">
      <dgm:prSet phldrT="[Text]"/>
      <dgm:spPr/>
      <dgm:t>
        <a:bodyPr/>
        <a:lstStyle/>
        <a:p>
          <a:r>
            <a:rPr lang="en-US" dirty="0" err="1" smtClean="0"/>
            <a:t>Create.cs</a:t>
          </a:r>
          <a:endParaRPr lang="en-US" dirty="0"/>
        </a:p>
      </dgm:t>
    </dgm:pt>
    <dgm:pt modelId="{69BD30E6-D245-4D6C-8504-ACF3D99E69AE}" type="parTrans" cxnId="{D676920A-1005-4154-B254-E8A8D6E866B8}">
      <dgm:prSet/>
      <dgm:spPr/>
      <dgm:t>
        <a:bodyPr/>
        <a:lstStyle/>
        <a:p>
          <a:endParaRPr lang="en-US"/>
        </a:p>
      </dgm:t>
    </dgm:pt>
    <dgm:pt modelId="{94AB65FC-3E3D-4592-9956-0FF70320AFF2}" type="sibTrans" cxnId="{D676920A-1005-4154-B254-E8A8D6E866B8}">
      <dgm:prSet/>
      <dgm:spPr/>
      <dgm:t>
        <a:bodyPr/>
        <a:lstStyle/>
        <a:p>
          <a:endParaRPr lang="en-US"/>
        </a:p>
      </dgm:t>
    </dgm:pt>
    <dgm:pt modelId="{C0A0F86B-8FCD-48C0-A075-BD6B0A352546}">
      <dgm:prSet phldrT="[Text]"/>
      <dgm:spPr/>
      <dgm:t>
        <a:bodyPr/>
        <a:lstStyle/>
        <a:p>
          <a:r>
            <a:rPr lang="en-US" dirty="0" smtClean="0"/>
            <a:t>Etc.</a:t>
          </a:r>
          <a:endParaRPr lang="en-US" dirty="0"/>
        </a:p>
      </dgm:t>
    </dgm:pt>
    <dgm:pt modelId="{94529508-1B15-4C59-86F3-3EFFF15109B6}" type="parTrans" cxnId="{301532C1-8DB4-4D1A-B01D-743C25ED9980}">
      <dgm:prSet/>
      <dgm:spPr/>
      <dgm:t>
        <a:bodyPr/>
        <a:lstStyle/>
        <a:p>
          <a:endParaRPr lang="en-US"/>
        </a:p>
      </dgm:t>
    </dgm:pt>
    <dgm:pt modelId="{87FBC928-834C-4563-89B3-B54D1DE0C604}" type="sibTrans" cxnId="{301532C1-8DB4-4D1A-B01D-743C25ED9980}">
      <dgm:prSet/>
      <dgm:spPr/>
      <dgm:t>
        <a:bodyPr/>
        <a:lstStyle/>
        <a:p>
          <a:endParaRPr lang="en-US"/>
        </a:p>
      </dgm:t>
    </dgm:pt>
    <dgm:pt modelId="{376AB5D4-8A60-4B45-A745-416C63677260}">
      <dgm:prSet phldrT="[Text]"/>
      <dgm:spPr/>
      <dgm:t>
        <a:bodyPr/>
        <a:lstStyle/>
        <a:p>
          <a:r>
            <a:rPr lang="en-US" dirty="0" err="1" smtClean="0"/>
            <a:t>Server.cs</a:t>
          </a:r>
          <a:endParaRPr lang="en-US" dirty="0"/>
        </a:p>
      </dgm:t>
    </dgm:pt>
    <dgm:pt modelId="{08F0EDC7-5AE5-40F5-B3C3-0D7631E91403}" type="parTrans" cxnId="{65658326-9A4D-4261-93A0-8FBE435668C6}">
      <dgm:prSet/>
      <dgm:spPr/>
      <dgm:t>
        <a:bodyPr/>
        <a:lstStyle/>
        <a:p>
          <a:endParaRPr lang="en-US"/>
        </a:p>
      </dgm:t>
    </dgm:pt>
    <dgm:pt modelId="{3280BCFC-99AD-45AF-A889-8C2F49D117C4}" type="sibTrans" cxnId="{65658326-9A4D-4261-93A0-8FBE435668C6}">
      <dgm:prSet/>
      <dgm:spPr/>
      <dgm:t>
        <a:bodyPr/>
        <a:lstStyle/>
        <a:p>
          <a:endParaRPr lang="en-US"/>
        </a:p>
      </dgm:t>
    </dgm:pt>
    <dgm:pt modelId="{C97A5B04-B5EF-4CA3-AAA6-962E7FABBE86}">
      <dgm:prSet phldrT="[Text]"/>
      <dgm:spPr/>
      <dgm:t>
        <a:bodyPr/>
        <a:lstStyle/>
        <a:p>
          <a:r>
            <a:rPr lang="en-US" dirty="0" err="1" smtClean="0"/>
            <a:t>ServerInit.cs</a:t>
          </a:r>
          <a:endParaRPr lang="en-US" dirty="0"/>
        </a:p>
      </dgm:t>
    </dgm:pt>
    <dgm:pt modelId="{93E5301B-4268-4DC0-8030-F16A8BBE931E}" type="parTrans" cxnId="{E124F90B-EAD0-4098-B923-243088B55030}">
      <dgm:prSet/>
      <dgm:spPr/>
      <dgm:t>
        <a:bodyPr/>
        <a:lstStyle/>
        <a:p>
          <a:endParaRPr lang="en-US"/>
        </a:p>
      </dgm:t>
    </dgm:pt>
    <dgm:pt modelId="{A9F3F79F-6E8B-4B27-8DB0-93A9E602A262}" type="sibTrans" cxnId="{E124F90B-EAD0-4098-B923-243088B55030}">
      <dgm:prSet/>
      <dgm:spPr/>
      <dgm:t>
        <a:bodyPr/>
        <a:lstStyle/>
        <a:p>
          <a:endParaRPr lang="en-US"/>
        </a:p>
      </dgm:t>
    </dgm:pt>
    <dgm:pt modelId="{9C264D1F-9339-43BE-96FD-78107A761F7A}">
      <dgm:prSet phldrT="[Text]"/>
      <dgm:spPr/>
      <dgm:t>
        <a:bodyPr/>
        <a:lstStyle/>
        <a:p>
          <a:r>
            <a:rPr lang="en-US" dirty="0" err="1" smtClean="0"/>
            <a:t>ServerList.cs</a:t>
          </a:r>
          <a:endParaRPr lang="en-US" dirty="0"/>
        </a:p>
      </dgm:t>
    </dgm:pt>
    <dgm:pt modelId="{09280BF3-7047-490D-BEE5-28A06C8C389C}" type="parTrans" cxnId="{A9E1906C-6A3A-481B-A058-6B98622AB954}">
      <dgm:prSet/>
      <dgm:spPr/>
      <dgm:t>
        <a:bodyPr/>
        <a:lstStyle/>
        <a:p>
          <a:endParaRPr lang="en-US"/>
        </a:p>
      </dgm:t>
    </dgm:pt>
    <dgm:pt modelId="{75C7B33B-8CC2-48D1-8DB5-EEFA57E4664E}" type="sibTrans" cxnId="{A9E1906C-6A3A-481B-A058-6B98622AB954}">
      <dgm:prSet/>
      <dgm:spPr/>
      <dgm:t>
        <a:bodyPr/>
        <a:lstStyle/>
        <a:p>
          <a:endParaRPr lang="en-US"/>
        </a:p>
      </dgm:t>
    </dgm:pt>
    <dgm:pt modelId="{D6A874E7-F0CA-4717-8F7A-39176C49589C}">
      <dgm:prSet phldrT="[Text]"/>
      <dgm:spPr/>
      <dgm:t>
        <a:bodyPr/>
        <a:lstStyle/>
        <a:p>
          <a:r>
            <a:rPr lang="en-US" dirty="0" err="1" smtClean="0"/>
            <a:t>TimeStamp.cs</a:t>
          </a:r>
          <a:endParaRPr lang="en-US" dirty="0"/>
        </a:p>
      </dgm:t>
    </dgm:pt>
    <dgm:pt modelId="{2FF10B88-F5EA-4F41-B55A-16DC43E7C311}" type="parTrans" cxnId="{07B99BF1-E67D-409E-AFE4-BD17001D4143}">
      <dgm:prSet/>
      <dgm:spPr/>
      <dgm:t>
        <a:bodyPr/>
        <a:lstStyle/>
        <a:p>
          <a:endParaRPr lang="en-US"/>
        </a:p>
      </dgm:t>
    </dgm:pt>
    <dgm:pt modelId="{4D61C7B0-EE6D-453E-A4B8-AF9C86BBA580}" type="sibTrans" cxnId="{07B99BF1-E67D-409E-AFE4-BD17001D4143}">
      <dgm:prSet/>
      <dgm:spPr/>
      <dgm:t>
        <a:bodyPr/>
        <a:lstStyle/>
        <a:p>
          <a:endParaRPr lang="en-US"/>
        </a:p>
      </dgm:t>
    </dgm:pt>
    <dgm:pt modelId="{F4162ACB-AC9A-450B-88B6-ABD34352B010}">
      <dgm:prSet phldrT="[Text]"/>
      <dgm:spPr/>
      <dgm:t>
        <a:bodyPr/>
        <a:lstStyle/>
        <a:p>
          <a:r>
            <a:rPr lang="en-US" dirty="0" smtClean="0"/>
            <a:t>Tools</a:t>
          </a:r>
          <a:endParaRPr lang="en-US" dirty="0"/>
        </a:p>
      </dgm:t>
    </dgm:pt>
    <dgm:pt modelId="{36C6CC96-A31D-459B-AE65-3AC4764F40BF}" type="parTrans" cxnId="{475A9442-022C-4B34-8078-5C63BA6FBC08}">
      <dgm:prSet/>
      <dgm:spPr/>
      <dgm:t>
        <a:bodyPr/>
        <a:lstStyle/>
        <a:p>
          <a:endParaRPr lang="en-US"/>
        </a:p>
      </dgm:t>
    </dgm:pt>
    <dgm:pt modelId="{79F2EB2B-84D2-4AD8-886E-E36FE1184E95}" type="sibTrans" cxnId="{475A9442-022C-4B34-8078-5C63BA6FBC08}">
      <dgm:prSet/>
      <dgm:spPr/>
      <dgm:t>
        <a:bodyPr/>
        <a:lstStyle/>
        <a:p>
          <a:endParaRPr lang="en-US"/>
        </a:p>
      </dgm:t>
    </dgm:pt>
    <dgm:pt modelId="{C05422E6-87DC-453D-B29C-38B2BE256611}">
      <dgm:prSet phldrT="[Text]"/>
      <dgm:spPr/>
      <dgm:t>
        <a:bodyPr/>
        <a:lstStyle/>
        <a:p>
          <a:r>
            <a:rPr lang="en-US" dirty="0" err="1" smtClean="0"/>
            <a:t>IO.cs</a:t>
          </a:r>
          <a:endParaRPr lang="en-US" dirty="0"/>
        </a:p>
      </dgm:t>
    </dgm:pt>
    <dgm:pt modelId="{C5CE1613-4B38-4F89-B1AF-3670B0C8C55F}" type="parTrans" cxnId="{90F72D9F-FEBD-4093-B6AC-69E3D25B839D}">
      <dgm:prSet/>
      <dgm:spPr/>
      <dgm:t>
        <a:bodyPr/>
        <a:lstStyle/>
        <a:p>
          <a:endParaRPr lang="en-US"/>
        </a:p>
      </dgm:t>
    </dgm:pt>
    <dgm:pt modelId="{8FE78794-331A-4BAE-93B9-F38E25ECAD86}" type="sibTrans" cxnId="{90F72D9F-FEBD-4093-B6AC-69E3D25B839D}">
      <dgm:prSet/>
      <dgm:spPr/>
      <dgm:t>
        <a:bodyPr/>
        <a:lstStyle/>
        <a:p>
          <a:endParaRPr lang="en-US"/>
        </a:p>
      </dgm:t>
    </dgm:pt>
    <dgm:pt modelId="{0E631303-D4F9-44E2-98B6-6BBDD6D7DE11}">
      <dgm:prSet phldrT="[Text]"/>
      <dgm:spPr/>
      <dgm:t>
        <a:bodyPr/>
        <a:lstStyle/>
        <a:p>
          <a:r>
            <a:rPr lang="en-US" dirty="0" err="1" smtClean="0"/>
            <a:t>Net.cs</a:t>
          </a:r>
          <a:endParaRPr lang="en-US" dirty="0"/>
        </a:p>
      </dgm:t>
    </dgm:pt>
    <dgm:pt modelId="{18737E45-20A1-40F5-A916-6E43125B0C1C}" type="parTrans" cxnId="{9C56A61C-F0D3-4E75-9EAB-9369CCDF4495}">
      <dgm:prSet/>
      <dgm:spPr/>
      <dgm:t>
        <a:bodyPr/>
        <a:lstStyle/>
        <a:p>
          <a:endParaRPr lang="en-US"/>
        </a:p>
      </dgm:t>
    </dgm:pt>
    <dgm:pt modelId="{924D289A-CBFE-48D1-8041-FF734E0B4C11}" type="sibTrans" cxnId="{9C56A61C-F0D3-4E75-9EAB-9369CCDF4495}">
      <dgm:prSet/>
      <dgm:spPr/>
      <dgm:t>
        <a:bodyPr/>
        <a:lstStyle/>
        <a:p>
          <a:endParaRPr lang="en-US"/>
        </a:p>
      </dgm:t>
    </dgm:pt>
    <dgm:pt modelId="{0C434591-6A45-4758-9095-F491F06CAFEA}">
      <dgm:prSet phldrT="[Text]"/>
      <dgm:spPr/>
      <dgm:t>
        <a:bodyPr/>
        <a:lstStyle/>
        <a:p>
          <a:r>
            <a:rPr lang="en-US" dirty="0" err="1" smtClean="0"/>
            <a:t>Program.cs</a:t>
          </a:r>
          <a:endParaRPr lang="en-US" dirty="0"/>
        </a:p>
      </dgm:t>
    </dgm:pt>
    <dgm:pt modelId="{A5661C0C-FD3B-4C61-AF13-C9C6B7A649F4}" type="parTrans" cxnId="{A76F2142-86F2-456E-801E-F65D115D7671}">
      <dgm:prSet/>
      <dgm:spPr/>
      <dgm:t>
        <a:bodyPr/>
        <a:lstStyle/>
        <a:p>
          <a:endParaRPr lang="en-US"/>
        </a:p>
      </dgm:t>
    </dgm:pt>
    <dgm:pt modelId="{1F2D3DBB-28AF-479E-BEA8-60297E52569C}" type="sibTrans" cxnId="{A76F2142-86F2-456E-801E-F65D115D7671}">
      <dgm:prSet/>
      <dgm:spPr/>
      <dgm:t>
        <a:bodyPr/>
        <a:lstStyle/>
        <a:p>
          <a:endParaRPr lang="en-US"/>
        </a:p>
      </dgm:t>
    </dgm:pt>
    <dgm:pt modelId="{5A8D1CB7-AF7E-4523-9F35-AE3335E8331C}">
      <dgm:prSet phldrT="[Text]"/>
      <dgm:spPr/>
      <dgm:t>
        <a:bodyPr/>
        <a:lstStyle/>
        <a:p>
          <a:r>
            <a:rPr lang="en-US" dirty="0" err="1" smtClean="0"/>
            <a:t>ServerType.cs</a:t>
          </a:r>
          <a:endParaRPr lang="en-US" dirty="0"/>
        </a:p>
      </dgm:t>
    </dgm:pt>
    <dgm:pt modelId="{8E519C99-D94E-4F4F-87B4-272C42F1B0CC}" type="parTrans" cxnId="{00CB6D9D-4D10-4B51-8A76-218EE06BDE20}">
      <dgm:prSet/>
      <dgm:spPr/>
      <dgm:t>
        <a:bodyPr/>
        <a:lstStyle/>
        <a:p>
          <a:endParaRPr lang="en-US"/>
        </a:p>
      </dgm:t>
    </dgm:pt>
    <dgm:pt modelId="{DDE4F9F6-BC8A-43B6-A0EE-A87810908276}" type="sibTrans" cxnId="{00CB6D9D-4D10-4B51-8A76-218EE06BDE20}">
      <dgm:prSet/>
      <dgm:spPr/>
      <dgm:t>
        <a:bodyPr/>
        <a:lstStyle/>
        <a:p>
          <a:endParaRPr lang="en-US"/>
        </a:p>
      </dgm:t>
    </dgm:pt>
    <dgm:pt modelId="{0DD1E4C5-4815-4E37-8C3B-A92BCE7C5B73}" type="pres">
      <dgm:prSet presAssocID="{E93226C0-F6F3-465B-B10B-AB65738F9A5A}" presName="Name0" presStyleCnt="0">
        <dgm:presLayoutVars>
          <dgm:dir/>
          <dgm:animLvl val="lvl"/>
          <dgm:resizeHandles val="exact"/>
        </dgm:presLayoutVars>
      </dgm:prSet>
      <dgm:spPr/>
    </dgm:pt>
    <dgm:pt modelId="{003DE3D0-26FF-4EC4-957B-4EF49D289A2D}" type="pres">
      <dgm:prSet presAssocID="{67F6D62D-96DF-4B4B-8146-1466F40AB59C}" presName="linNode" presStyleCnt="0"/>
      <dgm:spPr/>
    </dgm:pt>
    <dgm:pt modelId="{B478A6F5-11C5-4AE9-96E7-7FBEBCD1B3DC}" type="pres">
      <dgm:prSet presAssocID="{67F6D62D-96DF-4B4B-8146-1466F40AB59C}" presName="parTx" presStyleLbl="revTx" presStyleIdx="0" presStyleCnt="4">
        <dgm:presLayoutVars>
          <dgm:chMax val="1"/>
          <dgm:bulletEnabled val="1"/>
        </dgm:presLayoutVars>
      </dgm:prSet>
      <dgm:spPr/>
    </dgm:pt>
    <dgm:pt modelId="{8FD26216-9BD5-4929-B556-7496432FF9AE}" type="pres">
      <dgm:prSet presAssocID="{67F6D62D-96DF-4B4B-8146-1466F40AB59C}" presName="bracket" presStyleLbl="parChTrans1D1" presStyleIdx="0" presStyleCnt="4"/>
      <dgm:spPr>
        <a:ln>
          <a:solidFill>
            <a:schemeClr val="tx1"/>
          </a:solidFill>
        </a:ln>
      </dgm:spPr>
    </dgm:pt>
    <dgm:pt modelId="{FF9C433D-4A6C-4D07-A92E-3B50DC1F3BB8}" type="pres">
      <dgm:prSet presAssocID="{67F6D62D-96DF-4B4B-8146-1466F40AB59C}" presName="spH" presStyleCnt="0"/>
      <dgm:spPr/>
    </dgm:pt>
    <dgm:pt modelId="{4A3D6460-C857-4397-B5F0-E5B98E5FF4F2}" type="pres">
      <dgm:prSet presAssocID="{67F6D62D-96DF-4B4B-8146-1466F40AB59C}" presName="desTx" presStyleLbl="node1" presStyleIdx="0" presStyleCnt="3">
        <dgm:presLayoutVars>
          <dgm:bulletEnabled val="1"/>
        </dgm:presLayoutVars>
      </dgm:prSet>
      <dgm:spPr/>
    </dgm:pt>
    <dgm:pt modelId="{C9F1CE8E-88B3-44F0-AAE2-B5D752F6B181}" type="pres">
      <dgm:prSet presAssocID="{F8BD9D7B-E316-4AF0-8F1C-733C7CB3B3BD}" presName="spV" presStyleCnt="0"/>
      <dgm:spPr/>
    </dgm:pt>
    <dgm:pt modelId="{EA8D197F-CCD5-4D43-8460-E091D75B764C}" type="pres">
      <dgm:prSet presAssocID="{FF27C196-E285-413B-9AB9-28CA97341FC1}" presName="linNode" presStyleCnt="0"/>
      <dgm:spPr/>
    </dgm:pt>
    <dgm:pt modelId="{85CE675C-44F7-4C8A-99CC-BD41ACDC3494}" type="pres">
      <dgm:prSet presAssocID="{FF27C196-E285-413B-9AB9-28CA97341FC1}" presName="parTx" presStyleLbl="revTx" presStyleIdx="1" presStyleCnt="4">
        <dgm:presLayoutVars>
          <dgm:chMax val="1"/>
          <dgm:bulletEnabled val="1"/>
        </dgm:presLayoutVars>
      </dgm:prSet>
      <dgm:spPr/>
    </dgm:pt>
    <dgm:pt modelId="{D1729B1B-A471-48D0-9890-CD8A0E24F426}" type="pres">
      <dgm:prSet presAssocID="{FF27C196-E285-413B-9AB9-28CA97341FC1}" presName="bracket" presStyleLbl="parChTrans1D1" presStyleIdx="1" presStyleCnt="4"/>
      <dgm:spPr>
        <a:ln>
          <a:solidFill>
            <a:schemeClr val="tx1"/>
          </a:solidFill>
        </a:ln>
      </dgm:spPr>
    </dgm:pt>
    <dgm:pt modelId="{B496E7F6-677C-4DAA-BF42-53FAEF3B8234}" type="pres">
      <dgm:prSet presAssocID="{FF27C196-E285-413B-9AB9-28CA97341FC1}" presName="spH" presStyleCnt="0"/>
      <dgm:spPr/>
    </dgm:pt>
    <dgm:pt modelId="{3AA88674-1C8F-4C20-8EDB-181FF232D7A8}" type="pres">
      <dgm:prSet presAssocID="{FF27C196-E285-413B-9AB9-28CA97341FC1}" presName="desTx" presStyleLbl="node1" presStyleIdx="1" presStyleCnt="3">
        <dgm:presLayoutVars>
          <dgm:bulletEnabled val="1"/>
        </dgm:presLayoutVars>
      </dgm:prSet>
      <dgm:spPr/>
    </dgm:pt>
    <dgm:pt modelId="{56E8F55E-E745-4FFB-918D-B24378FE3B0F}" type="pres">
      <dgm:prSet presAssocID="{BE938633-D302-48DB-9F52-9B815CBA34C3}" presName="spV" presStyleCnt="0"/>
      <dgm:spPr/>
    </dgm:pt>
    <dgm:pt modelId="{A46C8640-8BD9-4D9E-BAFA-D1471F86D449}" type="pres">
      <dgm:prSet presAssocID="{F4162ACB-AC9A-450B-88B6-ABD34352B010}" presName="linNode" presStyleCnt="0"/>
      <dgm:spPr/>
    </dgm:pt>
    <dgm:pt modelId="{C52F0724-BEED-4CBF-810D-830C4325D1A7}" type="pres">
      <dgm:prSet presAssocID="{F4162ACB-AC9A-450B-88B6-ABD34352B010}" presName="parTx" presStyleLbl="revTx" presStyleIdx="2" presStyleCnt="4">
        <dgm:presLayoutVars>
          <dgm:chMax val="1"/>
          <dgm:bulletEnabled val="1"/>
        </dgm:presLayoutVars>
      </dgm:prSet>
      <dgm:spPr/>
    </dgm:pt>
    <dgm:pt modelId="{C53536F7-0D9F-4535-992B-FBA9627E259B}" type="pres">
      <dgm:prSet presAssocID="{F4162ACB-AC9A-450B-88B6-ABD34352B010}" presName="bracket" presStyleLbl="parChTrans1D1" presStyleIdx="2" presStyleCnt="4"/>
      <dgm:spPr>
        <a:ln>
          <a:solidFill>
            <a:schemeClr val="tx1"/>
          </a:solidFill>
        </a:ln>
      </dgm:spPr>
    </dgm:pt>
    <dgm:pt modelId="{EC7FDB5B-59EC-46EF-880C-37E79BDF6B43}" type="pres">
      <dgm:prSet presAssocID="{F4162ACB-AC9A-450B-88B6-ABD34352B010}" presName="spH" presStyleCnt="0"/>
      <dgm:spPr/>
    </dgm:pt>
    <dgm:pt modelId="{BD21C608-A37D-4137-8CC3-5E51F2DD86F1}" type="pres">
      <dgm:prSet presAssocID="{F4162ACB-AC9A-450B-88B6-ABD34352B010}" presName="desTx" presStyleLbl="node1" presStyleIdx="2" presStyleCnt="3">
        <dgm:presLayoutVars>
          <dgm:bulletEnabled val="1"/>
        </dgm:presLayoutVars>
      </dgm:prSet>
      <dgm:spPr/>
    </dgm:pt>
    <dgm:pt modelId="{955E3581-7433-4653-97C4-F31A2BCE403A}" type="pres">
      <dgm:prSet presAssocID="{79F2EB2B-84D2-4AD8-886E-E36FE1184E95}" presName="spV" presStyleCnt="0"/>
      <dgm:spPr/>
    </dgm:pt>
    <dgm:pt modelId="{D5002972-4293-4901-8ED7-FA4A398C266C}" type="pres">
      <dgm:prSet presAssocID="{0C434591-6A45-4758-9095-F491F06CAFEA}" presName="linNode" presStyleCnt="0"/>
      <dgm:spPr/>
    </dgm:pt>
    <dgm:pt modelId="{B981DB2B-EC17-4179-B239-E4C303E9334B}" type="pres">
      <dgm:prSet presAssocID="{0C434591-6A45-4758-9095-F491F06CAFEA}" presName="parTx" presStyleLbl="revTx" presStyleIdx="3" presStyleCnt="4">
        <dgm:presLayoutVars>
          <dgm:chMax val="1"/>
          <dgm:bulletEnabled val="1"/>
        </dgm:presLayoutVars>
      </dgm:prSet>
      <dgm:spPr/>
    </dgm:pt>
    <dgm:pt modelId="{45E8E0D6-3C8C-47D1-8657-1D515775D474}" type="pres">
      <dgm:prSet presAssocID="{0C434591-6A45-4758-9095-F491F06CAFEA}" presName="bracket" presStyleLbl="parChTrans1D1" presStyleIdx="3" presStyleCnt="4"/>
      <dgm:spPr>
        <a:ln>
          <a:noFill/>
        </a:ln>
      </dgm:spPr>
    </dgm:pt>
    <dgm:pt modelId="{D564558B-E0B3-4481-9398-19C7D28E41E0}" type="pres">
      <dgm:prSet presAssocID="{0C434591-6A45-4758-9095-F491F06CAFEA}" presName="spH" presStyleCnt="0"/>
      <dgm:spPr/>
    </dgm:pt>
  </dgm:ptLst>
  <dgm:cxnLst>
    <dgm:cxn modelId="{475A9442-022C-4B34-8078-5C63BA6FBC08}" srcId="{E93226C0-F6F3-465B-B10B-AB65738F9A5A}" destId="{F4162ACB-AC9A-450B-88B6-ABD34352B010}" srcOrd="2" destOrd="0" parTransId="{36C6CC96-A31D-459B-AE65-3AC4764F40BF}" sibTransId="{79F2EB2B-84D2-4AD8-886E-E36FE1184E95}"/>
    <dgm:cxn modelId="{2D732513-7E8A-460E-A649-7B29EABF42B8}" type="presOf" srcId="{C05422E6-87DC-453D-B29C-38B2BE256611}" destId="{BD21C608-A37D-4137-8CC3-5E51F2DD86F1}" srcOrd="0" destOrd="0" presId="urn:diagrams.loki3.com/BracketList"/>
    <dgm:cxn modelId="{0A6B38B5-D44E-4D6A-B2FF-F742876F9A9B}" srcId="{FF27C196-E285-413B-9AB9-28CA97341FC1}" destId="{01F24F97-7C28-4DCC-867B-A09A27AD87FE}" srcOrd="0" destOrd="0" parTransId="{7FAA0DEE-697C-4F40-9654-723F62CDE80A}" sibTransId="{22BF09BB-BBFE-463F-AA44-4CC0160A939D}"/>
    <dgm:cxn modelId="{E45AAC3E-BCE3-43F8-A706-B8749436AEA6}" srcId="{3C6BC85A-0E88-4461-BD92-54A068884066}" destId="{510D7B72-3B32-46EE-9B7C-2D0946463115}" srcOrd="0" destOrd="0" parTransId="{86E7CAC4-A23F-4C6D-8838-042D97EC0341}" sibTransId="{B1219D69-145F-4C16-A7D3-B8802F3776EA}"/>
    <dgm:cxn modelId="{A76F2142-86F2-456E-801E-F65D115D7671}" srcId="{E93226C0-F6F3-465B-B10B-AB65738F9A5A}" destId="{0C434591-6A45-4758-9095-F491F06CAFEA}" srcOrd="3" destOrd="0" parTransId="{A5661C0C-FD3B-4C61-AF13-C9C6B7A649F4}" sibTransId="{1F2D3DBB-28AF-479E-BEA8-60297E52569C}"/>
    <dgm:cxn modelId="{65658326-9A4D-4261-93A0-8FBE435668C6}" srcId="{FF27C196-E285-413B-9AB9-28CA97341FC1}" destId="{376AB5D4-8A60-4B45-A745-416C63677260}" srcOrd="1" destOrd="0" parTransId="{08F0EDC7-5AE5-40F5-B3C3-0D7631E91403}" sibTransId="{3280BCFC-99AD-45AF-A889-8C2F49D117C4}"/>
    <dgm:cxn modelId="{D676920A-1005-4154-B254-E8A8D6E866B8}" srcId="{3C6BC85A-0E88-4461-BD92-54A068884066}" destId="{3BC630E8-2F2B-4EAC-9259-CEF2FB714887}" srcOrd="1" destOrd="0" parTransId="{69BD30E6-D245-4D6C-8504-ACF3D99E69AE}" sibTransId="{94AB65FC-3E3D-4592-9956-0FF70320AFF2}"/>
    <dgm:cxn modelId="{0B760706-D141-4CBF-9AFE-21B92B9569F0}" type="presOf" srcId="{D6A874E7-F0CA-4717-8F7A-39176C49589C}" destId="{3AA88674-1C8F-4C20-8EDB-181FF232D7A8}" srcOrd="0" destOrd="5" presId="urn:diagrams.loki3.com/BracketList"/>
    <dgm:cxn modelId="{27AB28A3-A29A-43E7-B8A1-CA7490EEB10F}" type="presOf" srcId="{510D7B72-3B32-46EE-9B7C-2D0946463115}" destId="{4A3D6460-C857-4397-B5F0-E5B98E5FF4F2}" srcOrd="0" destOrd="1" presId="urn:diagrams.loki3.com/BracketList"/>
    <dgm:cxn modelId="{E3FB11F7-F28E-4852-9301-EF19881097B8}" type="presOf" srcId="{0E631303-D4F9-44E2-98B6-6BBDD6D7DE11}" destId="{BD21C608-A37D-4137-8CC3-5E51F2DD86F1}" srcOrd="0" destOrd="1" presId="urn:diagrams.loki3.com/BracketList"/>
    <dgm:cxn modelId="{89143F33-9514-4367-AC14-37C5D329436B}" type="presOf" srcId="{E3956CD0-C2C9-4FB4-B6DD-E2421B033C53}" destId="{4A3D6460-C857-4397-B5F0-E5B98E5FF4F2}" srcOrd="0" destOrd="4" presId="urn:diagrams.loki3.com/BracketList"/>
    <dgm:cxn modelId="{3DAA50C0-DCBC-476F-AAE1-F5FD1839291E}" srcId="{E93226C0-F6F3-465B-B10B-AB65738F9A5A}" destId="{67F6D62D-96DF-4B4B-8146-1466F40AB59C}" srcOrd="0" destOrd="0" parTransId="{E14B337B-60CC-4921-9F34-566AA053EEDD}" sibTransId="{F8BD9D7B-E316-4AF0-8F1C-733C7CB3B3BD}"/>
    <dgm:cxn modelId="{0B9F5770-B057-494C-8E5F-E47D373FA829}" srcId="{67F6D62D-96DF-4B4B-8146-1466F40AB59C}" destId="{E3956CD0-C2C9-4FB4-B6DD-E2421B033C53}" srcOrd="1" destOrd="0" parTransId="{E3E20746-121B-4367-A959-005FF472ED63}" sibTransId="{19146C65-94BF-4E74-BE91-CC5A2B0BD8D4}"/>
    <dgm:cxn modelId="{6D33A25A-A707-4C6A-A5E1-C272657ED6EF}" srcId="{67F6D62D-96DF-4B4B-8146-1466F40AB59C}" destId="{3C6BC85A-0E88-4461-BD92-54A068884066}" srcOrd="0" destOrd="0" parTransId="{E0D1082B-AF25-409F-BF2C-A5560FA3D844}" sibTransId="{70C8E8DA-D12F-410F-814D-010E6517A410}"/>
    <dgm:cxn modelId="{56B2FACB-8062-4898-A9F4-B6E8449B5C17}" type="presOf" srcId="{3C6BC85A-0E88-4461-BD92-54A068884066}" destId="{4A3D6460-C857-4397-B5F0-E5B98E5FF4F2}" srcOrd="0" destOrd="0" presId="urn:diagrams.loki3.com/BracketList"/>
    <dgm:cxn modelId="{00CB6D9D-4D10-4B51-8A76-218EE06BDE20}" srcId="{FF27C196-E285-413B-9AB9-28CA97341FC1}" destId="{5A8D1CB7-AF7E-4523-9F35-AE3335E8331C}" srcOrd="2" destOrd="0" parTransId="{8E519C99-D94E-4F4F-87B4-272C42F1B0CC}" sibTransId="{DDE4F9F6-BC8A-43B6-A0EE-A87810908276}"/>
    <dgm:cxn modelId="{CBB87ABC-B67D-49A8-B50B-2E76B9E41E4C}" type="presOf" srcId="{C97A5B04-B5EF-4CA3-AAA6-962E7FABBE86}" destId="{3AA88674-1C8F-4C20-8EDB-181FF232D7A8}" srcOrd="0" destOrd="3" presId="urn:diagrams.loki3.com/BracketList"/>
    <dgm:cxn modelId="{07B99BF1-E67D-409E-AFE4-BD17001D4143}" srcId="{FF27C196-E285-413B-9AB9-28CA97341FC1}" destId="{D6A874E7-F0CA-4717-8F7A-39176C49589C}" srcOrd="5" destOrd="0" parTransId="{2FF10B88-F5EA-4F41-B55A-16DC43E7C311}" sibTransId="{4D61C7B0-EE6D-453E-A4B8-AF9C86BBA580}"/>
    <dgm:cxn modelId="{16167397-8B52-410F-A8A8-A60F8A306F05}" type="presOf" srcId="{3A5D5C4C-161A-4530-BF00-620BC6FE79BD}" destId="{4A3D6460-C857-4397-B5F0-E5B98E5FF4F2}" srcOrd="0" destOrd="5" presId="urn:diagrams.loki3.com/BracketList"/>
    <dgm:cxn modelId="{E124F90B-EAD0-4098-B923-243088B55030}" srcId="{FF27C196-E285-413B-9AB9-28CA97341FC1}" destId="{C97A5B04-B5EF-4CA3-AAA6-962E7FABBE86}" srcOrd="3" destOrd="0" parTransId="{93E5301B-4268-4DC0-8030-F16A8BBE931E}" sibTransId="{A9F3F79F-6E8B-4B27-8DB0-93A9E602A262}"/>
    <dgm:cxn modelId="{90F72D9F-FEBD-4093-B6AC-69E3D25B839D}" srcId="{F4162ACB-AC9A-450B-88B6-ABD34352B010}" destId="{C05422E6-87DC-453D-B29C-38B2BE256611}" srcOrd="0" destOrd="0" parTransId="{C5CE1613-4B38-4F89-B1AF-3670B0C8C55F}" sibTransId="{8FE78794-331A-4BAE-93B9-F38E25ECAD86}"/>
    <dgm:cxn modelId="{1CC0ABD8-BF45-4C4E-8DCE-27B88630A5B5}" type="presOf" srcId="{5A8D1CB7-AF7E-4523-9F35-AE3335E8331C}" destId="{3AA88674-1C8F-4C20-8EDB-181FF232D7A8}" srcOrd="0" destOrd="2" presId="urn:diagrams.loki3.com/BracketList"/>
    <dgm:cxn modelId="{BF8E17FE-601D-4F6C-BADB-31BAAB65B7AA}" type="presOf" srcId="{376AB5D4-8A60-4B45-A745-416C63677260}" destId="{3AA88674-1C8F-4C20-8EDB-181FF232D7A8}" srcOrd="0" destOrd="1" presId="urn:diagrams.loki3.com/BracketList"/>
    <dgm:cxn modelId="{A227A8BC-0454-47D1-B98B-2300B7DD13EE}" srcId="{67F6D62D-96DF-4B4B-8146-1466F40AB59C}" destId="{3A5D5C4C-161A-4530-BF00-620BC6FE79BD}" srcOrd="2" destOrd="0" parTransId="{88B1F89F-02C0-4161-BF7C-B4BFED020093}" sibTransId="{FF1B5BAD-A6BC-4053-A397-FEB31E2AD90C}"/>
    <dgm:cxn modelId="{3AD8F7AA-041E-4D18-8B48-56EFB8469580}" type="presOf" srcId="{C0A0F86B-8FCD-48C0-A075-BD6B0A352546}" destId="{4A3D6460-C857-4397-B5F0-E5B98E5FF4F2}" srcOrd="0" destOrd="3" presId="urn:diagrams.loki3.com/BracketList"/>
    <dgm:cxn modelId="{301532C1-8DB4-4D1A-B01D-743C25ED9980}" srcId="{3C6BC85A-0E88-4461-BD92-54A068884066}" destId="{C0A0F86B-8FCD-48C0-A075-BD6B0A352546}" srcOrd="2" destOrd="0" parTransId="{94529508-1B15-4C59-86F3-3EFFF15109B6}" sibTransId="{87FBC928-834C-4563-89B3-B54D1DE0C604}"/>
    <dgm:cxn modelId="{8CABBFE3-7D6C-4164-8332-A43B45740EC9}" type="presOf" srcId="{9C264D1F-9339-43BE-96FD-78107A761F7A}" destId="{3AA88674-1C8F-4C20-8EDB-181FF232D7A8}" srcOrd="0" destOrd="4" presId="urn:diagrams.loki3.com/BracketList"/>
    <dgm:cxn modelId="{9C56A61C-F0D3-4E75-9EAB-9369CCDF4495}" srcId="{F4162ACB-AC9A-450B-88B6-ABD34352B010}" destId="{0E631303-D4F9-44E2-98B6-6BBDD6D7DE11}" srcOrd="1" destOrd="0" parTransId="{18737E45-20A1-40F5-A916-6E43125B0C1C}" sibTransId="{924D289A-CBFE-48D1-8041-FF734E0B4C11}"/>
    <dgm:cxn modelId="{8C0391CD-B488-465E-BDC6-E85C975C4F08}" type="presOf" srcId="{F4162ACB-AC9A-450B-88B6-ABD34352B010}" destId="{C52F0724-BEED-4CBF-810D-830C4325D1A7}" srcOrd="0" destOrd="0" presId="urn:diagrams.loki3.com/BracketList"/>
    <dgm:cxn modelId="{A19FAC8F-E9DD-41BC-AE2D-9E9B17904359}" srcId="{67F6D62D-96DF-4B4B-8146-1466F40AB59C}" destId="{3B36F81D-E37D-4EDB-8EF8-B7BA72AB8422}" srcOrd="3" destOrd="0" parTransId="{6498412F-CEC6-4BAF-AF50-2EB4EA03BDAF}" sibTransId="{342B2023-09E8-44B6-8494-D7342BE1258A}"/>
    <dgm:cxn modelId="{B0310819-267B-4DC5-85B6-F4A2394CF41C}" type="presOf" srcId="{0C434591-6A45-4758-9095-F491F06CAFEA}" destId="{B981DB2B-EC17-4179-B239-E4C303E9334B}" srcOrd="0" destOrd="0" presId="urn:diagrams.loki3.com/BracketList"/>
    <dgm:cxn modelId="{182A0B5C-2B5D-41A0-B6A5-B92293288B5C}" type="presOf" srcId="{3BC630E8-2F2B-4EAC-9259-CEF2FB714887}" destId="{4A3D6460-C857-4397-B5F0-E5B98E5FF4F2}" srcOrd="0" destOrd="2" presId="urn:diagrams.loki3.com/BracketList"/>
    <dgm:cxn modelId="{1C09B115-C2DC-4D85-AA10-73479D1DE2DA}" srcId="{E93226C0-F6F3-465B-B10B-AB65738F9A5A}" destId="{FF27C196-E285-413B-9AB9-28CA97341FC1}" srcOrd="1" destOrd="0" parTransId="{084DD087-3262-473F-ADF2-973AE057E026}" sibTransId="{BE938633-D302-48DB-9F52-9B815CBA34C3}"/>
    <dgm:cxn modelId="{D2DB87D4-41F6-4392-828E-51A68DADA111}" type="presOf" srcId="{67F6D62D-96DF-4B4B-8146-1466F40AB59C}" destId="{B478A6F5-11C5-4AE9-96E7-7FBEBCD1B3DC}" srcOrd="0" destOrd="0" presId="urn:diagrams.loki3.com/BracketList"/>
    <dgm:cxn modelId="{169C1471-4AB4-491A-A3D9-3E0CDB5F73EF}" type="presOf" srcId="{E93226C0-F6F3-465B-B10B-AB65738F9A5A}" destId="{0DD1E4C5-4815-4E37-8C3B-A92BCE7C5B73}" srcOrd="0" destOrd="0" presId="urn:diagrams.loki3.com/BracketList"/>
    <dgm:cxn modelId="{A9E1906C-6A3A-481B-A058-6B98622AB954}" srcId="{FF27C196-E285-413B-9AB9-28CA97341FC1}" destId="{9C264D1F-9339-43BE-96FD-78107A761F7A}" srcOrd="4" destOrd="0" parTransId="{09280BF3-7047-490D-BEE5-28A06C8C389C}" sibTransId="{75C7B33B-8CC2-48D1-8DB5-EEFA57E4664E}"/>
    <dgm:cxn modelId="{97B2C265-18E2-415C-8E3C-9DB3382074A0}" type="presOf" srcId="{3B36F81D-E37D-4EDB-8EF8-B7BA72AB8422}" destId="{4A3D6460-C857-4397-B5F0-E5B98E5FF4F2}" srcOrd="0" destOrd="6" presId="urn:diagrams.loki3.com/BracketList"/>
    <dgm:cxn modelId="{A8BFE39F-9745-410E-AC16-FFB995CFA5FC}" type="presOf" srcId="{01F24F97-7C28-4DCC-867B-A09A27AD87FE}" destId="{3AA88674-1C8F-4C20-8EDB-181FF232D7A8}" srcOrd="0" destOrd="0" presId="urn:diagrams.loki3.com/BracketList"/>
    <dgm:cxn modelId="{B35B3FB3-7555-4274-B832-C40632CA4809}" type="presOf" srcId="{FF27C196-E285-413B-9AB9-28CA97341FC1}" destId="{85CE675C-44F7-4C8A-99CC-BD41ACDC3494}" srcOrd="0" destOrd="0" presId="urn:diagrams.loki3.com/BracketList"/>
    <dgm:cxn modelId="{96C97B14-E77C-435E-AAFF-A84136BBD6BE}" type="presParOf" srcId="{0DD1E4C5-4815-4E37-8C3B-A92BCE7C5B73}" destId="{003DE3D0-26FF-4EC4-957B-4EF49D289A2D}" srcOrd="0" destOrd="0" presId="urn:diagrams.loki3.com/BracketList"/>
    <dgm:cxn modelId="{C6DF11C9-25E0-47F3-96AC-95DB5C531310}" type="presParOf" srcId="{003DE3D0-26FF-4EC4-957B-4EF49D289A2D}" destId="{B478A6F5-11C5-4AE9-96E7-7FBEBCD1B3DC}" srcOrd="0" destOrd="0" presId="urn:diagrams.loki3.com/BracketList"/>
    <dgm:cxn modelId="{11637FB6-BD0D-4DE9-93E1-9D2E6D018617}" type="presParOf" srcId="{003DE3D0-26FF-4EC4-957B-4EF49D289A2D}" destId="{8FD26216-9BD5-4929-B556-7496432FF9AE}" srcOrd="1" destOrd="0" presId="urn:diagrams.loki3.com/BracketList"/>
    <dgm:cxn modelId="{2A8C343E-DAB3-45C1-9BE8-7959C77B1AF2}" type="presParOf" srcId="{003DE3D0-26FF-4EC4-957B-4EF49D289A2D}" destId="{FF9C433D-4A6C-4D07-A92E-3B50DC1F3BB8}" srcOrd="2" destOrd="0" presId="urn:diagrams.loki3.com/BracketList"/>
    <dgm:cxn modelId="{6D3CB511-780D-4E80-9A5E-199487783AAD}" type="presParOf" srcId="{003DE3D0-26FF-4EC4-957B-4EF49D289A2D}" destId="{4A3D6460-C857-4397-B5F0-E5B98E5FF4F2}" srcOrd="3" destOrd="0" presId="urn:diagrams.loki3.com/BracketList"/>
    <dgm:cxn modelId="{7F8C93EC-C8A4-427D-96B2-3AD34686F8B9}" type="presParOf" srcId="{0DD1E4C5-4815-4E37-8C3B-A92BCE7C5B73}" destId="{C9F1CE8E-88B3-44F0-AAE2-B5D752F6B181}" srcOrd="1" destOrd="0" presId="urn:diagrams.loki3.com/BracketList"/>
    <dgm:cxn modelId="{12987795-4556-4863-B287-B2E1D0DDED7E}" type="presParOf" srcId="{0DD1E4C5-4815-4E37-8C3B-A92BCE7C5B73}" destId="{EA8D197F-CCD5-4D43-8460-E091D75B764C}" srcOrd="2" destOrd="0" presId="urn:diagrams.loki3.com/BracketList"/>
    <dgm:cxn modelId="{341A2034-18D7-4A54-91F8-F6D758709755}" type="presParOf" srcId="{EA8D197F-CCD5-4D43-8460-E091D75B764C}" destId="{85CE675C-44F7-4C8A-99CC-BD41ACDC3494}" srcOrd="0" destOrd="0" presId="urn:diagrams.loki3.com/BracketList"/>
    <dgm:cxn modelId="{24E650B3-3378-41F2-A1D6-6AFA5A53735B}" type="presParOf" srcId="{EA8D197F-CCD5-4D43-8460-E091D75B764C}" destId="{D1729B1B-A471-48D0-9890-CD8A0E24F426}" srcOrd="1" destOrd="0" presId="urn:diagrams.loki3.com/BracketList"/>
    <dgm:cxn modelId="{02E87846-C03B-4543-A00F-23F38BD55D8F}" type="presParOf" srcId="{EA8D197F-CCD5-4D43-8460-E091D75B764C}" destId="{B496E7F6-677C-4DAA-BF42-53FAEF3B8234}" srcOrd="2" destOrd="0" presId="urn:diagrams.loki3.com/BracketList"/>
    <dgm:cxn modelId="{4F43FAB4-CDF6-4AA9-A4D7-E5448F9897E3}" type="presParOf" srcId="{EA8D197F-CCD5-4D43-8460-E091D75B764C}" destId="{3AA88674-1C8F-4C20-8EDB-181FF232D7A8}" srcOrd="3" destOrd="0" presId="urn:diagrams.loki3.com/BracketList"/>
    <dgm:cxn modelId="{29D93AD4-F642-472E-AE37-0ED06A8A30CF}" type="presParOf" srcId="{0DD1E4C5-4815-4E37-8C3B-A92BCE7C5B73}" destId="{56E8F55E-E745-4FFB-918D-B24378FE3B0F}" srcOrd="3" destOrd="0" presId="urn:diagrams.loki3.com/BracketList"/>
    <dgm:cxn modelId="{A10CA729-B99B-4F96-9D94-FC60DB11DCC7}" type="presParOf" srcId="{0DD1E4C5-4815-4E37-8C3B-A92BCE7C5B73}" destId="{A46C8640-8BD9-4D9E-BAFA-D1471F86D449}" srcOrd="4" destOrd="0" presId="urn:diagrams.loki3.com/BracketList"/>
    <dgm:cxn modelId="{AEFB0DC8-852B-4C97-8103-50DB8BC67FC1}" type="presParOf" srcId="{A46C8640-8BD9-4D9E-BAFA-D1471F86D449}" destId="{C52F0724-BEED-4CBF-810D-830C4325D1A7}" srcOrd="0" destOrd="0" presId="urn:diagrams.loki3.com/BracketList"/>
    <dgm:cxn modelId="{3C264A2A-CD78-461A-B6E9-125DA1F83B96}" type="presParOf" srcId="{A46C8640-8BD9-4D9E-BAFA-D1471F86D449}" destId="{C53536F7-0D9F-4535-992B-FBA9627E259B}" srcOrd="1" destOrd="0" presId="urn:diagrams.loki3.com/BracketList"/>
    <dgm:cxn modelId="{21B218B9-CA61-4AB5-96AA-7D1DE88B43AD}" type="presParOf" srcId="{A46C8640-8BD9-4D9E-BAFA-D1471F86D449}" destId="{EC7FDB5B-59EC-46EF-880C-37E79BDF6B43}" srcOrd="2" destOrd="0" presId="urn:diagrams.loki3.com/BracketList"/>
    <dgm:cxn modelId="{90DFE29C-BF3F-44EC-A5E2-045A0FF16D8C}" type="presParOf" srcId="{A46C8640-8BD9-4D9E-BAFA-D1471F86D449}" destId="{BD21C608-A37D-4137-8CC3-5E51F2DD86F1}" srcOrd="3" destOrd="0" presId="urn:diagrams.loki3.com/BracketList"/>
    <dgm:cxn modelId="{06F49599-D3E4-42F2-8114-57C4D5B19042}" type="presParOf" srcId="{0DD1E4C5-4815-4E37-8C3B-A92BCE7C5B73}" destId="{955E3581-7433-4653-97C4-F31A2BCE403A}" srcOrd="5" destOrd="0" presId="urn:diagrams.loki3.com/BracketList"/>
    <dgm:cxn modelId="{4F09D1AE-B580-47C5-BA54-AE9F05E58739}" type="presParOf" srcId="{0DD1E4C5-4815-4E37-8C3B-A92BCE7C5B73}" destId="{D5002972-4293-4901-8ED7-FA4A398C266C}" srcOrd="6" destOrd="0" presId="urn:diagrams.loki3.com/BracketList"/>
    <dgm:cxn modelId="{D7B61EE3-3F6C-47CC-9399-201A4F8E78C1}" type="presParOf" srcId="{D5002972-4293-4901-8ED7-FA4A398C266C}" destId="{B981DB2B-EC17-4179-B239-E4C303E9334B}" srcOrd="0" destOrd="0" presId="urn:diagrams.loki3.com/BracketList"/>
    <dgm:cxn modelId="{1D988B6B-61B2-4DAD-9040-E292EB031227}" type="presParOf" srcId="{D5002972-4293-4901-8ED7-FA4A398C266C}" destId="{45E8E0D6-3C8C-47D1-8657-1D515775D474}" srcOrd="1" destOrd="0" presId="urn:diagrams.loki3.com/BracketList"/>
    <dgm:cxn modelId="{1ACF365E-D427-4508-8F7E-D6CFBE410822}" type="presParOf" srcId="{D5002972-4293-4901-8ED7-FA4A398C266C}" destId="{D564558B-E0B3-4481-9398-19C7D28E41E0}" srcOrd="2"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A6F5-11C5-4AE9-96E7-7FBEBCD1B3DC}">
      <dsp:nvSpPr>
        <dsp:cNvPr id="0" name=""/>
        <dsp:cNvSpPr/>
      </dsp:nvSpPr>
      <dsp:spPr>
        <a:xfrm>
          <a:off x="0" y="754449"/>
          <a:ext cx="2443552"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kern="1200" dirty="0" err="1" smtClean="0"/>
            <a:t>CommandStructure</a:t>
          </a:r>
          <a:endParaRPr lang="en-US" sz="1400" kern="1200" dirty="0"/>
        </a:p>
      </dsp:txBody>
      <dsp:txXfrm>
        <a:off x="0" y="754449"/>
        <a:ext cx="2443552" cy="277200"/>
      </dsp:txXfrm>
    </dsp:sp>
    <dsp:sp modelId="{8FD26216-9BD5-4929-B556-7496432FF9AE}">
      <dsp:nvSpPr>
        <dsp:cNvPr id="0" name=""/>
        <dsp:cNvSpPr/>
      </dsp:nvSpPr>
      <dsp:spPr>
        <a:xfrm>
          <a:off x="2443552" y="44124"/>
          <a:ext cx="488710" cy="1697850"/>
        </a:xfrm>
        <a:prstGeom prst="leftBrace">
          <a:avLst>
            <a:gd name="adj1" fmla="val 35000"/>
            <a:gd name="adj2" fmla="val 50000"/>
          </a:avLst>
        </a:prstGeom>
        <a:noFill/>
        <a:ln w="55000" cap="flat" cmpd="thickThin" algn="ctr">
          <a:solidFill>
            <a:schemeClr val="tx1"/>
          </a:solidFill>
          <a:prstDash val="solid"/>
        </a:ln>
        <a:effectLst/>
      </dsp:spPr>
      <dsp:style>
        <a:lnRef idx="2">
          <a:scrgbClr r="0" g="0" b="0"/>
        </a:lnRef>
        <a:fillRef idx="0">
          <a:scrgbClr r="0" g="0" b="0"/>
        </a:fillRef>
        <a:effectRef idx="0">
          <a:scrgbClr r="0" g="0" b="0"/>
        </a:effectRef>
        <a:fontRef idx="minor"/>
      </dsp:style>
    </dsp:sp>
    <dsp:sp modelId="{4A3D6460-C857-4397-B5F0-E5B98E5FF4F2}">
      <dsp:nvSpPr>
        <dsp:cNvPr id="0" name=""/>
        <dsp:cNvSpPr/>
      </dsp:nvSpPr>
      <dsp:spPr>
        <a:xfrm>
          <a:off x="3127746" y="44124"/>
          <a:ext cx="6646461" cy="1697850"/>
        </a:xfrm>
        <a:prstGeom prst="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Commands</a:t>
          </a:r>
          <a:endParaRPr lang="en-US" sz="1400" kern="1200" dirty="0"/>
        </a:p>
        <a:p>
          <a:pPr marL="228600" lvl="2" indent="-114300" algn="l" defTabSz="622300">
            <a:lnSpc>
              <a:spcPct val="90000"/>
            </a:lnSpc>
            <a:spcBef>
              <a:spcPct val="0"/>
            </a:spcBef>
            <a:spcAft>
              <a:spcPct val="15000"/>
            </a:spcAft>
            <a:buChar char="••"/>
          </a:pPr>
          <a:r>
            <a:rPr lang="en-US" sz="1400" kern="1200" smtClean="0"/>
            <a:t>Alias.cs</a:t>
          </a:r>
          <a:endParaRPr lang="en-US" sz="1400" kern="1200" dirty="0"/>
        </a:p>
        <a:p>
          <a:pPr marL="228600" lvl="2" indent="-114300" algn="l" defTabSz="622300">
            <a:lnSpc>
              <a:spcPct val="90000"/>
            </a:lnSpc>
            <a:spcBef>
              <a:spcPct val="0"/>
            </a:spcBef>
            <a:spcAft>
              <a:spcPct val="15000"/>
            </a:spcAft>
            <a:buChar char="••"/>
          </a:pPr>
          <a:r>
            <a:rPr lang="en-US" sz="1400" kern="1200" dirty="0" err="1" smtClean="0"/>
            <a:t>Create.cs</a:t>
          </a:r>
          <a:endParaRPr lang="en-US" sz="1400" kern="1200" dirty="0"/>
        </a:p>
        <a:p>
          <a:pPr marL="228600" lvl="2" indent="-114300" algn="l" defTabSz="622300">
            <a:lnSpc>
              <a:spcPct val="90000"/>
            </a:lnSpc>
            <a:spcBef>
              <a:spcPct val="0"/>
            </a:spcBef>
            <a:spcAft>
              <a:spcPct val="15000"/>
            </a:spcAft>
            <a:buChar char="••"/>
          </a:pPr>
          <a:r>
            <a:rPr lang="en-US" sz="1400" kern="1200" dirty="0" smtClean="0"/>
            <a:t>Etc.</a:t>
          </a:r>
          <a:endParaRPr lang="en-US" sz="1400" kern="1200" dirty="0"/>
        </a:p>
        <a:p>
          <a:pPr marL="114300" lvl="1" indent="-114300" algn="l" defTabSz="622300">
            <a:lnSpc>
              <a:spcPct val="90000"/>
            </a:lnSpc>
            <a:spcBef>
              <a:spcPct val="0"/>
            </a:spcBef>
            <a:spcAft>
              <a:spcPct val="15000"/>
            </a:spcAft>
            <a:buChar char="••"/>
          </a:pPr>
          <a:r>
            <a:rPr lang="en-US" sz="1400" kern="1200" dirty="0" err="1" smtClean="0"/>
            <a:t>CommandList.cs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ICommand.cs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RunCommand.cs</a:t>
          </a:r>
          <a:endParaRPr lang="en-US" sz="1400" kern="1200" dirty="0"/>
        </a:p>
      </dsp:txBody>
      <dsp:txXfrm>
        <a:off x="3127746" y="44124"/>
        <a:ext cx="6646461" cy="1697850"/>
      </dsp:txXfrm>
    </dsp:sp>
    <dsp:sp modelId="{85CE675C-44F7-4C8A-99CC-BD41ACDC3494}">
      <dsp:nvSpPr>
        <dsp:cNvPr id="0" name=""/>
        <dsp:cNvSpPr/>
      </dsp:nvSpPr>
      <dsp:spPr>
        <a:xfrm>
          <a:off x="0" y="2381425"/>
          <a:ext cx="2443552"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kern="1200" dirty="0" smtClean="0"/>
            <a:t>Server</a:t>
          </a:r>
          <a:endParaRPr lang="en-US" sz="1400" kern="1200" dirty="0"/>
        </a:p>
      </dsp:txBody>
      <dsp:txXfrm>
        <a:off x="0" y="2381425"/>
        <a:ext cx="2443552" cy="277200"/>
      </dsp:txXfrm>
    </dsp:sp>
    <dsp:sp modelId="{D1729B1B-A471-48D0-9890-CD8A0E24F426}">
      <dsp:nvSpPr>
        <dsp:cNvPr id="0" name=""/>
        <dsp:cNvSpPr/>
      </dsp:nvSpPr>
      <dsp:spPr>
        <a:xfrm>
          <a:off x="2443552" y="1792374"/>
          <a:ext cx="488710" cy="1455300"/>
        </a:xfrm>
        <a:prstGeom prst="leftBrace">
          <a:avLst>
            <a:gd name="adj1" fmla="val 35000"/>
            <a:gd name="adj2" fmla="val 50000"/>
          </a:avLst>
        </a:prstGeom>
        <a:noFill/>
        <a:ln w="55000" cap="flat" cmpd="thickThin" algn="ctr">
          <a:solidFill>
            <a:schemeClr val="tx1"/>
          </a:solidFill>
          <a:prstDash val="solid"/>
        </a:ln>
        <a:effectLst/>
      </dsp:spPr>
      <dsp:style>
        <a:lnRef idx="2">
          <a:scrgbClr r="0" g="0" b="0"/>
        </a:lnRef>
        <a:fillRef idx="0">
          <a:scrgbClr r="0" g="0" b="0"/>
        </a:fillRef>
        <a:effectRef idx="0">
          <a:scrgbClr r="0" g="0" b="0"/>
        </a:effectRef>
        <a:fontRef idx="minor"/>
      </dsp:style>
    </dsp:sp>
    <dsp:sp modelId="{3AA88674-1C8F-4C20-8EDB-181FF232D7A8}">
      <dsp:nvSpPr>
        <dsp:cNvPr id="0" name=""/>
        <dsp:cNvSpPr/>
      </dsp:nvSpPr>
      <dsp:spPr>
        <a:xfrm>
          <a:off x="3127746" y="1792374"/>
          <a:ext cx="6646461" cy="1455300"/>
        </a:xfrm>
        <a:prstGeom prst="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FileServer.cs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Server.cs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ServerType.cs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ServerInit.cs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ServerList.cs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TimeStamp.cs</a:t>
          </a:r>
          <a:endParaRPr lang="en-US" sz="1400" kern="1200" dirty="0"/>
        </a:p>
      </dsp:txBody>
      <dsp:txXfrm>
        <a:off x="3127746" y="1792374"/>
        <a:ext cx="6646461" cy="1455300"/>
      </dsp:txXfrm>
    </dsp:sp>
    <dsp:sp modelId="{C52F0724-BEED-4CBF-810D-830C4325D1A7}">
      <dsp:nvSpPr>
        <dsp:cNvPr id="0" name=""/>
        <dsp:cNvSpPr/>
      </dsp:nvSpPr>
      <dsp:spPr>
        <a:xfrm>
          <a:off x="0" y="3428012"/>
          <a:ext cx="2445940"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kern="1200" dirty="0" smtClean="0"/>
            <a:t>Tools</a:t>
          </a:r>
          <a:endParaRPr lang="en-US" sz="1400" kern="1200" dirty="0"/>
        </a:p>
      </dsp:txBody>
      <dsp:txXfrm>
        <a:off x="0" y="3428012"/>
        <a:ext cx="2445940" cy="277200"/>
      </dsp:txXfrm>
    </dsp:sp>
    <dsp:sp modelId="{C53536F7-0D9F-4535-992B-FBA9627E259B}">
      <dsp:nvSpPr>
        <dsp:cNvPr id="0" name=""/>
        <dsp:cNvSpPr/>
      </dsp:nvSpPr>
      <dsp:spPr>
        <a:xfrm>
          <a:off x="2445940" y="3298075"/>
          <a:ext cx="489188" cy="537075"/>
        </a:xfrm>
        <a:prstGeom prst="leftBrace">
          <a:avLst>
            <a:gd name="adj1" fmla="val 35000"/>
            <a:gd name="adj2" fmla="val 50000"/>
          </a:avLst>
        </a:prstGeom>
        <a:noFill/>
        <a:ln w="55000" cap="flat" cmpd="thickThin" algn="ctr">
          <a:solidFill>
            <a:schemeClr val="tx1"/>
          </a:solidFill>
          <a:prstDash val="solid"/>
        </a:ln>
        <a:effectLst/>
      </dsp:spPr>
      <dsp:style>
        <a:lnRef idx="2">
          <a:scrgbClr r="0" g="0" b="0"/>
        </a:lnRef>
        <a:fillRef idx="0">
          <a:scrgbClr r="0" g="0" b="0"/>
        </a:fillRef>
        <a:effectRef idx="0">
          <a:scrgbClr r="0" g="0" b="0"/>
        </a:effectRef>
        <a:fontRef idx="minor"/>
      </dsp:style>
    </dsp:sp>
    <dsp:sp modelId="{BD21C608-A37D-4137-8CC3-5E51F2DD86F1}">
      <dsp:nvSpPr>
        <dsp:cNvPr id="0" name=""/>
        <dsp:cNvSpPr/>
      </dsp:nvSpPr>
      <dsp:spPr>
        <a:xfrm>
          <a:off x="3130804" y="3298075"/>
          <a:ext cx="6652958" cy="537075"/>
        </a:xfrm>
        <a:prstGeom prst="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IO.cs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Net.cs</a:t>
          </a:r>
          <a:endParaRPr lang="en-US" sz="1400" kern="1200" dirty="0"/>
        </a:p>
      </dsp:txBody>
      <dsp:txXfrm>
        <a:off x="3130804" y="3298075"/>
        <a:ext cx="6652958" cy="537075"/>
      </dsp:txXfrm>
    </dsp:sp>
    <dsp:sp modelId="{B981DB2B-EC17-4179-B239-E4C303E9334B}">
      <dsp:nvSpPr>
        <dsp:cNvPr id="0" name=""/>
        <dsp:cNvSpPr/>
      </dsp:nvSpPr>
      <dsp:spPr>
        <a:xfrm>
          <a:off x="0" y="3885550"/>
          <a:ext cx="2445940"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r" defTabSz="622300">
            <a:lnSpc>
              <a:spcPct val="90000"/>
            </a:lnSpc>
            <a:spcBef>
              <a:spcPct val="0"/>
            </a:spcBef>
            <a:spcAft>
              <a:spcPct val="35000"/>
            </a:spcAft>
          </a:pPr>
          <a:r>
            <a:rPr lang="en-US" sz="1400" kern="1200" dirty="0" err="1" smtClean="0"/>
            <a:t>Program.cs</a:t>
          </a:r>
          <a:endParaRPr lang="en-US" sz="1400" kern="1200" dirty="0"/>
        </a:p>
      </dsp:txBody>
      <dsp:txXfrm>
        <a:off x="0" y="3885550"/>
        <a:ext cx="2445940" cy="277200"/>
      </dsp:txXfrm>
    </dsp:sp>
    <dsp:sp modelId="{45E8E0D6-3C8C-47D1-8657-1D515775D474}">
      <dsp:nvSpPr>
        <dsp:cNvPr id="0" name=""/>
        <dsp:cNvSpPr/>
      </dsp:nvSpPr>
      <dsp:spPr>
        <a:xfrm>
          <a:off x="2445940" y="3885550"/>
          <a:ext cx="489188" cy="277200"/>
        </a:xfrm>
        <a:prstGeom prst="leftBrace">
          <a:avLst>
            <a:gd name="adj1" fmla="val 35000"/>
            <a:gd name="adj2" fmla="val 50000"/>
          </a:avLst>
        </a:prstGeom>
        <a:noFill/>
        <a:ln w="55000" cap="flat" cmpd="thickThin" algn="ctr">
          <a:no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22674568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100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067AEE8-D48F-4071-B653-3AA4E1F29EFC}" type="datetimeFigureOut">
              <a:rPr lang="en-US" smtClean="0"/>
              <a:t>5/5/2016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37821823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0140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067AEE8-D48F-4071-B653-3AA4E1F29EFC}" type="datetimeFigureOut">
              <a:rPr lang="en-US" smtClean="0"/>
              <a:t>5/5/2016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19F8A2-BDFB-4119-A0B0-276BA65B1CD7}" type="slidenum">
              <a:rPr lang="en-US" smtClean="0"/>
              <a:t>‹#›</a:t>
            </a:fld>
            <a:endParaRPr lang="en-US"/>
          </a:p>
        </p:txBody>
      </p:sp>
    </p:spTree>
    <p:extLst>
      <p:ext uri="{BB962C8B-B14F-4D97-AF65-F5344CB8AC3E}">
        <p14:creationId xmlns:p14="http://schemas.microsoft.com/office/powerpoint/2010/main" val="1391453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67AEE8-D48F-4071-B653-3AA4E1F29EFC}"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888238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67AEE8-D48F-4071-B653-3AA4E1F29EFC}"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10474259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67AEE8-D48F-4071-B653-3AA4E1F29EFC}"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35267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AEE8-D48F-4071-B653-3AA4E1F29EFC}"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21298281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AEE8-D48F-4071-B653-3AA4E1F29EFC}"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1514114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AEE8-D48F-4071-B653-3AA4E1F29EFC}"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85713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067AEE8-D48F-4071-B653-3AA4E1F29EFC}" type="datetimeFigureOut">
              <a:rPr lang="en-US" smtClean="0"/>
              <a:t>5/5/2016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19F8A2-BDFB-4119-A0B0-276BA65B1CD7}" type="slidenum">
              <a:rPr lang="en-US" smtClean="0"/>
              <a:t>‹#›</a:t>
            </a:fld>
            <a:endParaRPr lang="en-US"/>
          </a:p>
        </p:txBody>
      </p:sp>
    </p:spTree>
    <p:extLst>
      <p:ext uri="{BB962C8B-B14F-4D97-AF65-F5344CB8AC3E}">
        <p14:creationId xmlns:p14="http://schemas.microsoft.com/office/powerpoint/2010/main" val="110366695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Blankpanda/chat_cli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haroni" panose="02010803020104030203" pitchFamily="2" charset="-79"/>
                <a:cs typeface="Aharoni" panose="02010803020104030203" pitchFamily="2" charset="-79"/>
              </a:rPr>
              <a:t>Client/server applications in C#</a:t>
            </a:r>
            <a:endParaRPr lang="en-US"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r>
              <a:rPr lang="en-US" dirty="0" smtClean="0">
                <a:latin typeface="Aharoni" panose="02010803020104030203" pitchFamily="2" charset="-79"/>
                <a:cs typeface="Aharoni" panose="02010803020104030203" pitchFamily="2" charset="-79"/>
              </a:rPr>
              <a:t>By Caleb Ellis</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7151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New Connection Function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3203"/>
            <a:ext cx="6375042" cy="5534797"/>
          </a:xfrm>
          <a:prstGeom prst="rect">
            <a:avLst/>
          </a:prstGeom>
        </p:spPr>
      </p:pic>
      <p:sp>
        <p:nvSpPr>
          <p:cNvPr id="8" name="TextBox 7"/>
          <p:cNvSpPr txBox="1"/>
          <p:nvPr/>
        </p:nvSpPr>
        <p:spPr>
          <a:xfrm>
            <a:off x="7456868" y="3351937"/>
            <a:ext cx="4268861" cy="1477328"/>
          </a:xfrm>
          <a:prstGeom prst="rect">
            <a:avLst/>
          </a:prstGeom>
          <a:noFill/>
        </p:spPr>
        <p:txBody>
          <a:bodyPr wrap="none" rtlCol="0">
            <a:spAutoFit/>
          </a:bodyPr>
          <a:lstStyle/>
          <a:p>
            <a:r>
              <a:rPr lang="en-US" dirty="0" smtClean="0"/>
              <a:t>Accepts a new connection and then waits </a:t>
            </a:r>
          </a:p>
          <a:p>
            <a:r>
              <a:rPr lang="en-US" dirty="0" smtClean="0"/>
              <a:t>To receive something from the connection.</a:t>
            </a:r>
          </a:p>
          <a:p>
            <a:r>
              <a:rPr lang="en-US" dirty="0" smtClean="0"/>
              <a:t>It then parses the data, writes to the server</a:t>
            </a:r>
          </a:p>
          <a:p>
            <a:r>
              <a:rPr lang="en-US" dirty="0" smtClean="0"/>
              <a:t>Log/console and then sends it back to the</a:t>
            </a:r>
          </a:p>
          <a:p>
            <a:r>
              <a:rPr lang="en-US" dirty="0" smtClean="0"/>
              <a:t>User with a time stamp.</a:t>
            </a:r>
            <a:endParaRPr lang="en-US" dirty="0"/>
          </a:p>
        </p:txBody>
      </p:sp>
    </p:spTree>
    <p:extLst>
      <p:ext uri="{BB962C8B-B14F-4D97-AF65-F5344CB8AC3E}">
        <p14:creationId xmlns:p14="http://schemas.microsoft.com/office/powerpoint/2010/main" val="3345507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Client Side</a:t>
            </a:r>
            <a:endParaRPr lang="en-US" dirty="0"/>
          </a:p>
        </p:txBody>
      </p:sp>
      <p:sp>
        <p:nvSpPr>
          <p:cNvPr id="3" name="Content Placeholder 2"/>
          <p:cNvSpPr>
            <a:spLocks noGrp="1"/>
          </p:cNvSpPr>
          <p:nvPr>
            <p:ph idx="1"/>
          </p:nvPr>
        </p:nvSpPr>
        <p:spPr/>
        <p:txBody>
          <a:bodyPr/>
          <a:lstStyle/>
          <a:p>
            <a:pPr marL="0" indent="0">
              <a:buNone/>
            </a:pPr>
            <a:r>
              <a:rPr lang="en-US" dirty="0" smtClean="0"/>
              <a:t>The Client socket programming is pretty simple in comparison to the server.</a:t>
            </a:r>
          </a:p>
          <a:p>
            <a:pPr marL="0" indent="0">
              <a:buNone/>
            </a:pPr>
            <a:r>
              <a:rPr lang="en-US" dirty="0" smtClean="0"/>
              <a:t>We start of by defining a socket that is usually named “sender”, this socket is what connects to a remote end point and is used to send data.</a:t>
            </a:r>
          </a:p>
          <a:p>
            <a:pPr marL="0" indent="0">
              <a:buNone/>
            </a:pPr>
            <a:endParaRPr lang="en-US" dirty="0"/>
          </a:p>
          <a:p>
            <a:pPr marL="0" indent="0">
              <a:buNone/>
            </a:pPr>
            <a:r>
              <a:rPr lang="en-US" dirty="0" smtClean="0"/>
              <a:t>This time, we need to establish a connection to a remote endpoint so instead we use the servers IP address and port number that it is using. This time, were not binding the socket, but rather connecting to the remote end point.</a:t>
            </a:r>
          </a:p>
          <a:p>
            <a:pPr marL="0" indent="0">
              <a:buNone/>
            </a:pPr>
            <a:r>
              <a:rPr lang="en-US" dirty="0" smtClean="0"/>
              <a:t>After connecting, we can send data to the server and wait for a reply. Once we receive a reply we can parse the data that it returned and do what we need for it</a:t>
            </a:r>
            <a:r>
              <a:rPr lang="en-US" dirty="0" smtClean="0"/>
              <a:t>. We don’t always have to wait for a reply though, we can keep sending or do whatever we want.</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43038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7008" y="0"/>
            <a:ext cx="9784080" cy="1508760"/>
          </a:xfrm>
        </p:spPr>
        <p:txBody>
          <a:bodyPr/>
          <a:lstStyle/>
          <a:p>
            <a:r>
              <a:rPr lang="en-US" dirty="0" smtClean="0"/>
              <a:t>Client: Start function</a:t>
            </a:r>
            <a:endParaRPr lang="en-US" dirty="0"/>
          </a:p>
        </p:txBody>
      </p:sp>
      <p:sp>
        <p:nvSpPr>
          <p:cNvPr id="6" name="Text Placeholder 5"/>
          <p:cNvSpPr>
            <a:spLocks noGrp="1"/>
          </p:cNvSpPr>
          <p:nvPr>
            <p:ph type="body" sz="half" idx="2"/>
          </p:nvPr>
        </p:nvSpPr>
        <p:spPr>
          <a:xfrm>
            <a:off x="7790688" y="3193810"/>
            <a:ext cx="3200400" cy="3429000"/>
          </a:xfrm>
        </p:spPr>
        <p:txBody>
          <a:bodyPr/>
          <a:lstStyle/>
          <a:p>
            <a:r>
              <a:rPr lang="en-US" dirty="0" smtClean="0"/>
              <a:t>Create the socket and endpoint. The we connect to the remote endpoint. Once we have sent and received data, we parse it and then draw it on the screen.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676"/>
            <a:ext cx="6354062" cy="5725324"/>
          </a:xfrm>
          <a:prstGeom prst="rect">
            <a:avLst/>
          </a:prstGeom>
        </p:spPr>
      </p:pic>
    </p:spTree>
    <p:extLst>
      <p:ext uri="{BB962C8B-B14F-4D97-AF65-F5344CB8AC3E}">
        <p14:creationId xmlns:p14="http://schemas.microsoft.com/office/powerpoint/2010/main" val="785938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Send message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smtClean="0"/>
          </a:p>
          <a:p>
            <a:r>
              <a:rPr lang="en-US" dirty="0" smtClean="0"/>
              <a:t>Sends a message to a </a:t>
            </a:r>
            <a:r>
              <a:rPr lang="en-US" smtClean="0"/>
              <a:t>remote endpoint </a:t>
            </a:r>
            <a:r>
              <a:rPr lang="en-US" dirty="0" smtClean="0"/>
              <a:t>and returns the number of bytes that are being sent.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59" y="3141103"/>
            <a:ext cx="6717875" cy="1186198"/>
          </a:xfrm>
          <a:prstGeom prst="rect">
            <a:avLst/>
          </a:prstGeom>
        </p:spPr>
      </p:pic>
    </p:spTree>
    <p:extLst>
      <p:ext uri="{BB962C8B-B14F-4D97-AF65-F5344CB8AC3E}">
        <p14:creationId xmlns:p14="http://schemas.microsoft.com/office/powerpoint/2010/main" val="2370380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3" name="Content Placeholder 2"/>
          <p:cNvSpPr>
            <a:spLocks noGrp="1"/>
          </p:cNvSpPr>
          <p:nvPr>
            <p:ph idx="1"/>
          </p:nvPr>
        </p:nvSpPr>
        <p:spPr/>
        <p:txBody>
          <a:bodyPr/>
          <a:lstStyle/>
          <a:p>
            <a:pPr marL="0" indent="0">
              <a:buNone/>
            </a:pPr>
            <a:r>
              <a:rPr lang="en-US" dirty="0" smtClean="0"/>
              <a:t>Multithreading is the act of a program using multiple asynchronous during application execution.  Essentially this means that we can call same or different functions at the same time. </a:t>
            </a:r>
          </a:p>
          <a:p>
            <a:pPr marL="0" indent="0">
              <a:buNone/>
            </a:pPr>
            <a:endParaRPr lang="en-US" dirty="0"/>
          </a:p>
          <a:p>
            <a:pPr marL="0" indent="0">
              <a:buNone/>
            </a:pPr>
            <a:r>
              <a:rPr lang="en-US" dirty="0" smtClean="0"/>
              <a:t>I used multithreading in this application so that the server can maintain multiple </a:t>
            </a:r>
            <a:r>
              <a:rPr lang="en-US" smtClean="0"/>
              <a:t>new connections.</a:t>
            </a:r>
            <a:endParaRPr lang="en-US" dirty="0"/>
          </a:p>
        </p:txBody>
      </p:sp>
    </p:spTree>
    <p:extLst>
      <p:ext uri="{BB962C8B-B14F-4D97-AF65-F5344CB8AC3E}">
        <p14:creationId xmlns:p14="http://schemas.microsoft.com/office/powerpoint/2010/main" val="3122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762"/>
            <a:ext cx="5130800" cy="68797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718" y="-21762"/>
            <a:ext cx="5856199" cy="6879762"/>
          </a:xfrm>
          <a:prstGeom prst="rect">
            <a:avLst/>
          </a:prstGeom>
        </p:spPr>
      </p:pic>
      <p:sp>
        <p:nvSpPr>
          <p:cNvPr id="9" name="Rectangle 8"/>
          <p:cNvSpPr/>
          <p:nvPr/>
        </p:nvSpPr>
        <p:spPr>
          <a:xfrm>
            <a:off x="5130800" y="-21762"/>
            <a:ext cx="1202918" cy="6879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268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Project in its current state is what I would call “pseudo-modularity”. Most of its moving parts are separate and all of the components that act as a server/client can be loaded in. The main problem is that most of the different project components don’t work / don’t make sense without each other. Normally, with object oriented programming, you want to have each class separate and contrived so that don’t rely on each other, but rather work in use of each other and are able to be adapted into something else later.</a:t>
            </a:r>
          </a:p>
          <a:p>
            <a:pPr marL="0" indent="0">
              <a:buNone/>
            </a:pPr>
            <a:r>
              <a:rPr lang="en-US" dirty="0" smtClean="0"/>
              <a:t>For example:</a:t>
            </a:r>
          </a:p>
          <a:p>
            <a:pPr marL="0" indent="0">
              <a:buNone/>
            </a:pPr>
            <a:r>
              <a:rPr lang="en-US" dirty="0" smtClean="0"/>
              <a:t>	</a:t>
            </a:r>
            <a:r>
              <a:rPr lang="en-US" dirty="0" err="1" smtClean="0"/>
              <a:t>ServerList.cs</a:t>
            </a:r>
            <a:r>
              <a:rPr lang="en-US" dirty="0" smtClean="0"/>
              <a:t>  primary function is to manage (</a:t>
            </a:r>
            <a:r>
              <a:rPr lang="en-US" dirty="0" err="1" smtClean="0"/>
              <a:t>add,delete,list,etc</a:t>
            </a:r>
            <a:r>
              <a:rPr lang="en-US" dirty="0" smtClean="0"/>
              <a:t>.) server names and configuration file locations. But </a:t>
            </a:r>
            <a:r>
              <a:rPr lang="en-US" dirty="0" err="1" smtClean="0"/>
              <a:t>ServerList.cs</a:t>
            </a:r>
            <a:r>
              <a:rPr lang="en-US" dirty="0" smtClean="0"/>
              <a:t> needs to use instances of the class </a:t>
            </a:r>
            <a:r>
              <a:rPr lang="en-US" dirty="0" err="1" smtClean="0"/>
              <a:t>ServerInit.cs</a:t>
            </a:r>
            <a:r>
              <a:rPr lang="en-US" dirty="0" smtClean="0"/>
              <a:t> (which deals with the creation of servers) for different properties or methods. Instead it would be better if these two worked separately and the things that </a:t>
            </a:r>
            <a:r>
              <a:rPr lang="en-US" dirty="0" err="1" smtClean="0"/>
              <a:t>ServerList.cs</a:t>
            </a:r>
            <a:r>
              <a:rPr lang="en-US" dirty="0" smtClean="0"/>
              <a:t> needs to do with </a:t>
            </a:r>
            <a:r>
              <a:rPr lang="en-US" dirty="0" err="1" smtClean="0"/>
              <a:t>ServerInit.cs</a:t>
            </a:r>
            <a:r>
              <a:rPr lang="en-US" dirty="0" smtClean="0"/>
              <a:t> would be done in </a:t>
            </a:r>
            <a:r>
              <a:rPr lang="en-US" dirty="0" err="1" smtClean="0"/>
              <a:t>ServerInit.cs</a:t>
            </a:r>
            <a:r>
              <a:rPr lang="en-US" dirty="0" smtClean="0"/>
              <a:t> (and vice versa).</a:t>
            </a:r>
            <a:endParaRPr lang="en-US" dirty="0"/>
          </a:p>
        </p:txBody>
      </p:sp>
    </p:spTree>
    <p:extLst>
      <p:ext uri="{BB962C8B-B14F-4D97-AF65-F5344CB8AC3E}">
        <p14:creationId xmlns:p14="http://schemas.microsoft.com/office/powerpoint/2010/main" val="781319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system</a:t>
            </a:r>
            <a:endParaRPr lang="en-US" dirty="0"/>
          </a:p>
        </p:txBody>
      </p:sp>
      <p:sp>
        <p:nvSpPr>
          <p:cNvPr id="3" name="Content Placeholder 2"/>
          <p:cNvSpPr>
            <a:spLocks noGrp="1"/>
          </p:cNvSpPr>
          <p:nvPr>
            <p:ph idx="1"/>
          </p:nvPr>
        </p:nvSpPr>
        <p:spPr/>
        <p:txBody>
          <a:bodyPr/>
          <a:lstStyle/>
          <a:p>
            <a:pPr marL="0" indent="0">
              <a:buNone/>
            </a:pPr>
            <a:r>
              <a:rPr lang="en-US" dirty="0" smtClean="0"/>
              <a:t>Each command is represented by a class and implements the Interface named </a:t>
            </a:r>
            <a:r>
              <a:rPr lang="en-US" dirty="0" err="1" smtClean="0"/>
              <a:t>ICommand.cs</a:t>
            </a:r>
            <a:endParaRPr lang="en-US" dirty="0" smtClean="0"/>
          </a:p>
          <a:p>
            <a:pPr marL="0" indent="0">
              <a:buNone/>
            </a:pPr>
            <a:endParaRPr lang="en-US" dirty="0"/>
          </a:p>
          <a:p>
            <a:pPr marL="0" indent="0">
              <a:buNone/>
            </a:pPr>
            <a:r>
              <a:rPr lang="en-US" dirty="0" smtClean="0"/>
              <a:t>An interface defines a guideline classes that inherit it so that they implement and include the members of that interface</a:t>
            </a:r>
            <a:r>
              <a:rPr lang="en-US" dirty="0"/>
              <a:t>.</a:t>
            </a:r>
            <a:r>
              <a:rPr lang="en-US" dirty="0" smtClean="0"/>
              <a:t> </a:t>
            </a:r>
            <a:r>
              <a:rPr lang="en-US" dirty="0"/>
              <a:t>They're </a:t>
            </a:r>
            <a:r>
              <a:rPr lang="en-US" dirty="0" smtClean="0"/>
              <a:t>good for </a:t>
            </a:r>
            <a:r>
              <a:rPr lang="en-US" dirty="0"/>
              <a:t>putting together </a:t>
            </a:r>
            <a:r>
              <a:rPr lang="en-US" dirty="0" smtClean="0"/>
              <a:t>plug-n-play classes and grouping like classes. Classes can also be constructed from interfaces so I can use its interfaces as a argument to a method and pass in any class that implements that interface.</a:t>
            </a:r>
          </a:p>
          <a:p>
            <a:pPr marL="0" indent="0">
              <a:buNone/>
            </a:pPr>
            <a:r>
              <a:rPr lang="en-US" dirty="0" smtClean="0"/>
              <a:t>Currently, I am only using this Interface as a guideline for my classes but I would like to use them to dynamically access commands.</a:t>
            </a:r>
            <a:endParaRPr lang="en-US" dirty="0"/>
          </a:p>
        </p:txBody>
      </p:sp>
    </p:spTree>
    <p:extLst>
      <p:ext uri="{BB962C8B-B14F-4D97-AF65-F5344CB8AC3E}">
        <p14:creationId xmlns:p14="http://schemas.microsoft.com/office/powerpoint/2010/main" val="269300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Icommand.cs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943" y="2328619"/>
            <a:ext cx="8078327" cy="3496163"/>
          </a:xfrm>
        </p:spPr>
      </p:pic>
    </p:spTree>
    <p:extLst>
      <p:ext uri="{BB962C8B-B14F-4D97-AF65-F5344CB8AC3E}">
        <p14:creationId xmlns:p14="http://schemas.microsoft.com/office/powerpoint/2010/main" val="3446929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server includes the following commands:</a:t>
            </a:r>
          </a:p>
          <a:p>
            <a:pPr marL="0" indent="0">
              <a:buNone/>
            </a:pPr>
            <a:r>
              <a:rPr lang="en-US" dirty="0"/>
              <a:t>c</a:t>
            </a:r>
            <a:r>
              <a:rPr lang="en-US" dirty="0" smtClean="0"/>
              <a:t>lear - Clears the buffer of any text. : Alias = </a:t>
            </a:r>
            <a:r>
              <a:rPr lang="en-US" dirty="0" err="1" smtClean="0"/>
              <a:t>cls</a:t>
            </a:r>
            <a:endParaRPr lang="en-US" dirty="0" smtClean="0"/>
          </a:p>
          <a:p>
            <a:pPr marL="0" indent="0">
              <a:buNone/>
            </a:pPr>
            <a:r>
              <a:rPr lang="en-US" dirty="0" smtClean="0"/>
              <a:t>create - starts the creation dialog for a new server : Alias = None</a:t>
            </a:r>
          </a:p>
          <a:p>
            <a:pPr marL="0" indent="0">
              <a:buNone/>
            </a:pPr>
            <a:r>
              <a:rPr lang="en-US" dirty="0"/>
              <a:t>d</a:t>
            </a:r>
            <a:r>
              <a:rPr lang="en-US" dirty="0" smtClean="0"/>
              <a:t>elete -  deletes a server by name : Alias = </a:t>
            </a:r>
            <a:r>
              <a:rPr lang="en-US" dirty="0" err="1" smtClean="0"/>
              <a:t>rm</a:t>
            </a:r>
            <a:endParaRPr lang="en-US" dirty="0" smtClean="0"/>
          </a:p>
          <a:p>
            <a:pPr marL="0" indent="0">
              <a:buNone/>
            </a:pPr>
            <a:r>
              <a:rPr lang="en-US" dirty="0" smtClean="0"/>
              <a:t>exit - closes out of the application : Alias = None</a:t>
            </a:r>
            <a:endParaRPr lang="en-US" dirty="0"/>
          </a:p>
          <a:p>
            <a:pPr marL="0" indent="0">
              <a:buNone/>
            </a:pPr>
            <a:r>
              <a:rPr lang="en-US" dirty="0"/>
              <a:t>h</a:t>
            </a:r>
            <a:r>
              <a:rPr lang="en-US" dirty="0" smtClean="0"/>
              <a:t>elp - displays info about commands : Alias = None</a:t>
            </a:r>
          </a:p>
          <a:p>
            <a:pPr marL="0" indent="0">
              <a:buNone/>
            </a:pPr>
            <a:r>
              <a:rPr lang="en-US" dirty="0" smtClean="0"/>
              <a:t>ping - does a simple to a specified address : Alias = None</a:t>
            </a:r>
          </a:p>
          <a:p>
            <a:pPr marL="0" indent="0">
              <a:buNone/>
            </a:pPr>
            <a:r>
              <a:rPr lang="en-US" dirty="0" err="1" smtClean="0"/>
              <a:t>Slist</a:t>
            </a:r>
            <a:r>
              <a:rPr lang="en-US" dirty="0"/>
              <a:t> </a:t>
            </a:r>
            <a:r>
              <a:rPr lang="en-US" dirty="0" smtClean="0"/>
              <a:t>– show a list of servers being used : Alias = ls</a:t>
            </a:r>
          </a:p>
          <a:p>
            <a:pPr marL="0" indent="0">
              <a:buNone/>
            </a:pPr>
            <a:r>
              <a:rPr lang="en-US" dirty="0"/>
              <a:t>s</a:t>
            </a:r>
            <a:r>
              <a:rPr lang="en-US" dirty="0" smtClean="0"/>
              <a:t>tart – starts a server by name : Alias = None</a:t>
            </a:r>
          </a:p>
          <a:p>
            <a:pPr marL="0" indent="0">
              <a:buNone/>
            </a:pPr>
            <a:r>
              <a:rPr lang="en-US" dirty="0" smtClean="0"/>
              <a:t>View – Show the configuration of the server : Alias = None</a:t>
            </a:r>
          </a:p>
          <a:p>
            <a:pPr marL="0" indent="0">
              <a:buNone/>
            </a:pPr>
            <a:r>
              <a:rPr lang="en-US" dirty="0" smtClean="0"/>
              <a:t>Alias – Show all alias’s : Alias = None</a:t>
            </a:r>
          </a:p>
          <a:p>
            <a:pPr marL="0" indent="0">
              <a:buNone/>
            </a:pPr>
            <a:endParaRPr lang="en-US" dirty="0" smtClean="0"/>
          </a:p>
        </p:txBody>
      </p:sp>
    </p:spTree>
    <p:extLst>
      <p:ext uri="{BB962C8B-B14F-4D97-AF65-F5344CB8AC3E}">
        <p14:creationId xmlns:p14="http://schemas.microsoft.com/office/powerpoint/2010/main" val="411340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At  first, I set my sights on developing a simple TCP/IP Chat Client and server based off of IMS (Instant Messaging Services).</a:t>
            </a:r>
          </a:p>
          <a:p>
            <a:pPr marL="0" indent="0">
              <a:buNone/>
            </a:pPr>
            <a:r>
              <a:rPr lang="en-US" dirty="0" smtClean="0"/>
              <a:t>What I wanted was a interface where someone could create a server and clients could easily connect to that server.</a:t>
            </a:r>
          </a:p>
          <a:p>
            <a:pPr marL="0" indent="0">
              <a:buNone/>
            </a:pPr>
            <a:r>
              <a:rPr lang="en-US" dirty="0" smtClean="0"/>
              <a:t>But then I realized that the project was much more than, I could adapt/modularize the server code to make it any type of server that I wanted. In the end it worked out more like a platform for managing different servers. This was I could develop different types of servers and use the server application to start/stop and configure them.</a:t>
            </a:r>
            <a:endParaRPr lang="en-US" dirty="0"/>
          </a:p>
          <a:p>
            <a:pPr marL="0" indent="0">
              <a:buNone/>
            </a:pPr>
            <a:r>
              <a:rPr lang="en-US" dirty="0" smtClean="0"/>
              <a:t>The project is still in a primordial state, therefore server applications are executed by plugging what could be regarded as server modules. I am in the process of optimizing it. </a:t>
            </a:r>
            <a:endParaRPr lang="en-US" dirty="0" smtClean="0"/>
          </a:p>
          <a:p>
            <a:pPr marL="0" indent="0">
              <a:buNone/>
            </a:pPr>
            <a:endParaRPr lang="en-US" dirty="0"/>
          </a:p>
        </p:txBody>
      </p:sp>
    </p:spTree>
    <p:extLst>
      <p:ext uri="{BB962C8B-B14F-4D97-AF65-F5344CB8AC3E}">
        <p14:creationId xmlns:p14="http://schemas.microsoft.com/office/powerpoint/2010/main" val="2173238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lstStyle/>
          <a:p>
            <a:r>
              <a:rPr lang="en-US" dirty="0" smtClean="0"/>
              <a:t>Command Explanations</a:t>
            </a:r>
            <a:endParaRPr lang="en-US" dirty="0"/>
          </a:p>
        </p:txBody>
      </p:sp>
      <p:sp>
        <p:nvSpPr>
          <p:cNvPr id="3" name="Content Placeholder 2"/>
          <p:cNvSpPr>
            <a:spLocks noGrp="1"/>
          </p:cNvSpPr>
          <p:nvPr>
            <p:ph idx="1"/>
          </p:nvPr>
        </p:nvSpPr>
        <p:spPr/>
        <p:txBody>
          <a:bodyPr/>
          <a:lstStyle/>
          <a:p>
            <a:pPr marL="0" indent="0">
              <a:buNone/>
            </a:pPr>
            <a:r>
              <a:rPr lang="en-US" dirty="0" smtClean="0"/>
              <a:t>I wanted to create a system where someone could create and save server settings and access them later. Most of the other commands are supplements to that idea (</a:t>
            </a:r>
            <a:r>
              <a:rPr lang="en-US" dirty="0" err="1" smtClean="0"/>
              <a:t>slist</a:t>
            </a:r>
            <a:r>
              <a:rPr lang="en-US" dirty="0" smtClean="0"/>
              <a:t> so I can view the servers I’m working with, view to look at the configurations)</a:t>
            </a:r>
          </a:p>
          <a:p>
            <a:pPr marL="0" indent="0">
              <a:buNone/>
            </a:pPr>
            <a:r>
              <a:rPr lang="en-US" dirty="0" smtClean="0"/>
              <a:t>While I was going along I decide to make several commands to help myself, like alias and ping. I just wanted to be able to use the ping command in program itself so I re-</a:t>
            </a:r>
            <a:r>
              <a:rPr lang="en-US" dirty="0" err="1" smtClean="0"/>
              <a:t>implimented</a:t>
            </a:r>
            <a:r>
              <a:rPr lang="en-US" dirty="0" smtClean="0"/>
              <a:t> it. The alias command is just there to help me remember command alias and would probably be removed in a shippable version.</a:t>
            </a:r>
            <a:endParaRPr lang="en-US" dirty="0"/>
          </a:p>
        </p:txBody>
      </p:sp>
    </p:spTree>
    <p:extLst>
      <p:ext uri="{BB962C8B-B14F-4D97-AF65-F5344CB8AC3E}">
        <p14:creationId xmlns:p14="http://schemas.microsoft.com/office/powerpoint/2010/main" val="3684726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7726595"/>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3873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Examples</a:t>
            </a:r>
            <a:endParaRPr lang="en-US" dirty="0"/>
          </a:p>
        </p:txBody>
      </p:sp>
      <p:sp>
        <p:nvSpPr>
          <p:cNvPr id="3" name="Content Placeholder 2"/>
          <p:cNvSpPr>
            <a:spLocks noGrp="1"/>
          </p:cNvSpPr>
          <p:nvPr>
            <p:ph idx="1"/>
          </p:nvPr>
        </p:nvSpPr>
        <p:spPr/>
        <p:txBody>
          <a:bodyPr/>
          <a:lstStyle/>
          <a:p>
            <a:pPr marL="0" indent="0">
              <a:buNone/>
            </a:pPr>
            <a:r>
              <a:rPr lang="en-US" dirty="0" smtClean="0"/>
              <a:t>Currently I have two examples for Client and Server Interaction.</a:t>
            </a:r>
          </a:p>
          <a:p>
            <a:pPr marL="0" indent="0">
              <a:buNone/>
            </a:pPr>
            <a:endParaRPr lang="en-US" dirty="0"/>
          </a:p>
          <a:p>
            <a:pPr marL="0" indent="0">
              <a:buNone/>
            </a:pPr>
            <a:r>
              <a:rPr lang="en-US" dirty="0" smtClean="0"/>
              <a:t>The first is my unfinished chat client/server. The barebones logic of this is complete but there are several problems with it, that I will go over later.</a:t>
            </a:r>
          </a:p>
          <a:p>
            <a:pPr marL="0" indent="0">
              <a:buNone/>
            </a:pPr>
            <a:endParaRPr lang="en-US" dirty="0"/>
          </a:p>
          <a:p>
            <a:pPr marL="0" indent="0">
              <a:buNone/>
            </a:pPr>
            <a:r>
              <a:rPr lang="en-US" dirty="0" smtClean="0"/>
              <a:t>The other example is a “dumb” file transfer client/server that mimics </a:t>
            </a:r>
            <a:r>
              <a:rPr lang="en-US" dirty="0" err="1" smtClean="0"/>
              <a:t>tftp</a:t>
            </a:r>
            <a:r>
              <a:rPr lang="en-US" dirty="0"/>
              <a:t>.</a:t>
            </a:r>
            <a:r>
              <a:rPr lang="en-US" dirty="0" smtClean="0"/>
              <a:t> </a:t>
            </a:r>
          </a:p>
        </p:txBody>
      </p:sp>
    </p:spTree>
    <p:extLst>
      <p:ext uri="{BB962C8B-B14F-4D97-AF65-F5344CB8AC3E}">
        <p14:creationId xmlns:p14="http://schemas.microsoft.com/office/powerpoint/2010/main" val="2627913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1" y="279400"/>
            <a:ext cx="5652998" cy="1508760"/>
          </a:xfrm>
        </p:spPr>
        <p:txBody>
          <a:bodyPr>
            <a:normAutofit fontScale="90000"/>
          </a:bodyPr>
          <a:lstStyle/>
          <a:p>
            <a:r>
              <a:rPr lang="en-US" dirty="0" smtClean="0"/>
              <a:t>		Example</a:t>
            </a:r>
            <a:r>
              <a:rPr lang="en-US" dirty="0" smtClean="0"/>
              <a:t>: </a:t>
            </a:r>
            <a:r>
              <a:rPr lang="en-US" dirty="0" smtClean="0"/>
              <a:t>	Chat </a:t>
            </a:r>
            <a:r>
              <a:rPr lang="en-US" dirty="0" smtClean="0"/>
              <a:t>client/server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74909" cy="6858000"/>
          </a:xfrm>
          <a:prstGeom prst="rect">
            <a:avLst/>
          </a:prstGeom>
        </p:spPr>
      </p:pic>
      <p:sp>
        <p:nvSpPr>
          <p:cNvPr id="9" name="TextBox 8"/>
          <p:cNvSpPr txBox="1"/>
          <p:nvPr/>
        </p:nvSpPr>
        <p:spPr>
          <a:xfrm>
            <a:off x="6959600" y="3953748"/>
            <a:ext cx="4572277" cy="369332"/>
          </a:xfrm>
          <a:prstGeom prst="rect">
            <a:avLst/>
          </a:prstGeom>
          <a:noFill/>
        </p:spPr>
        <p:txBody>
          <a:bodyPr wrap="none" rtlCol="0">
            <a:spAutoFit/>
          </a:bodyPr>
          <a:lstStyle/>
          <a:p>
            <a:r>
              <a:rPr lang="en-US" dirty="0" smtClean="0"/>
              <a:t>Test of a few commands and creating a server.</a:t>
            </a:r>
            <a:endParaRPr lang="en-US" dirty="0"/>
          </a:p>
        </p:txBody>
      </p:sp>
    </p:spTree>
    <p:extLst>
      <p:ext uri="{BB962C8B-B14F-4D97-AF65-F5344CB8AC3E}">
        <p14:creationId xmlns:p14="http://schemas.microsoft.com/office/powerpoint/2010/main" val="49480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1" y="279400"/>
            <a:ext cx="5652998" cy="1508760"/>
          </a:xfrm>
        </p:spPr>
        <p:txBody>
          <a:bodyPr>
            <a:normAutofit fontScale="90000"/>
          </a:bodyPr>
          <a:lstStyle/>
          <a:p>
            <a:r>
              <a:rPr lang="en-US" dirty="0" smtClean="0"/>
              <a:t>		Example</a:t>
            </a:r>
            <a:r>
              <a:rPr lang="en-US" dirty="0" smtClean="0"/>
              <a:t>: </a:t>
            </a:r>
            <a:r>
              <a:rPr lang="en-US" dirty="0" smtClean="0"/>
              <a:t>	Chat </a:t>
            </a:r>
            <a:r>
              <a:rPr lang="en-US" dirty="0" smtClean="0"/>
              <a:t>client/server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500"/>
            <a:ext cx="12372448" cy="6540500"/>
          </a:xfrm>
          <a:prstGeom prst="rect">
            <a:avLst/>
          </a:prstGeom>
        </p:spPr>
      </p:pic>
    </p:spTree>
    <p:extLst>
      <p:ext uri="{BB962C8B-B14F-4D97-AF65-F5344CB8AC3E}">
        <p14:creationId xmlns:p14="http://schemas.microsoft.com/office/powerpoint/2010/main" val="3351145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WIRESHARK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870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went wrong with the chat client</a:t>
            </a:r>
            <a:endParaRPr lang="en-US" dirty="0"/>
          </a:p>
        </p:txBody>
      </p:sp>
      <p:sp>
        <p:nvSpPr>
          <p:cNvPr id="3" name="Content Placeholder 2"/>
          <p:cNvSpPr>
            <a:spLocks noGrp="1"/>
          </p:cNvSpPr>
          <p:nvPr>
            <p:ph idx="1"/>
          </p:nvPr>
        </p:nvSpPr>
        <p:spPr/>
        <p:txBody>
          <a:bodyPr/>
          <a:lstStyle/>
          <a:p>
            <a:pPr marL="0" indent="0">
              <a:buNone/>
            </a:pPr>
            <a:r>
              <a:rPr lang="en-US" dirty="0" smtClean="0"/>
              <a:t>The original project was built around this idea but I ran into a couple road blocks.</a:t>
            </a:r>
          </a:p>
          <a:p>
            <a:pPr marL="0" indent="0">
              <a:buNone/>
            </a:pPr>
            <a:r>
              <a:rPr lang="en-US" dirty="0" smtClean="0"/>
              <a:t>The Server was not built asynchronously, so while I could maintain multiple connections with the use of threading, it was impossible to update a single client about the information that another client was sending. </a:t>
            </a:r>
          </a:p>
          <a:p>
            <a:pPr marL="0" indent="0">
              <a:buNone/>
            </a:pPr>
            <a:r>
              <a:rPr lang="en-US" dirty="0" smtClean="0"/>
              <a:t>In other words, the server could maintain multiple connections, but the clients wouldn’t be able to share information between each other.</a:t>
            </a:r>
            <a:endParaRPr lang="en-US" dirty="0"/>
          </a:p>
          <a:p>
            <a:pPr marL="0" indent="0">
              <a:buNone/>
            </a:pPr>
            <a:r>
              <a:rPr lang="en-US" dirty="0" smtClean="0"/>
              <a:t>If the client was adapted to handle connections asynchronously, it would probably work but the implementation is difficult and due to time constraints, I moved ahead.</a:t>
            </a:r>
          </a:p>
          <a:p>
            <a:pPr marL="0" indent="0">
              <a:buNone/>
            </a:pPr>
            <a:endParaRPr lang="en-US" dirty="0"/>
          </a:p>
        </p:txBody>
      </p:sp>
    </p:spTree>
    <p:extLst>
      <p:ext uri="{BB962C8B-B14F-4D97-AF65-F5344CB8AC3E}">
        <p14:creationId xmlns:p14="http://schemas.microsoft.com/office/powerpoint/2010/main" val="1299466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sp>
        <p:nvSpPr>
          <p:cNvPr id="3" name="Content Placeholder 2"/>
          <p:cNvSpPr>
            <a:spLocks noGrp="1"/>
          </p:cNvSpPr>
          <p:nvPr>
            <p:ph idx="1"/>
          </p:nvPr>
        </p:nvSpPr>
        <p:spPr/>
        <p:txBody>
          <a:bodyPr/>
          <a:lstStyle/>
          <a:p>
            <a:pPr marL="0" indent="0">
              <a:buNone/>
            </a:pPr>
            <a:r>
              <a:rPr lang="en-US" dirty="0" smtClean="0"/>
              <a:t>As an example of modularity, I decided to develop a file client/server as an example of how different server applications can be loaded in and configured.</a:t>
            </a:r>
          </a:p>
          <a:p>
            <a:pPr marL="0" indent="0">
              <a:buNone/>
            </a:pPr>
            <a:endParaRPr lang="en-US" dirty="0"/>
          </a:p>
          <a:p>
            <a:pPr marL="0" indent="0">
              <a:buNone/>
            </a:pPr>
            <a:r>
              <a:rPr lang="en-US" dirty="0" smtClean="0"/>
              <a:t>The file Server is written in Python and is complied using </a:t>
            </a:r>
            <a:r>
              <a:rPr lang="en-US" dirty="0" err="1" smtClean="0"/>
              <a:t>IronPython</a:t>
            </a:r>
            <a:r>
              <a:rPr lang="en-US" dirty="0" smtClean="0"/>
              <a:t>, which is a .NET extension for python. </a:t>
            </a:r>
            <a:endParaRPr lang="en-US" dirty="0"/>
          </a:p>
          <a:p>
            <a:pPr marL="0" indent="0">
              <a:buNone/>
            </a:pPr>
            <a:endParaRPr lang="en-US" dirty="0" smtClean="0"/>
          </a:p>
          <a:p>
            <a:pPr marL="0" indent="0">
              <a:buNone/>
            </a:pPr>
            <a:r>
              <a:rPr lang="en-US" dirty="0" smtClean="0"/>
              <a:t>Overall, the file server is pretty “dumb”, and by dumb I mean that it doesn’t cover all different file encodings and might get caught of with different files. The server/client doesn’t really care about what is being sent, it only sends it and then gets ready to send/receive another</a:t>
            </a:r>
            <a:endParaRPr lang="en-US" dirty="0"/>
          </a:p>
        </p:txBody>
      </p:sp>
    </p:spTree>
    <p:extLst>
      <p:ext uri="{BB962C8B-B14F-4D97-AF65-F5344CB8AC3E}">
        <p14:creationId xmlns:p14="http://schemas.microsoft.com/office/powerpoint/2010/main" val="3729591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sp>
        <p:nvSpPr>
          <p:cNvPr id="3" name="Content Placeholder 2"/>
          <p:cNvSpPr>
            <a:spLocks noGrp="1"/>
          </p:cNvSpPr>
          <p:nvPr>
            <p:ph idx="1"/>
          </p:nvPr>
        </p:nvSpPr>
        <p:spPr/>
        <p:txBody>
          <a:bodyPr/>
          <a:lstStyle/>
          <a:p>
            <a:pPr marL="0" indent="0">
              <a:buNone/>
            </a:pPr>
            <a:r>
              <a:rPr lang="en-US" dirty="0" smtClean="0"/>
              <a:t>After creating a server ( you would create it as a file server but its only possible to start it as a file server unless its specified programmatically because I have yet to implement the code that lets the user choose what type of server they want to create), the applications invokes a python script  and passes in arguments from C# to Python to initialize the server.</a:t>
            </a:r>
          </a:p>
          <a:p>
            <a:pPr marL="0" indent="0">
              <a:buNone/>
            </a:pPr>
            <a:endParaRPr lang="en-US" dirty="0"/>
          </a:p>
          <a:p>
            <a:pPr marL="0" indent="0">
              <a:buNone/>
            </a:pPr>
            <a:r>
              <a:rPr lang="en-US" dirty="0" smtClean="0"/>
              <a:t>After the listener is </a:t>
            </a:r>
            <a:r>
              <a:rPr lang="en-US" dirty="0" err="1" smtClean="0"/>
              <a:t>binded</a:t>
            </a:r>
            <a:r>
              <a:rPr lang="en-US" dirty="0" smtClean="0"/>
              <a:t>, it waits for a client to connect. </a:t>
            </a:r>
            <a:endParaRPr lang="en-US" dirty="0"/>
          </a:p>
          <a:p>
            <a:pPr marL="0" indent="0">
              <a:buNone/>
            </a:pPr>
            <a:r>
              <a:rPr lang="en-US" dirty="0" smtClean="0"/>
              <a:t>Once the Client connects, it waits to receive something from the client. The way that the Client is set up is that the next thing that the server will receive is a command.</a:t>
            </a:r>
          </a:p>
          <a:p>
            <a:pPr marL="0" indent="0">
              <a:buNone/>
            </a:pPr>
            <a:r>
              <a:rPr lang="en-US" dirty="0" smtClean="0"/>
              <a:t>There are three simple commands for the file server: GET, PUSH, LIST</a:t>
            </a:r>
          </a:p>
        </p:txBody>
      </p:sp>
    </p:spTree>
    <p:extLst>
      <p:ext uri="{BB962C8B-B14F-4D97-AF65-F5344CB8AC3E}">
        <p14:creationId xmlns:p14="http://schemas.microsoft.com/office/powerpoint/2010/main" val="2442096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When the server receives a PUT command, it waits to receive the name of the file.  The server decodes the incoming bytes and determines the file name and extension and then again waits to receive the file itself. The Server knows when to stop receiving when it gets a STOP code, which is something that the client sends to tell the server to wait for another command</a:t>
            </a:r>
          </a:p>
          <a:p>
            <a:pPr marL="0" indent="0">
              <a:buNone/>
            </a:pPr>
            <a:endParaRPr lang="en-US" dirty="0" smtClean="0"/>
          </a:p>
          <a:p>
            <a:pPr marL="0" indent="0">
              <a:buNone/>
            </a:pPr>
            <a:r>
              <a:rPr lang="en-US" dirty="0" smtClean="0"/>
              <a:t>When the server receives a LIST command, it simply sends the result of the python method </a:t>
            </a:r>
            <a:r>
              <a:rPr lang="en-US" dirty="0" err="1" smtClean="0"/>
              <a:t>os.listdir</a:t>
            </a:r>
            <a:r>
              <a:rPr lang="en-US" dirty="0" smtClean="0"/>
              <a:t>() (each appends with an new line).</a:t>
            </a:r>
          </a:p>
          <a:p>
            <a:pPr marL="0" indent="0">
              <a:buNone/>
            </a:pPr>
            <a:endParaRPr lang="en-US" dirty="0"/>
          </a:p>
          <a:p>
            <a:pPr marL="0" indent="0">
              <a:buNone/>
            </a:pPr>
            <a:r>
              <a:rPr lang="en-US" dirty="0" smtClean="0"/>
              <a:t>When the server receives a GET command, it waits for a filename or path to be send, looks for that file and then sends it, while the client decodes the message and waits for a stop code.</a:t>
            </a:r>
            <a:endParaRPr lang="en-US" dirty="0"/>
          </a:p>
        </p:txBody>
      </p:sp>
    </p:spTree>
    <p:extLst>
      <p:ext uri="{BB962C8B-B14F-4D97-AF65-F5344CB8AC3E}">
        <p14:creationId xmlns:p14="http://schemas.microsoft.com/office/powerpoint/2010/main" val="1459652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project in its current state utilizes the following technologies:</a:t>
            </a:r>
            <a:endParaRPr lang="en-US" sz="4000" dirty="0"/>
          </a:p>
          <a:p>
            <a:r>
              <a:rPr lang="en-US" sz="4000" dirty="0" smtClean="0"/>
              <a:t>C#.net</a:t>
            </a:r>
          </a:p>
          <a:p>
            <a:r>
              <a:rPr lang="en-US" sz="4000" dirty="0" smtClean="0"/>
              <a:t>WPF (Windows Presentation Foundation)</a:t>
            </a:r>
          </a:p>
          <a:p>
            <a:r>
              <a:rPr lang="en-US" sz="4000" dirty="0" smtClean="0"/>
              <a:t>Python</a:t>
            </a:r>
          </a:p>
          <a:p>
            <a:r>
              <a:rPr lang="en-US" sz="4000" dirty="0" smtClean="0"/>
              <a:t>Socket Programming </a:t>
            </a:r>
            <a:endParaRPr lang="en-US" sz="4000" dirty="0" smtClean="0"/>
          </a:p>
          <a:p>
            <a:pPr marL="0" indent="0">
              <a:buNone/>
            </a:pPr>
            <a:endParaRPr lang="en-US" sz="4000" dirty="0" smtClean="0"/>
          </a:p>
          <a:p>
            <a:pPr marL="0" indent="0">
              <a:buNone/>
            </a:pPr>
            <a:r>
              <a:rPr lang="en-US" sz="1400" dirty="0" smtClean="0"/>
              <a:t>The Project is current floating around </a:t>
            </a:r>
            <a:r>
              <a:rPr lang="en-US" sz="1400" dirty="0" smtClean="0"/>
              <a:t>1700 </a:t>
            </a:r>
            <a:r>
              <a:rPr lang="en-US" sz="1400" dirty="0" smtClean="0"/>
              <a:t>lines of code </a:t>
            </a:r>
            <a:r>
              <a:rPr lang="en-US" sz="1400" dirty="0" smtClean="0"/>
              <a:t>(90% </a:t>
            </a:r>
            <a:r>
              <a:rPr lang="en-US" sz="1400" dirty="0" err="1" smtClean="0"/>
              <a:t>c#</a:t>
            </a:r>
            <a:r>
              <a:rPr lang="en-US" sz="1400" dirty="0" smtClean="0"/>
              <a:t> , 10% python) but </a:t>
            </a:r>
            <a:r>
              <a:rPr lang="en-US" sz="1400" dirty="0" smtClean="0"/>
              <a:t>as I said, I still have to do some optimizations.</a:t>
            </a:r>
            <a:r>
              <a:rPr lang="en-US" sz="4000" dirty="0" smtClean="0"/>
              <a:t>		</a:t>
            </a:r>
            <a:endParaRPr lang="en-US" sz="1200" dirty="0"/>
          </a:p>
        </p:txBody>
      </p:sp>
    </p:spTree>
    <p:extLst>
      <p:ext uri="{BB962C8B-B14F-4D97-AF65-F5344CB8AC3E}">
        <p14:creationId xmlns:p14="http://schemas.microsoft.com/office/powerpoint/2010/main" val="777815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40593"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593" y="0"/>
            <a:ext cx="5851407" cy="6858000"/>
          </a:xfrm>
          <a:prstGeom prst="rect">
            <a:avLst/>
          </a:prstGeom>
        </p:spPr>
      </p:pic>
      <p:sp>
        <p:nvSpPr>
          <p:cNvPr id="7" name="TextBox 6"/>
          <p:cNvSpPr txBox="1"/>
          <p:nvPr/>
        </p:nvSpPr>
        <p:spPr>
          <a:xfrm>
            <a:off x="2717800" y="2070100"/>
            <a:ext cx="288862"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8811364" y="2781300"/>
            <a:ext cx="303288" cy="369332"/>
          </a:xfrm>
          <a:prstGeom prst="rect">
            <a:avLst/>
          </a:prstGeom>
          <a:noFill/>
        </p:spPr>
        <p:txBody>
          <a:bodyPr wrap="none" rtlCol="0">
            <a:spAutoFit/>
          </a:bodyPr>
          <a:lstStyle/>
          <a:p>
            <a:r>
              <a:rPr lang="en-US" dirty="0" smtClean="0"/>
              <a:t>2</a:t>
            </a:r>
            <a:endParaRPr lang="en-US" dirty="0"/>
          </a:p>
        </p:txBody>
      </p:sp>
      <p:sp>
        <p:nvSpPr>
          <p:cNvPr id="9" name="TextBox 8"/>
          <p:cNvSpPr txBox="1"/>
          <p:nvPr/>
        </p:nvSpPr>
        <p:spPr>
          <a:xfrm>
            <a:off x="3625744" y="3956136"/>
            <a:ext cx="2095767" cy="369332"/>
          </a:xfrm>
          <a:prstGeom prst="rect">
            <a:avLst/>
          </a:prstGeom>
          <a:noFill/>
        </p:spPr>
        <p:txBody>
          <a:bodyPr wrap="none" rtlCol="0">
            <a:spAutoFit/>
          </a:bodyPr>
          <a:lstStyle/>
          <a:p>
            <a:r>
              <a:rPr lang="en-US" dirty="0" smtClean="0"/>
              <a:t>Receiving  cat.jpg -&gt;</a:t>
            </a:r>
            <a:endParaRPr lang="en-US" dirty="0"/>
          </a:p>
        </p:txBody>
      </p:sp>
    </p:spTree>
    <p:extLst>
      <p:ext uri="{BB962C8B-B14F-4D97-AF65-F5344CB8AC3E}">
        <p14:creationId xmlns:p14="http://schemas.microsoft.com/office/powerpoint/2010/main" val="378368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69" y="2065278"/>
            <a:ext cx="7155102" cy="982722"/>
          </a:xfrm>
          <a:prstGeom prst="rect">
            <a:avLst/>
          </a:prstGeom>
        </p:spPr>
      </p:pic>
      <p:sp>
        <p:nvSpPr>
          <p:cNvPr id="5" name="TextBox 4"/>
          <p:cNvSpPr txBox="1"/>
          <p:nvPr/>
        </p:nvSpPr>
        <p:spPr>
          <a:xfrm>
            <a:off x="8229600" y="2286000"/>
            <a:ext cx="1864934" cy="369332"/>
          </a:xfrm>
          <a:prstGeom prst="rect">
            <a:avLst/>
          </a:prstGeom>
          <a:noFill/>
        </p:spPr>
        <p:txBody>
          <a:bodyPr wrap="none" rtlCol="0">
            <a:spAutoFit/>
          </a:bodyPr>
          <a:lstStyle/>
          <a:p>
            <a:r>
              <a:rPr lang="en-US" dirty="0" smtClean="0"/>
              <a:t>Receiving Test.txt</a:t>
            </a:r>
            <a:endParaRPr lang="en-US" dirty="0"/>
          </a:p>
        </p:txBody>
      </p:sp>
      <p:sp>
        <p:nvSpPr>
          <p:cNvPr id="6" name="TextBox 5"/>
          <p:cNvSpPr txBox="1"/>
          <p:nvPr/>
        </p:nvSpPr>
        <p:spPr>
          <a:xfrm>
            <a:off x="8470900" y="4762500"/>
            <a:ext cx="2690160" cy="369332"/>
          </a:xfrm>
          <a:prstGeom prst="rect">
            <a:avLst/>
          </a:prstGeom>
          <a:noFill/>
        </p:spPr>
        <p:txBody>
          <a:bodyPr wrap="none" rtlCol="0">
            <a:spAutoFit/>
          </a:bodyPr>
          <a:lstStyle/>
          <a:p>
            <a:r>
              <a:rPr lang="en-US" dirty="0" smtClean="0"/>
              <a:t>Receiving </a:t>
            </a:r>
            <a:r>
              <a:rPr lang="en-US" dirty="0" err="1" smtClean="0"/>
              <a:t>fireworks.webm</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16" y="3732559"/>
            <a:ext cx="6392167" cy="2429214"/>
          </a:xfrm>
          <a:prstGeom prst="rect">
            <a:avLst/>
          </a:prstGeom>
        </p:spPr>
      </p:pic>
    </p:spTree>
    <p:extLst>
      <p:ext uri="{BB962C8B-B14F-4D97-AF65-F5344CB8AC3E}">
        <p14:creationId xmlns:p14="http://schemas.microsoft.com/office/powerpoint/2010/main" val="2509052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111" y="2379418"/>
            <a:ext cx="8211696" cy="3496163"/>
          </a:xfrm>
          <a:prstGeom prst="rect">
            <a:avLst/>
          </a:prstGeom>
        </p:spPr>
      </p:pic>
    </p:spTree>
    <p:extLst>
      <p:ext uri="{BB962C8B-B14F-4D97-AF65-F5344CB8AC3E}">
        <p14:creationId xmlns:p14="http://schemas.microsoft.com/office/powerpoint/2010/main" val="3807646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FILE </a:t>
            </a:r>
            <a:r>
              <a:rPr lang="en-US" dirty="0" smtClean="0"/>
              <a:t>Client/server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79" y="1904309"/>
            <a:ext cx="9030960" cy="4953691"/>
          </a:xfrm>
          <a:prstGeom prst="rect">
            <a:avLst/>
          </a:prstGeom>
        </p:spPr>
      </p:pic>
    </p:spTree>
    <p:extLst>
      <p:ext uri="{BB962C8B-B14F-4D97-AF65-F5344CB8AC3E}">
        <p14:creationId xmlns:p14="http://schemas.microsoft.com/office/powerpoint/2010/main" val="1321770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t>
            </a:r>
            <a:r>
              <a:rPr lang="en-US" dirty="0" smtClean="0"/>
              <a:t>Applied/learned </a:t>
            </a:r>
            <a:r>
              <a:rPr lang="en-US" dirty="0" smtClean="0"/>
              <a:t>from the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Reinforcement of advanced Object Oriented Principles and Designs</a:t>
            </a:r>
          </a:p>
          <a:p>
            <a:r>
              <a:rPr lang="en-US" dirty="0" smtClean="0"/>
              <a:t>Creating Exceptions in C#</a:t>
            </a:r>
          </a:p>
          <a:p>
            <a:r>
              <a:rPr lang="en-US" dirty="0" smtClean="0"/>
              <a:t>Creating Events in C#</a:t>
            </a:r>
          </a:p>
          <a:p>
            <a:r>
              <a:rPr lang="en-US" dirty="0" smtClean="0"/>
              <a:t>Socket Programming in C# and Python</a:t>
            </a:r>
          </a:p>
          <a:p>
            <a:r>
              <a:rPr lang="en-US" dirty="0" smtClean="0"/>
              <a:t>Creating a Command system / REPL in C# and python</a:t>
            </a:r>
          </a:p>
          <a:p>
            <a:r>
              <a:rPr lang="en-US" dirty="0" smtClean="0"/>
              <a:t>Creating a basic GUI in WPF</a:t>
            </a:r>
          </a:p>
          <a:p>
            <a:r>
              <a:rPr lang="en-US" dirty="0" smtClean="0"/>
              <a:t>Directory manipulation in C#</a:t>
            </a:r>
            <a:endParaRPr lang="en-US" dirty="0" smtClean="0"/>
          </a:p>
          <a:p>
            <a:r>
              <a:rPr lang="en-US" dirty="0" smtClean="0"/>
              <a:t>Passing data between forms in WPF</a:t>
            </a:r>
          </a:p>
          <a:p>
            <a:r>
              <a:rPr lang="en-US" dirty="0" smtClean="0"/>
              <a:t>Using  </a:t>
            </a:r>
            <a:r>
              <a:rPr lang="en-US" dirty="0" err="1" smtClean="0"/>
              <a:t>System.Net</a:t>
            </a:r>
            <a:r>
              <a:rPr lang="en-US" dirty="0" smtClean="0"/>
              <a:t> / socket (python library)</a:t>
            </a:r>
          </a:p>
          <a:p>
            <a:r>
              <a:rPr lang="en-US" dirty="0" smtClean="0"/>
              <a:t>Structuring a medium sized project</a:t>
            </a:r>
            <a:endParaRPr lang="en-US" dirty="0"/>
          </a:p>
        </p:txBody>
      </p:sp>
    </p:spTree>
    <p:extLst>
      <p:ext uri="{BB962C8B-B14F-4D97-AF65-F5344CB8AC3E}">
        <p14:creationId xmlns:p14="http://schemas.microsoft.com/office/powerpoint/2010/main" val="955233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 Applied/learned from the </a:t>
            </a:r>
            <a:r>
              <a:rPr lang="en-US" dirty="0" smtClean="0"/>
              <a:t>project (CONT.)</a:t>
            </a:r>
            <a:endParaRPr lang="en-US" dirty="0"/>
          </a:p>
        </p:txBody>
      </p:sp>
      <p:sp>
        <p:nvSpPr>
          <p:cNvPr id="3" name="Content Placeholder 2"/>
          <p:cNvSpPr>
            <a:spLocks noGrp="1"/>
          </p:cNvSpPr>
          <p:nvPr>
            <p:ph idx="1"/>
          </p:nvPr>
        </p:nvSpPr>
        <p:spPr/>
        <p:txBody>
          <a:bodyPr/>
          <a:lstStyle/>
          <a:p>
            <a:r>
              <a:rPr lang="en-US" dirty="0" smtClean="0"/>
              <a:t>Interfaces in C#</a:t>
            </a:r>
          </a:p>
          <a:p>
            <a:r>
              <a:rPr lang="en-US" dirty="0" smtClean="0"/>
              <a:t>Using </a:t>
            </a:r>
            <a:r>
              <a:rPr lang="en-US" dirty="0" err="1" smtClean="0"/>
              <a:t>IronPython</a:t>
            </a:r>
            <a:endParaRPr lang="en-US" dirty="0" smtClean="0"/>
          </a:p>
          <a:p>
            <a:r>
              <a:rPr lang="en-US" dirty="0" smtClean="0"/>
              <a:t>Invoking Python scripts with </a:t>
            </a:r>
            <a:r>
              <a:rPr lang="en-US" dirty="0" err="1" smtClean="0"/>
              <a:t>aruguments</a:t>
            </a:r>
            <a:r>
              <a:rPr lang="en-US" dirty="0" smtClean="0"/>
              <a:t> in C#</a:t>
            </a:r>
          </a:p>
          <a:p>
            <a:r>
              <a:rPr lang="en-US" dirty="0" err="1" smtClean="0"/>
              <a:t>Enums</a:t>
            </a:r>
            <a:r>
              <a:rPr lang="en-US" dirty="0" smtClean="0"/>
              <a:t> in C#</a:t>
            </a:r>
          </a:p>
          <a:p>
            <a:r>
              <a:rPr lang="en-US" dirty="0" smtClean="0"/>
              <a:t>Threading in C# and Python</a:t>
            </a:r>
          </a:p>
          <a:p>
            <a:r>
              <a:rPr lang="en-US" dirty="0" smtClean="0"/>
              <a:t>Encoding and Decoding in Python</a:t>
            </a:r>
          </a:p>
          <a:p>
            <a:r>
              <a:rPr lang="en-US" dirty="0" smtClean="0"/>
              <a:t>Sending and Receiving files in Python</a:t>
            </a:r>
          </a:p>
          <a:p>
            <a:r>
              <a:rPr lang="en-US" dirty="0" smtClean="0"/>
              <a:t>The joys and wonders of trying to decode a utf-16 file in utf-8</a:t>
            </a:r>
            <a:endParaRPr lang="en-US" dirty="0"/>
          </a:p>
        </p:txBody>
      </p:sp>
    </p:spTree>
    <p:extLst>
      <p:ext uri="{BB962C8B-B14F-4D97-AF65-F5344CB8AC3E}">
        <p14:creationId xmlns:p14="http://schemas.microsoft.com/office/powerpoint/2010/main" val="1883492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pPr marL="0" indent="0">
              <a:buNone/>
            </a:pPr>
            <a:r>
              <a:rPr lang="en-US" dirty="0" smtClean="0"/>
              <a:t>Moving ahead with this project I’ll start by looking at the server core and cutting back on some classes reliance on other classes. The project might have some unnecessary lines of code and I think I could probably go back and refactor them. From there I would like to implement a more dynamic command system that uses </a:t>
            </a:r>
            <a:r>
              <a:rPr lang="en-US" dirty="0" err="1" smtClean="0"/>
              <a:t>ICommand.cs</a:t>
            </a:r>
            <a:r>
              <a:rPr lang="en-US" dirty="0" smtClean="0"/>
              <a:t> more thoroughly.</a:t>
            </a:r>
            <a:r>
              <a:rPr lang="en-US" dirty="0"/>
              <a:t> </a:t>
            </a:r>
            <a:r>
              <a:rPr lang="en-US" dirty="0" smtClean="0"/>
              <a:t>Another thing that I would like to do is fix the Chat client because I would love to see how it would work. The file client/server needs some error checking to be done, but it mainly serves as an example.</a:t>
            </a:r>
            <a:r>
              <a:rPr lang="en-US" dirty="0"/>
              <a:t> </a:t>
            </a:r>
            <a:r>
              <a:rPr lang="en-US" dirty="0" smtClean="0"/>
              <a:t>Finally I would like to create more examples to test the limits of the application.</a:t>
            </a:r>
          </a:p>
        </p:txBody>
      </p:sp>
    </p:spTree>
    <p:extLst>
      <p:ext uri="{BB962C8B-B14F-4D97-AF65-F5344CB8AC3E}">
        <p14:creationId xmlns:p14="http://schemas.microsoft.com/office/powerpoint/2010/main" val="1059190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developed this project</a:t>
            </a:r>
            <a:endParaRPr lang="en-US" dirty="0"/>
          </a:p>
        </p:txBody>
      </p:sp>
      <p:sp>
        <p:nvSpPr>
          <p:cNvPr id="3" name="Content Placeholder 2"/>
          <p:cNvSpPr>
            <a:spLocks noGrp="1"/>
          </p:cNvSpPr>
          <p:nvPr>
            <p:ph idx="1"/>
          </p:nvPr>
        </p:nvSpPr>
        <p:spPr/>
        <p:txBody>
          <a:bodyPr/>
          <a:lstStyle/>
          <a:p>
            <a:pPr marL="0" indent="0">
              <a:buNone/>
            </a:pPr>
            <a:r>
              <a:rPr lang="en-US" dirty="0" smtClean="0"/>
              <a:t>Tools:</a:t>
            </a:r>
          </a:p>
          <a:p>
            <a:pPr marL="0" indent="0">
              <a:buNone/>
            </a:pPr>
            <a:r>
              <a:rPr lang="en-US" dirty="0"/>
              <a:t>	</a:t>
            </a:r>
            <a:r>
              <a:rPr lang="en-US" dirty="0" smtClean="0"/>
              <a:t>Visual Studio 2013 – Writing C# code and using WPF</a:t>
            </a:r>
          </a:p>
          <a:p>
            <a:pPr marL="0" indent="0">
              <a:buNone/>
            </a:pPr>
            <a:r>
              <a:rPr lang="en-US" dirty="0"/>
              <a:t>	</a:t>
            </a:r>
            <a:r>
              <a:rPr lang="en-US" dirty="0" err="1" smtClean="0"/>
              <a:t>Emacs</a:t>
            </a:r>
            <a:r>
              <a:rPr lang="en-US" dirty="0" smtClean="0"/>
              <a:t> – Writing Python Code</a:t>
            </a:r>
          </a:p>
          <a:p>
            <a:pPr marL="0" indent="0">
              <a:buNone/>
            </a:pPr>
            <a:r>
              <a:rPr lang="en-US" dirty="0"/>
              <a:t>	</a:t>
            </a:r>
            <a:r>
              <a:rPr lang="en-US" dirty="0" smtClean="0"/>
              <a:t>Wireshark – Diagnostics</a:t>
            </a:r>
          </a:p>
          <a:p>
            <a:pPr marL="0" indent="0">
              <a:buNone/>
            </a:pPr>
            <a:r>
              <a:rPr lang="en-US" dirty="0"/>
              <a:t>	</a:t>
            </a:r>
            <a:r>
              <a:rPr lang="en-US" dirty="0" err="1" smtClean="0"/>
              <a:t>Git</a:t>
            </a:r>
            <a:r>
              <a:rPr lang="en-US" dirty="0" smtClean="0"/>
              <a:t> – Version Control (via </a:t>
            </a:r>
            <a:r>
              <a:rPr lang="en-US" dirty="0" smtClean="0">
                <a:hlinkClick r:id="rId2"/>
              </a:rPr>
              <a:t>https://github.com/</a:t>
            </a:r>
            <a:r>
              <a:rPr lang="en-US" dirty="0" smtClean="0"/>
              <a:t> )</a:t>
            </a:r>
          </a:p>
          <a:p>
            <a:pPr marL="0" indent="0">
              <a:buNone/>
            </a:pPr>
            <a:r>
              <a:rPr lang="en-US" dirty="0" smtClean="0"/>
              <a:t>I mainly worked on this project when I had spare time or felt like it, this means I didn’t follow any development process to complete it.</a:t>
            </a:r>
            <a:endParaRPr lang="en-US" dirty="0"/>
          </a:p>
        </p:txBody>
      </p:sp>
    </p:spTree>
    <p:extLst>
      <p:ext uri="{BB962C8B-B14F-4D97-AF65-F5344CB8AC3E}">
        <p14:creationId xmlns:p14="http://schemas.microsoft.com/office/powerpoint/2010/main" val="194960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that I’ve got out of this project</a:t>
            </a:r>
            <a:endParaRPr lang="en-US" dirty="0"/>
          </a:p>
        </p:txBody>
      </p:sp>
      <p:sp>
        <p:nvSpPr>
          <p:cNvPr id="3" name="Content Placeholder 2"/>
          <p:cNvSpPr>
            <a:spLocks noGrp="1"/>
          </p:cNvSpPr>
          <p:nvPr>
            <p:ph idx="1"/>
          </p:nvPr>
        </p:nvSpPr>
        <p:spPr>
          <a:xfrm>
            <a:off x="1202919" y="2011680"/>
            <a:ext cx="9784080" cy="4655820"/>
          </a:xfrm>
        </p:spPr>
        <p:txBody>
          <a:bodyPr>
            <a:normAutofit/>
          </a:bodyPr>
          <a:lstStyle/>
          <a:p>
            <a:pPr marL="285750" indent="-285750">
              <a:buFont typeface="Arial" panose="020B0604020202020204" pitchFamily="34" charset="0"/>
              <a:buChar char="•"/>
            </a:pPr>
            <a:r>
              <a:rPr lang="en-US" sz="2000" dirty="0"/>
              <a:t>IP to location calculator in C#.</a:t>
            </a:r>
          </a:p>
          <a:p>
            <a:pPr marL="285750" indent="-285750">
              <a:buFont typeface="Arial" panose="020B0604020202020204" pitchFamily="34" charset="0"/>
              <a:buChar char="•"/>
            </a:pPr>
            <a:r>
              <a:rPr lang="en-US" sz="2000" dirty="0"/>
              <a:t>A Graphing program that graphs ping statistics in C# and R.</a:t>
            </a:r>
          </a:p>
          <a:p>
            <a:pPr marL="285750" indent="-285750">
              <a:buFont typeface="Arial" panose="020B0604020202020204" pitchFamily="34" charset="0"/>
              <a:buChar char="•"/>
            </a:pPr>
            <a:r>
              <a:rPr lang="en-US" sz="2000" dirty="0"/>
              <a:t>A clone of “A Dark Room” in Python.</a:t>
            </a:r>
          </a:p>
          <a:p>
            <a:pPr marL="285750" indent="-285750">
              <a:buFont typeface="Arial" panose="020B0604020202020204" pitchFamily="34" charset="0"/>
              <a:buChar char="•"/>
            </a:pPr>
            <a:r>
              <a:rPr lang="en-US" sz="2000" dirty="0"/>
              <a:t>A multilayer deep learning neural network perceptron in Python, R and C</a:t>
            </a:r>
            <a:r>
              <a:rPr lang="en-US" sz="2000" dirty="0" smtClean="0"/>
              <a:t>#. (2)</a:t>
            </a:r>
            <a:endParaRPr lang="en-US" sz="2000" dirty="0"/>
          </a:p>
          <a:p>
            <a:pPr marL="285750" indent="-285750">
              <a:buFont typeface="Arial" panose="020B0604020202020204" pitchFamily="34" charset="0"/>
              <a:buChar char="•"/>
            </a:pPr>
            <a:r>
              <a:rPr lang="en-US" sz="2000" dirty="0"/>
              <a:t>A browser session transfer in Python (uses sockets. Yay.).</a:t>
            </a:r>
          </a:p>
          <a:p>
            <a:pPr marL="285750" indent="-285750">
              <a:buFont typeface="Arial" panose="020B0604020202020204" pitchFamily="34" charset="0"/>
              <a:buChar char="•"/>
            </a:pPr>
            <a:r>
              <a:rPr lang="en-US" sz="2000" dirty="0"/>
              <a:t>A </a:t>
            </a:r>
            <a:r>
              <a:rPr lang="en-US" sz="2000" dirty="0" err="1"/>
              <a:t>reddit</a:t>
            </a:r>
            <a:r>
              <a:rPr lang="en-US" sz="2000" dirty="0"/>
              <a:t> image downloader in Python.</a:t>
            </a:r>
          </a:p>
          <a:p>
            <a:pPr marL="285750" indent="-285750">
              <a:buFont typeface="Arial" panose="020B0604020202020204" pitchFamily="34" charset="0"/>
              <a:buChar char="•"/>
            </a:pPr>
            <a:r>
              <a:rPr lang="en-US" sz="2000" dirty="0"/>
              <a:t>A </a:t>
            </a:r>
            <a:r>
              <a:rPr lang="en-US" sz="2000" dirty="0" err="1"/>
              <a:t>Imgur</a:t>
            </a:r>
            <a:r>
              <a:rPr lang="en-US" sz="2000" dirty="0"/>
              <a:t> album/image downloader in Python.</a:t>
            </a:r>
          </a:p>
          <a:p>
            <a:pPr marL="285750" indent="-285750">
              <a:buFont typeface="Arial" panose="020B0604020202020204" pitchFamily="34" charset="0"/>
              <a:buChar char="•"/>
            </a:pPr>
            <a:r>
              <a:rPr lang="en-US" sz="2000" dirty="0"/>
              <a:t>An </a:t>
            </a:r>
            <a:r>
              <a:rPr lang="en-US" sz="2000" dirty="0" err="1"/>
              <a:t>OldSchool</a:t>
            </a:r>
            <a:r>
              <a:rPr lang="en-US" sz="2000" dirty="0"/>
              <a:t> </a:t>
            </a:r>
            <a:r>
              <a:rPr lang="en-US" sz="2000" dirty="0" err="1"/>
              <a:t>RuneScape</a:t>
            </a:r>
            <a:r>
              <a:rPr lang="en-US" sz="2000" dirty="0"/>
              <a:t> Grand Exchange price API in Python.</a:t>
            </a:r>
          </a:p>
          <a:p>
            <a:pPr marL="285750" indent="-285750">
              <a:buFont typeface="Arial" panose="020B0604020202020204" pitchFamily="34" charset="0"/>
              <a:buChar char="•"/>
            </a:pPr>
            <a:r>
              <a:rPr lang="en-US" sz="2000" dirty="0"/>
              <a:t>YouTube playlist amalgamator in Python, HTML/CSS. </a:t>
            </a:r>
          </a:p>
          <a:p>
            <a:pPr marL="285750" indent="-285750">
              <a:buFont typeface="Arial" panose="020B0604020202020204" pitchFamily="34" charset="0"/>
              <a:buChar char="•"/>
            </a:pPr>
            <a:r>
              <a:rPr lang="en-US" sz="2000" dirty="0"/>
              <a:t>Dozens of Scripts written in Python, Haskell and </a:t>
            </a:r>
            <a:r>
              <a:rPr lang="en-US" sz="2000" dirty="0" err="1"/>
              <a:t>Emacs</a:t>
            </a:r>
            <a:r>
              <a:rPr lang="en-US" sz="2000" dirty="0"/>
              <a:t> Lisp.</a:t>
            </a:r>
          </a:p>
          <a:p>
            <a:pPr marL="0" indent="0">
              <a:buNone/>
            </a:pPr>
            <a:endParaRPr lang="en-US" dirty="0"/>
          </a:p>
        </p:txBody>
      </p:sp>
    </p:spTree>
    <p:extLst>
      <p:ext uri="{BB962C8B-B14F-4D97-AF65-F5344CB8AC3E}">
        <p14:creationId xmlns:p14="http://schemas.microsoft.com/office/powerpoint/2010/main" val="3014322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3" name="Content Placeholder 2"/>
          <p:cNvSpPr>
            <a:spLocks noGrp="1"/>
          </p:cNvSpPr>
          <p:nvPr>
            <p:ph idx="1"/>
          </p:nvPr>
        </p:nvSpPr>
        <p:spPr/>
        <p:txBody>
          <a:bodyPr/>
          <a:lstStyle/>
          <a:p>
            <a:pPr marL="0" indent="0">
              <a:buNone/>
            </a:pPr>
            <a:r>
              <a:rPr lang="en-US" dirty="0" smtClean="0"/>
              <a:t>The link to the source</a:t>
            </a:r>
          </a:p>
          <a:p>
            <a:pPr marL="0" indent="0">
              <a:buNone/>
            </a:pPr>
            <a:r>
              <a:rPr lang="en-US" dirty="0">
                <a:hlinkClick r:id="rId2"/>
              </a:rPr>
              <a:t>https://</a:t>
            </a:r>
            <a:r>
              <a:rPr lang="en-US" dirty="0" smtClean="0">
                <a:hlinkClick r:id="rId2"/>
              </a:rPr>
              <a:t>github.com/Blankpanda/chat_client</a:t>
            </a:r>
            <a:r>
              <a:rPr lang="en-US" dirty="0" smtClean="0"/>
              <a:t> </a:t>
            </a:r>
            <a:endParaRPr lang="en-US" dirty="0"/>
          </a:p>
        </p:txBody>
      </p:sp>
    </p:spTree>
    <p:extLst>
      <p:ext uri="{BB962C8B-B14F-4D97-AF65-F5344CB8AC3E}">
        <p14:creationId xmlns:p14="http://schemas.microsoft.com/office/powerpoint/2010/main" val="58894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C#/WPF </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 used C# for the following components of the project:</a:t>
            </a:r>
          </a:p>
          <a:p>
            <a:r>
              <a:rPr lang="en-US" sz="3200" dirty="0"/>
              <a:t>	</a:t>
            </a:r>
            <a:r>
              <a:rPr lang="en-US" sz="3200" dirty="0" smtClean="0"/>
              <a:t>Server Core</a:t>
            </a:r>
            <a:endParaRPr lang="en-US" sz="3000" dirty="0"/>
          </a:p>
          <a:p>
            <a:r>
              <a:rPr lang="en-US" sz="3000" dirty="0" smtClean="0"/>
              <a:t>          Original Client GUI (Chat)</a:t>
            </a:r>
          </a:p>
          <a:p>
            <a:r>
              <a:rPr lang="en-US" sz="3000" dirty="0"/>
              <a:t> </a:t>
            </a:r>
            <a:r>
              <a:rPr lang="en-US" sz="3000" dirty="0" smtClean="0"/>
              <a:t>         Original Client Command line (Chat)</a:t>
            </a:r>
          </a:p>
          <a:p>
            <a:pPr marL="0" indent="0">
              <a:buNone/>
            </a:pPr>
            <a:r>
              <a:rPr lang="en-US" sz="3000" dirty="0" smtClean="0"/>
              <a:t>I used WPF for the follow component of the project:</a:t>
            </a:r>
          </a:p>
          <a:p>
            <a:r>
              <a:rPr lang="en-US" sz="3000" dirty="0" smtClean="0"/>
              <a:t>         Original Client GUI (Chat)</a:t>
            </a:r>
            <a:endParaRPr lang="en-US" sz="3000" dirty="0"/>
          </a:p>
          <a:p>
            <a:pPr marL="0" indent="0">
              <a:buNone/>
            </a:pPr>
            <a:endParaRPr lang="en-US" sz="3200" dirty="0" smtClean="0"/>
          </a:p>
        </p:txBody>
      </p:sp>
    </p:spTree>
    <p:extLst>
      <p:ext uri="{BB962C8B-B14F-4D97-AF65-F5344CB8AC3E}">
        <p14:creationId xmlns:p14="http://schemas.microsoft.com/office/powerpoint/2010/main" val="539434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PYTHOn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 used Python for the following components of the project:</a:t>
            </a:r>
          </a:p>
          <a:p>
            <a:pPr lvl="1"/>
            <a:r>
              <a:rPr lang="en-US" sz="3000" dirty="0" smtClean="0"/>
              <a:t>             File Client application</a:t>
            </a:r>
          </a:p>
          <a:p>
            <a:pPr lvl="1"/>
            <a:r>
              <a:rPr lang="en-US" sz="3000" dirty="0"/>
              <a:t> </a:t>
            </a:r>
            <a:r>
              <a:rPr lang="en-US" sz="3000" dirty="0" smtClean="0"/>
              <a:t>            File Server </a:t>
            </a:r>
            <a:r>
              <a:rPr lang="en-US" sz="3000" dirty="0" smtClean="0"/>
              <a:t>Module</a:t>
            </a:r>
          </a:p>
          <a:p>
            <a:pPr lvl="1"/>
            <a:endParaRPr lang="en-US" sz="3000" dirty="0"/>
          </a:p>
          <a:p>
            <a:pPr marL="228600" lvl="1" indent="0">
              <a:buNone/>
            </a:pPr>
            <a:r>
              <a:rPr lang="en-US" sz="3000" dirty="0" smtClean="0"/>
              <a:t>The project utilizes the </a:t>
            </a:r>
            <a:r>
              <a:rPr lang="en-US" sz="3000" dirty="0" err="1" smtClean="0"/>
              <a:t>IronPython</a:t>
            </a:r>
            <a:r>
              <a:rPr lang="en-US" sz="3000" dirty="0" smtClean="0"/>
              <a:t> library which allows python interlope with </a:t>
            </a:r>
            <a:r>
              <a:rPr lang="en-US" sz="3000" dirty="0" err="1" smtClean="0"/>
              <a:t>.net</a:t>
            </a:r>
            <a:r>
              <a:rPr lang="en-US" sz="3000" dirty="0" smtClean="0"/>
              <a:t>.</a:t>
            </a:r>
            <a:endParaRPr lang="en-US" sz="3000" dirty="0" smtClean="0"/>
          </a:p>
        </p:txBody>
      </p:sp>
    </p:spTree>
    <p:extLst>
      <p:ext uri="{BB962C8B-B14F-4D97-AF65-F5344CB8AC3E}">
        <p14:creationId xmlns:p14="http://schemas.microsoft.com/office/powerpoint/2010/main" val="4047946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server works</a:t>
            </a:r>
            <a:endParaRPr lang="en-US" dirty="0"/>
          </a:p>
        </p:txBody>
      </p:sp>
      <p:sp>
        <p:nvSpPr>
          <p:cNvPr id="3" name="Content Placeholder 2"/>
          <p:cNvSpPr>
            <a:spLocks noGrp="1"/>
          </p:cNvSpPr>
          <p:nvPr>
            <p:ph idx="1"/>
          </p:nvPr>
        </p:nvSpPr>
        <p:spPr/>
        <p:txBody>
          <a:bodyPr/>
          <a:lstStyle/>
          <a:p>
            <a:pPr marL="0" indent="0">
              <a:buNone/>
            </a:pPr>
            <a:r>
              <a:rPr lang="en-US" dirty="0" smtClean="0"/>
              <a:t>The Server is built on a command system that can be extended. The start command is used to start new servers and is the part that allows different types of applications/code to be invoked based off the server.</a:t>
            </a:r>
          </a:p>
          <a:p>
            <a:pPr marL="0" indent="0">
              <a:buNone/>
            </a:pPr>
            <a:endParaRPr lang="en-US" dirty="0"/>
          </a:p>
          <a:p>
            <a:pPr marL="0" indent="0">
              <a:buNone/>
            </a:pPr>
            <a:r>
              <a:rPr lang="en-US" dirty="0" smtClean="0"/>
              <a:t>The server waits for a connection and when one is established, it waits until the connection </a:t>
            </a:r>
            <a:r>
              <a:rPr lang="en-US" dirty="0" smtClean="0"/>
              <a:t>send something. </a:t>
            </a:r>
            <a:r>
              <a:rPr lang="en-US" dirty="0" smtClean="0"/>
              <a:t>The server parse the values and sends back based </a:t>
            </a:r>
            <a:r>
              <a:rPr lang="en-US" dirty="0" smtClean="0"/>
              <a:t>off depending what the server does.</a:t>
            </a:r>
            <a:endParaRPr lang="en-US" dirty="0"/>
          </a:p>
        </p:txBody>
      </p:sp>
    </p:spTree>
    <p:extLst>
      <p:ext uri="{BB962C8B-B14F-4D97-AF65-F5344CB8AC3E}">
        <p14:creationId xmlns:p14="http://schemas.microsoft.com/office/powerpoint/2010/main" val="219297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server side</a:t>
            </a:r>
            <a:endParaRPr lang="en-US" dirty="0"/>
          </a:p>
        </p:txBody>
      </p:sp>
      <p:sp>
        <p:nvSpPr>
          <p:cNvPr id="3" name="Content Placeholder 2"/>
          <p:cNvSpPr>
            <a:spLocks noGrp="1"/>
          </p:cNvSpPr>
          <p:nvPr>
            <p:ph idx="1"/>
          </p:nvPr>
        </p:nvSpPr>
        <p:spPr>
          <a:xfrm>
            <a:off x="352018" y="1948180"/>
            <a:ext cx="11344681" cy="4206240"/>
          </a:xfrm>
        </p:spPr>
        <p:txBody>
          <a:bodyPr>
            <a:normAutofit/>
          </a:bodyPr>
          <a:lstStyle/>
          <a:p>
            <a:pPr marL="0" indent="0">
              <a:buNone/>
            </a:pPr>
            <a:r>
              <a:rPr lang="en-US" sz="2400" dirty="0" smtClean="0"/>
              <a:t>Sockets are what are used to programmatically send data between software and ultimately between two computers. A socket is represented by an IP and a port number.</a:t>
            </a:r>
          </a:p>
          <a:p>
            <a:pPr marL="0" indent="0">
              <a:buNone/>
            </a:pPr>
            <a:r>
              <a:rPr lang="en-US" sz="2400" dirty="0" smtClean="0"/>
              <a:t>Example Socket: 192.168.1.1:8080</a:t>
            </a:r>
          </a:p>
          <a:p>
            <a:pPr marL="0" indent="0">
              <a:buNone/>
            </a:pPr>
            <a:r>
              <a:rPr lang="en-US" sz="2400" dirty="0" smtClean="0"/>
              <a:t>We start by creating a socket that will act as a listener. This listener is what waits for incoming connections.</a:t>
            </a:r>
          </a:p>
          <a:p>
            <a:pPr marL="0" indent="0">
              <a:buNone/>
            </a:pPr>
            <a:r>
              <a:rPr lang="en-US" sz="2400" dirty="0"/>
              <a:t>	</a:t>
            </a:r>
            <a:r>
              <a:rPr lang="en-US" sz="2400" dirty="0" smtClean="0"/>
              <a:t>To create the listener you need the following:</a:t>
            </a:r>
          </a:p>
          <a:p>
            <a:pPr lvl="8"/>
            <a:r>
              <a:rPr lang="en-US" dirty="0"/>
              <a:t>	</a:t>
            </a:r>
            <a:r>
              <a:rPr lang="en-US" dirty="0" smtClean="0"/>
              <a:t>The servers IP address</a:t>
            </a:r>
          </a:p>
          <a:p>
            <a:pPr lvl="8"/>
            <a:r>
              <a:rPr lang="en-US" dirty="0" smtClean="0"/>
              <a:t>The port number the server will be using</a:t>
            </a:r>
          </a:p>
          <a:p>
            <a:pPr marL="0" indent="0">
              <a:buNone/>
            </a:pPr>
            <a:r>
              <a:rPr lang="en-US" sz="2400" dirty="0" smtClean="0"/>
              <a:t>these both represent the Local Endpoint which </a:t>
            </a:r>
            <a:r>
              <a:rPr lang="en-US" sz="2400" dirty="0" smtClean="0"/>
              <a:t>represents where incoming data is going.</a:t>
            </a:r>
            <a:r>
              <a:rPr lang="en-US" sz="2400" dirty="0" smtClean="0"/>
              <a:t>	</a:t>
            </a:r>
            <a:endParaRPr lang="en-US" sz="3200" dirty="0"/>
          </a:p>
        </p:txBody>
      </p:sp>
    </p:spTree>
    <p:extLst>
      <p:ext uri="{BB962C8B-B14F-4D97-AF65-F5344CB8AC3E}">
        <p14:creationId xmlns:p14="http://schemas.microsoft.com/office/powerpoint/2010/main" val="1898711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server side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After the listener is created we need to bind the listener to the endpoint.</a:t>
            </a:r>
          </a:p>
          <a:p>
            <a:pPr marL="0" indent="0">
              <a:buNone/>
            </a:pPr>
            <a:endParaRPr lang="en-US" dirty="0"/>
          </a:p>
          <a:p>
            <a:pPr marL="0" indent="0">
              <a:buNone/>
            </a:pPr>
            <a:r>
              <a:rPr lang="en-US" dirty="0" smtClean="0"/>
              <a:t>Once we bind the listener (to the local endpoint), </a:t>
            </a:r>
            <a:r>
              <a:rPr lang="en-US" dirty="0" smtClean="0"/>
              <a:t>we can simply start listening for inbound connections by initializing it with a backlog.</a:t>
            </a:r>
          </a:p>
          <a:p>
            <a:pPr marL="0" indent="0">
              <a:buNone/>
            </a:pPr>
            <a:r>
              <a:rPr lang="en-US" dirty="0" smtClean="0"/>
              <a:t>The backlog is what defines how many connections the server can maintain at any given time.</a:t>
            </a:r>
          </a:p>
          <a:p>
            <a:pPr marL="0" indent="0">
              <a:buNone/>
            </a:pPr>
            <a:r>
              <a:rPr lang="en-US" dirty="0" smtClean="0"/>
              <a:t>In order to parse the data that a client sends, we create a new socket  that is usually named handler. The handler is the result of a </a:t>
            </a:r>
            <a:r>
              <a:rPr lang="en-US" dirty="0" smtClean="0"/>
              <a:t>listener </a:t>
            </a:r>
            <a:r>
              <a:rPr lang="en-US" dirty="0" smtClean="0"/>
              <a:t>accepting a connection.</a:t>
            </a:r>
          </a:p>
          <a:p>
            <a:pPr marL="0" indent="0">
              <a:buNone/>
            </a:pPr>
            <a:r>
              <a:rPr lang="en-US" dirty="0" smtClean="0"/>
              <a:t>From there the handler maintains the connection between </a:t>
            </a:r>
            <a:r>
              <a:rPr lang="en-US" dirty="0" smtClean="0"/>
              <a:t>a Remote </a:t>
            </a:r>
            <a:r>
              <a:rPr lang="en-US" dirty="0" smtClean="0"/>
              <a:t>Endpoint.</a:t>
            </a:r>
          </a:p>
          <a:p>
            <a:pPr marL="0" indent="0">
              <a:buNone/>
            </a:pPr>
            <a:r>
              <a:rPr lang="en-US" dirty="0" smtClean="0"/>
              <a:t>We wrap this action of receiving in an infinite loop so that the client can continually send </a:t>
            </a:r>
            <a:r>
              <a:rPr lang="en-US" dirty="0" smtClean="0"/>
              <a:t>data and we break out when the client is done.</a:t>
            </a:r>
            <a:endParaRPr lang="en-US" dirty="0" smtClean="0"/>
          </a:p>
        </p:txBody>
      </p:sp>
    </p:spTree>
    <p:extLst>
      <p:ext uri="{BB962C8B-B14F-4D97-AF65-F5344CB8AC3E}">
        <p14:creationId xmlns:p14="http://schemas.microsoft.com/office/powerpoint/2010/main" val="2562069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Listen Function</a:t>
            </a:r>
            <a:endParaRPr lang="en-US" dirty="0"/>
          </a:p>
        </p:txBody>
      </p:sp>
      <p:sp>
        <p:nvSpPr>
          <p:cNvPr id="6" name="Text Placeholder 5"/>
          <p:cNvSpPr>
            <a:spLocks noGrp="1"/>
          </p:cNvSpPr>
          <p:nvPr>
            <p:ph type="body" sz="half" idx="2"/>
          </p:nvPr>
        </p:nvSpPr>
        <p:spPr>
          <a:xfrm>
            <a:off x="7786599" y="3142294"/>
            <a:ext cx="3200400" cy="3429000"/>
          </a:xfrm>
        </p:spPr>
        <p:txBody>
          <a:bodyPr/>
          <a:lstStyle/>
          <a:p>
            <a:r>
              <a:rPr lang="en-US" dirty="0" smtClean="0"/>
              <a:t>Create and bind the socket and then start listening, starting threads (based on the value for the back log) until they are all created and then start an infinite loop to stop the mean thread.</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1835"/>
            <a:ext cx="6687483" cy="5306165"/>
          </a:xfrm>
          <a:prstGeom prst="rect">
            <a:avLst/>
          </a:prstGeom>
        </p:spPr>
      </p:pic>
    </p:spTree>
    <p:extLst>
      <p:ext uri="{BB962C8B-B14F-4D97-AF65-F5344CB8AC3E}">
        <p14:creationId xmlns:p14="http://schemas.microsoft.com/office/powerpoint/2010/main" val="912230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543</TotalTime>
  <Words>2326</Words>
  <Application>Microsoft Office PowerPoint</Application>
  <PresentationFormat>Widescreen</PresentationFormat>
  <Paragraphs>202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Aharoni</vt:lpstr>
      <vt:lpstr>Arial</vt:lpstr>
      <vt:lpstr>Corbel</vt:lpstr>
      <vt:lpstr>Wingdings</vt:lpstr>
      <vt:lpstr>Banded</vt:lpstr>
      <vt:lpstr>Client/server applications in C#</vt:lpstr>
      <vt:lpstr>The idea</vt:lpstr>
      <vt:lpstr>The project</vt:lpstr>
      <vt:lpstr>C#/WPF </vt:lpstr>
      <vt:lpstr>PYTHOn</vt:lpstr>
      <vt:lpstr>How the server works</vt:lpstr>
      <vt:lpstr>Sockets: server side</vt:lpstr>
      <vt:lpstr>Sockets: server side (cont.)</vt:lpstr>
      <vt:lpstr>Server: Listen Function</vt:lpstr>
      <vt:lpstr>Server: New Connection Function</vt:lpstr>
      <vt:lpstr>Socket: Client Side</vt:lpstr>
      <vt:lpstr>Client: Start function</vt:lpstr>
      <vt:lpstr>Client: Send message</vt:lpstr>
      <vt:lpstr>Threading</vt:lpstr>
      <vt:lpstr>PowerPoint Presentation</vt:lpstr>
      <vt:lpstr>modularity</vt:lpstr>
      <vt:lpstr>Command system</vt:lpstr>
      <vt:lpstr>Icommand.cs</vt:lpstr>
      <vt:lpstr>commands</vt:lpstr>
      <vt:lpstr>Command Explanations</vt:lpstr>
      <vt:lpstr>Server Structure</vt:lpstr>
      <vt:lpstr>Client Examples</vt:lpstr>
      <vt:lpstr>  Example:  Chat client/server</vt:lpstr>
      <vt:lpstr>  Example:  Chat client/server</vt:lpstr>
      <vt:lpstr>WIRESHARK </vt:lpstr>
      <vt:lpstr>What went wrong with the chat client</vt:lpstr>
      <vt:lpstr>Example: file Client/Server</vt:lpstr>
      <vt:lpstr>Example: File Client/Server</vt:lpstr>
      <vt:lpstr>Example: file client/server</vt:lpstr>
      <vt:lpstr>PowerPoint Presentation</vt:lpstr>
      <vt:lpstr>Example: File Client/Server</vt:lpstr>
      <vt:lpstr>Example: FILE Client/server</vt:lpstr>
      <vt:lpstr>Example: FILE Client/server</vt:lpstr>
      <vt:lpstr>What I Applied/learned from the project</vt:lpstr>
      <vt:lpstr>What I Applied/learned from the project (CONT.)</vt:lpstr>
      <vt:lpstr>What’s Next</vt:lpstr>
      <vt:lpstr>How I developed this project</vt:lpstr>
      <vt:lpstr>Other things that I’ve got out of this project</vt:lpstr>
      <vt:lpstr>That’s 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Ellis</dc:creator>
  <cp:lastModifiedBy>Caleb Ellis</cp:lastModifiedBy>
  <cp:revision>71</cp:revision>
  <dcterms:created xsi:type="dcterms:W3CDTF">2016-05-03T14:21:10Z</dcterms:created>
  <dcterms:modified xsi:type="dcterms:W3CDTF">2016-05-05T19:08:15Z</dcterms:modified>
</cp:coreProperties>
</file>