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74" r:id="rId5"/>
    <p:sldId id="276" r:id="rId6"/>
    <p:sldId id="262" r:id="rId7"/>
    <p:sldId id="269" r:id="rId8"/>
    <p:sldId id="279" r:id="rId9"/>
    <p:sldId id="283" r:id="rId10"/>
    <p:sldId id="284" r:id="rId11"/>
    <p:sldId id="281" r:id="rId12"/>
    <p:sldId id="285" r:id="rId13"/>
    <p:sldId id="286" r:id="rId14"/>
    <p:sldId id="270" r:id="rId15"/>
    <p:sldId id="282" r:id="rId16"/>
    <p:sldId id="261" r:id="rId17"/>
    <p:sldId id="271" r:id="rId18"/>
    <p:sldId id="288" r:id="rId19"/>
    <p:sldId id="289" r:id="rId20"/>
    <p:sldId id="290" r:id="rId21"/>
    <p:sldId id="291" r:id="rId22"/>
    <p:sldId id="292" r:id="rId23"/>
    <p:sldId id="264" r:id="rId24"/>
    <p:sldId id="294" r:id="rId25"/>
    <p:sldId id="295" r:id="rId26"/>
    <p:sldId id="278" r:id="rId27"/>
    <p:sldId id="263" r:id="rId28"/>
    <p:sldId id="296" r:id="rId29"/>
    <p:sldId id="298" r:id="rId30"/>
    <p:sldId id="299" r:id="rId31"/>
    <p:sldId id="300" r:id="rId32"/>
    <p:sldId id="301" r:id="rId33"/>
    <p:sldId id="302" r:id="rId34"/>
    <p:sldId id="265" r:id="rId35"/>
    <p:sldId id="287" r:id="rId36"/>
    <p:sldId id="297" r:id="rId37"/>
    <p:sldId id="303" r:id="rId38"/>
    <p:sldId id="267" r:id="rId39"/>
    <p:sldId id="272" r:id="rId40"/>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Elli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guide orient="horz" pos="2160"/>
        <p:guide pos="384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62E8A-3AA5-428C-8F1C-797EC89C146E}" type="doc">
      <dgm:prSet loTypeId="urn:microsoft.com/office/officeart/2005/8/layout/architecture" loCatId="list" qsTypeId="urn:microsoft.com/office/officeart/2005/8/quickstyle/simple4" qsCatId="simple" csTypeId="urn:microsoft.com/office/officeart/2005/8/colors/accent0_1" csCatId="mainScheme" phldr="1"/>
      <dgm:spPr/>
      <dgm:t>
        <a:bodyPr/>
        <a:lstStyle/>
        <a:p>
          <a:endParaRPr lang="en-US"/>
        </a:p>
      </dgm:t>
    </dgm:pt>
    <dgm:pt modelId="{21D83578-55A1-49E3-A61B-281E94D1FFE4}">
      <dgm:prSet phldrT="[Text]"/>
      <dgm:spPr/>
      <dgm:t>
        <a:bodyPr/>
        <a:lstStyle/>
        <a:p>
          <a:r>
            <a:rPr lang="en-US" dirty="0" err="1" smtClean="0"/>
            <a:t>CommandStructure</a:t>
          </a:r>
          <a:endParaRPr lang="en-US" dirty="0"/>
        </a:p>
      </dgm:t>
    </dgm:pt>
    <dgm:pt modelId="{5FBAC968-5EC7-4911-B41C-F5A56DA096FB}" type="parTrans" cxnId="{8D2020E0-07C7-433B-823D-96472DD066A3}">
      <dgm:prSet/>
      <dgm:spPr/>
      <dgm:t>
        <a:bodyPr/>
        <a:lstStyle/>
        <a:p>
          <a:endParaRPr lang="en-US"/>
        </a:p>
      </dgm:t>
    </dgm:pt>
    <dgm:pt modelId="{21E57046-4F27-43EE-9BB2-43270C94EABC}" type="sibTrans" cxnId="{8D2020E0-07C7-433B-823D-96472DD066A3}">
      <dgm:prSet/>
      <dgm:spPr/>
      <dgm:t>
        <a:bodyPr/>
        <a:lstStyle/>
        <a:p>
          <a:endParaRPr lang="en-US"/>
        </a:p>
      </dgm:t>
    </dgm:pt>
    <dgm:pt modelId="{2AFE3053-0C58-4B42-BB36-C21CF2B50296}">
      <dgm:prSet phldrT="[Text]"/>
      <dgm:spPr/>
      <dgm:t>
        <a:bodyPr/>
        <a:lstStyle/>
        <a:p>
          <a:r>
            <a:rPr lang="en-US" dirty="0" smtClean="0"/>
            <a:t>Commands</a:t>
          </a:r>
        </a:p>
      </dgm:t>
    </dgm:pt>
    <dgm:pt modelId="{A72728D1-1DE1-4399-A7F9-C8C2190B82DE}" type="parTrans" cxnId="{AB4F5EBA-7A1C-4265-8D78-34BFD7075823}">
      <dgm:prSet/>
      <dgm:spPr/>
      <dgm:t>
        <a:bodyPr/>
        <a:lstStyle/>
        <a:p>
          <a:endParaRPr lang="en-US"/>
        </a:p>
      </dgm:t>
    </dgm:pt>
    <dgm:pt modelId="{A9B5CB9A-2C35-42BD-B0D1-9961D65D5D7C}" type="sibTrans" cxnId="{AB4F5EBA-7A1C-4265-8D78-34BFD7075823}">
      <dgm:prSet/>
      <dgm:spPr/>
      <dgm:t>
        <a:bodyPr/>
        <a:lstStyle/>
        <a:p>
          <a:endParaRPr lang="en-US"/>
        </a:p>
      </dgm:t>
    </dgm:pt>
    <dgm:pt modelId="{054B0E2B-81CD-4744-89D2-4456265B2FEA}">
      <dgm:prSet phldrT="[Text]"/>
      <dgm:spPr/>
      <dgm:t>
        <a:bodyPr/>
        <a:lstStyle/>
        <a:p>
          <a:r>
            <a:rPr lang="en-US" dirty="0" smtClean="0"/>
            <a:t>Server</a:t>
          </a:r>
          <a:endParaRPr lang="en-US" dirty="0"/>
        </a:p>
      </dgm:t>
    </dgm:pt>
    <dgm:pt modelId="{491E36DC-D8D4-48E1-8EFB-DC14B210BEA2}" type="parTrans" cxnId="{01B72EBB-A1EE-4A83-8B27-00AFE3E6A849}">
      <dgm:prSet/>
      <dgm:spPr/>
      <dgm:t>
        <a:bodyPr/>
        <a:lstStyle/>
        <a:p>
          <a:endParaRPr lang="en-US"/>
        </a:p>
      </dgm:t>
    </dgm:pt>
    <dgm:pt modelId="{E226A42D-126C-4029-A0BD-7DBA5EEC77EB}" type="sibTrans" cxnId="{01B72EBB-A1EE-4A83-8B27-00AFE3E6A849}">
      <dgm:prSet/>
      <dgm:spPr/>
      <dgm:t>
        <a:bodyPr/>
        <a:lstStyle/>
        <a:p>
          <a:endParaRPr lang="en-US"/>
        </a:p>
      </dgm:t>
    </dgm:pt>
    <dgm:pt modelId="{4E24F8DE-774F-479C-A8CE-B2AE6A35AEB8}">
      <dgm:prSet/>
      <dgm:spPr/>
      <dgm:t>
        <a:bodyPr/>
        <a:lstStyle/>
        <a:p>
          <a:r>
            <a:rPr lang="en-US" dirty="0" err="1" smtClean="0"/>
            <a:t>CommandList.cs</a:t>
          </a:r>
          <a:endParaRPr lang="en-US" dirty="0"/>
        </a:p>
      </dgm:t>
    </dgm:pt>
    <dgm:pt modelId="{CD635DE2-89EC-4435-A9B0-CAD3656D3CF6}" type="parTrans" cxnId="{B3411467-15E8-490A-A840-E80256C13851}">
      <dgm:prSet/>
      <dgm:spPr/>
      <dgm:t>
        <a:bodyPr/>
        <a:lstStyle/>
        <a:p>
          <a:endParaRPr lang="en-US"/>
        </a:p>
      </dgm:t>
    </dgm:pt>
    <dgm:pt modelId="{E41AFB61-C186-4464-9386-F263296B9A9C}" type="sibTrans" cxnId="{B3411467-15E8-490A-A840-E80256C13851}">
      <dgm:prSet/>
      <dgm:spPr/>
      <dgm:t>
        <a:bodyPr/>
        <a:lstStyle/>
        <a:p>
          <a:endParaRPr lang="en-US"/>
        </a:p>
      </dgm:t>
    </dgm:pt>
    <dgm:pt modelId="{9EB905EC-A713-4DB9-A464-F55E5B475CB2}">
      <dgm:prSet phldrT="[Text]"/>
      <dgm:spPr/>
      <dgm:t>
        <a:bodyPr/>
        <a:lstStyle/>
        <a:p>
          <a:r>
            <a:rPr lang="en-US" dirty="0" err="1" smtClean="0"/>
            <a:t>Alias.cs</a:t>
          </a:r>
          <a:r>
            <a:rPr lang="en-US" dirty="0" smtClean="0"/>
            <a:t> </a:t>
          </a:r>
        </a:p>
        <a:p>
          <a:r>
            <a:rPr lang="en-US" dirty="0" err="1" smtClean="0"/>
            <a:t>Clear.cs</a:t>
          </a:r>
          <a:endParaRPr lang="en-US" dirty="0" smtClean="0"/>
        </a:p>
        <a:p>
          <a:r>
            <a:rPr lang="en-US" dirty="0" err="1" smtClean="0"/>
            <a:t>Create.cs</a:t>
          </a:r>
          <a:endParaRPr lang="en-US" dirty="0" smtClean="0"/>
        </a:p>
        <a:p>
          <a:r>
            <a:rPr lang="en-US" dirty="0" err="1" smtClean="0"/>
            <a:t>Delete.cs</a:t>
          </a:r>
          <a:endParaRPr lang="en-US" dirty="0" smtClean="0"/>
        </a:p>
        <a:p>
          <a:r>
            <a:rPr lang="en-US" dirty="0" err="1" smtClean="0"/>
            <a:t>Exit.cs</a:t>
          </a:r>
          <a:endParaRPr lang="en-US" dirty="0" smtClean="0"/>
        </a:p>
        <a:p>
          <a:r>
            <a:rPr lang="en-US" dirty="0" err="1" smtClean="0"/>
            <a:t>Help.cs</a:t>
          </a:r>
          <a:endParaRPr lang="en-US" dirty="0" smtClean="0"/>
        </a:p>
        <a:p>
          <a:r>
            <a:rPr lang="en-US" dirty="0" err="1" smtClean="0"/>
            <a:t>Ping.cs</a:t>
          </a:r>
          <a:endParaRPr lang="en-US" dirty="0" smtClean="0"/>
        </a:p>
        <a:p>
          <a:r>
            <a:rPr lang="en-US" dirty="0" err="1" smtClean="0"/>
            <a:t>Slist.cs</a:t>
          </a:r>
          <a:endParaRPr lang="en-US" dirty="0" smtClean="0"/>
        </a:p>
        <a:p>
          <a:r>
            <a:rPr lang="en-US" dirty="0" err="1" smtClean="0"/>
            <a:t>Start.cs</a:t>
          </a:r>
          <a:endParaRPr lang="en-US" dirty="0" smtClean="0"/>
        </a:p>
        <a:p>
          <a:r>
            <a:rPr lang="en-US" dirty="0" err="1" smtClean="0"/>
            <a:t>View.cs</a:t>
          </a:r>
          <a:endParaRPr lang="en-US" dirty="0" smtClean="0"/>
        </a:p>
      </dgm:t>
    </dgm:pt>
    <dgm:pt modelId="{2A563E03-F3FF-4500-9812-6548B934CC72}" type="parTrans" cxnId="{FB396CF2-B03F-48B0-B052-412094D753D4}">
      <dgm:prSet/>
      <dgm:spPr/>
      <dgm:t>
        <a:bodyPr/>
        <a:lstStyle/>
        <a:p>
          <a:endParaRPr lang="en-US"/>
        </a:p>
      </dgm:t>
    </dgm:pt>
    <dgm:pt modelId="{7390DD9B-7E9D-437B-9CA8-1EB2B3225E1B}" type="sibTrans" cxnId="{FB396CF2-B03F-48B0-B052-412094D753D4}">
      <dgm:prSet/>
      <dgm:spPr/>
      <dgm:t>
        <a:bodyPr/>
        <a:lstStyle/>
        <a:p>
          <a:endParaRPr lang="en-US"/>
        </a:p>
      </dgm:t>
    </dgm:pt>
    <dgm:pt modelId="{CF5E5DEE-EA64-4D4F-9106-E2D2FCD8D3AE}">
      <dgm:prSet/>
      <dgm:spPr/>
      <dgm:t>
        <a:bodyPr/>
        <a:lstStyle/>
        <a:p>
          <a:r>
            <a:rPr lang="en-US" dirty="0" err="1" smtClean="0"/>
            <a:t>ICommand.cs</a:t>
          </a:r>
          <a:endParaRPr lang="en-US" dirty="0"/>
        </a:p>
      </dgm:t>
    </dgm:pt>
    <dgm:pt modelId="{59746033-F94C-4C7F-9D2F-DA4D34748223}" type="parTrans" cxnId="{2C8AD1F3-53D1-4223-A2E9-F339CD1A389D}">
      <dgm:prSet/>
      <dgm:spPr/>
      <dgm:t>
        <a:bodyPr/>
        <a:lstStyle/>
        <a:p>
          <a:endParaRPr lang="en-US"/>
        </a:p>
      </dgm:t>
    </dgm:pt>
    <dgm:pt modelId="{A9ED89B7-FA67-4354-A7A4-DAD58F6EC710}" type="sibTrans" cxnId="{2C8AD1F3-53D1-4223-A2E9-F339CD1A389D}">
      <dgm:prSet/>
      <dgm:spPr/>
      <dgm:t>
        <a:bodyPr/>
        <a:lstStyle/>
        <a:p>
          <a:endParaRPr lang="en-US"/>
        </a:p>
      </dgm:t>
    </dgm:pt>
    <dgm:pt modelId="{39FCAE4D-62FC-43DF-BCD9-DA3FD7091A51}">
      <dgm:prSet/>
      <dgm:spPr/>
      <dgm:t>
        <a:bodyPr/>
        <a:lstStyle/>
        <a:p>
          <a:r>
            <a:rPr lang="en-US" dirty="0" err="1" smtClean="0"/>
            <a:t>RunCommand.cs</a:t>
          </a:r>
          <a:endParaRPr lang="en-US" dirty="0"/>
        </a:p>
      </dgm:t>
    </dgm:pt>
    <dgm:pt modelId="{DED1F49B-9D2C-41DE-B85F-1AEBB5D36004}" type="parTrans" cxnId="{50EA4632-728A-4847-B79C-ADF8BA8537C4}">
      <dgm:prSet/>
      <dgm:spPr/>
      <dgm:t>
        <a:bodyPr/>
        <a:lstStyle/>
        <a:p>
          <a:endParaRPr lang="en-US"/>
        </a:p>
      </dgm:t>
    </dgm:pt>
    <dgm:pt modelId="{C51B95CF-ACBB-432F-9543-B6E34D1A8B9F}" type="sibTrans" cxnId="{50EA4632-728A-4847-B79C-ADF8BA8537C4}">
      <dgm:prSet/>
      <dgm:spPr/>
      <dgm:t>
        <a:bodyPr/>
        <a:lstStyle/>
        <a:p>
          <a:endParaRPr lang="en-US"/>
        </a:p>
      </dgm:t>
    </dgm:pt>
    <dgm:pt modelId="{3EC8C5D1-6E8F-4D26-9FD7-4C4368BE2499}">
      <dgm:prSet phldrT="[Text]"/>
      <dgm:spPr/>
      <dgm:t>
        <a:bodyPr/>
        <a:lstStyle/>
        <a:p>
          <a:r>
            <a:rPr lang="en-US" dirty="0" err="1" smtClean="0"/>
            <a:t>FileServer.cs</a:t>
          </a:r>
          <a:endParaRPr lang="en-US" dirty="0"/>
        </a:p>
      </dgm:t>
    </dgm:pt>
    <dgm:pt modelId="{0CCCB238-4226-45F1-ADC5-F7BE01A38108}" type="parTrans" cxnId="{52E8D5E8-B3DF-49B7-803C-2432D714D654}">
      <dgm:prSet/>
      <dgm:spPr/>
      <dgm:t>
        <a:bodyPr/>
        <a:lstStyle/>
        <a:p>
          <a:endParaRPr lang="en-US"/>
        </a:p>
      </dgm:t>
    </dgm:pt>
    <dgm:pt modelId="{B4B4F45C-8D22-4549-B270-8CEA6DBDF76F}" type="sibTrans" cxnId="{52E8D5E8-B3DF-49B7-803C-2432D714D654}">
      <dgm:prSet/>
      <dgm:spPr/>
      <dgm:t>
        <a:bodyPr/>
        <a:lstStyle/>
        <a:p>
          <a:endParaRPr lang="en-US"/>
        </a:p>
      </dgm:t>
    </dgm:pt>
    <dgm:pt modelId="{DE269F60-F59D-4FA7-B6CE-CA89CD021C1C}">
      <dgm:prSet phldrT="[Text]"/>
      <dgm:spPr/>
      <dgm:t>
        <a:bodyPr/>
        <a:lstStyle/>
        <a:p>
          <a:r>
            <a:rPr lang="en-US" dirty="0" smtClean="0"/>
            <a:t>Server.py</a:t>
          </a:r>
          <a:endParaRPr lang="en-US" dirty="0"/>
        </a:p>
      </dgm:t>
    </dgm:pt>
    <dgm:pt modelId="{20360EB0-46E6-4B9F-84CB-5CA477F1CCF6}" type="parTrans" cxnId="{D8646E3B-F00B-4AE6-80F6-FD480F1D4225}">
      <dgm:prSet/>
      <dgm:spPr/>
      <dgm:t>
        <a:bodyPr/>
        <a:lstStyle/>
        <a:p>
          <a:endParaRPr lang="en-US"/>
        </a:p>
      </dgm:t>
    </dgm:pt>
    <dgm:pt modelId="{74C9B3DD-CCB4-4526-A353-631570D70D2F}" type="sibTrans" cxnId="{D8646E3B-F00B-4AE6-80F6-FD480F1D4225}">
      <dgm:prSet/>
      <dgm:spPr/>
      <dgm:t>
        <a:bodyPr/>
        <a:lstStyle/>
        <a:p>
          <a:endParaRPr lang="en-US"/>
        </a:p>
      </dgm:t>
    </dgm:pt>
    <dgm:pt modelId="{9BDBBE02-AB1C-4DF9-9467-9E4C44111ADF}">
      <dgm:prSet phldrT="[Text]"/>
      <dgm:spPr/>
      <dgm:t>
        <a:bodyPr/>
        <a:lstStyle/>
        <a:p>
          <a:r>
            <a:rPr lang="en-US" dirty="0" err="1" smtClean="0"/>
            <a:t>Server.cs</a:t>
          </a:r>
          <a:endParaRPr lang="en-US" dirty="0"/>
        </a:p>
      </dgm:t>
    </dgm:pt>
    <dgm:pt modelId="{5F35D110-FAC0-4714-94FD-1AF6BD4E936F}" type="parTrans" cxnId="{A960A886-0073-48BF-812B-C61D4CD27CAB}">
      <dgm:prSet/>
      <dgm:spPr/>
      <dgm:t>
        <a:bodyPr/>
        <a:lstStyle/>
        <a:p>
          <a:endParaRPr lang="en-US"/>
        </a:p>
      </dgm:t>
    </dgm:pt>
    <dgm:pt modelId="{DD11E805-A8EC-43FB-9580-7F549A53C3EF}" type="sibTrans" cxnId="{A960A886-0073-48BF-812B-C61D4CD27CAB}">
      <dgm:prSet/>
      <dgm:spPr/>
      <dgm:t>
        <a:bodyPr/>
        <a:lstStyle/>
        <a:p>
          <a:endParaRPr lang="en-US"/>
        </a:p>
      </dgm:t>
    </dgm:pt>
    <dgm:pt modelId="{BD5F5147-83DA-4A0F-B5BF-0DEFD56057FF}">
      <dgm:prSet phldrT="[Text]"/>
      <dgm:spPr/>
      <dgm:t>
        <a:bodyPr/>
        <a:lstStyle/>
        <a:p>
          <a:r>
            <a:rPr lang="en-US" dirty="0" err="1" smtClean="0"/>
            <a:t>ServerInit.cs</a:t>
          </a:r>
          <a:endParaRPr lang="en-US" dirty="0"/>
        </a:p>
      </dgm:t>
    </dgm:pt>
    <dgm:pt modelId="{566A0201-99C8-4843-8306-760B71F4373F}" type="parTrans" cxnId="{18243FB1-1DD0-4B6E-9F0F-8DBD8E898CFD}">
      <dgm:prSet/>
      <dgm:spPr/>
      <dgm:t>
        <a:bodyPr/>
        <a:lstStyle/>
        <a:p>
          <a:endParaRPr lang="en-US"/>
        </a:p>
      </dgm:t>
    </dgm:pt>
    <dgm:pt modelId="{7F599BBD-B1F9-47E8-AB54-F0480FCFDF6E}" type="sibTrans" cxnId="{18243FB1-1DD0-4B6E-9F0F-8DBD8E898CFD}">
      <dgm:prSet/>
      <dgm:spPr/>
      <dgm:t>
        <a:bodyPr/>
        <a:lstStyle/>
        <a:p>
          <a:endParaRPr lang="en-US"/>
        </a:p>
      </dgm:t>
    </dgm:pt>
    <dgm:pt modelId="{B8B0BAD2-4F32-40DF-A6AE-8EF4F27A83D6}">
      <dgm:prSet phldrT="[Text]"/>
      <dgm:spPr/>
      <dgm:t>
        <a:bodyPr/>
        <a:lstStyle/>
        <a:p>
          <a:r>
            <a:rPr lang="en-US" dirty="0" err="1" smtClean="0"/>
            <a:t>ServerList.cs</a:t>
          </a:r>
          <a:endParaRPr lang="en-US" dirty="0"/>
        </a:p>
      </dgm:t>
    </dgm:pt>
    <dgm:pt modelId="{4E8D96D1-C44F-45F7-A503-6353571CAC95}" type="parTrans" cxnId="{7EBBFE21-8F1A-4D89-B639-246DE7E6EBDE}">
      <dgm:prSet/>
      <dgm:spPr/>
      <dgm:t>
        <a:bodyPr/>
        <a:lstStyle/>
        <a:p>
          <a:endParaRPr lang="en-US"/>
        </a:p>
      </dgm:t>
    </dgm:pt>
    <dgm:pt modelId="{562217F3-6E2A-4E25-A64C-CFA839E08005}" type="sibTrans" cxnId="{7EBBFE21-8F1A-4D89-B639-246DE7E6EBDE}">
      <dgm:prSet/>
      <dgm:spPr/>
      <dgm:t>
        <a:bodyPr/>
        <a:lstStyle/>
        <a:p>
          <a:endParaRPr lang="en-US"/>
        </a:p>
      </dgm:t>
    </dgm:pt>
    <dgm:pt modelId="{77450737-22AD-4E1F-8F7E-9A7AD82138EB}">
      <dgm:prSet phldrT="[Text]"/>
      <dgm:spPr/>
      <dgm:t>
        <a:bodyPr/>
        <a:lstStyle/>
        <a:p>
          <a:r>
            <a:rPr lang="en-US" dirty="0" err="1" smtClean="0"/>
            <a:t>ServerType.cs</a:t>
          </a:r>
          <a:endParaRPr lang="en-US" dirty="0"/>
        </a:p>
      </dgm:t>
    </dgm:pt>
    <dgm:pt modelId="{0395AEB3-15A6-475E-9405-FF3FCEE4A04C}" type="parTrans" cxnId="{0192F85F-E884-4622-9360-5CDF5E10DFA8}">
      <dgm:prSet/>
      <dgm:spPr/>
      <dgm:t>
        <a:bodyPr/>
        <a:lstStyle/>
        <a:p>
          <a:endParaRPr lang="en-US"/>
        </a:p>
      </dgm:t>
    </dgm:pt>
    <dgm:pt modelId="{78C66603-5068-49F1-BD1C-C9FDE3E0464C}" type="sibTrans" cxnId="{0192F85F-E884-4622-9360-5CDF5E10DFA8}">
      <dgm:prSet/>
      <dgm:spPr/>
      <dgm:t>
        <a:bodyPr/>
        <a:lstStyle/>
        <a:p>
          <a:endParaRPr lang="en-US"/>
        </a:p>
      </dgm:t>
    </dgm:pt>
    <dgm:pt modelId="{46C84EBE-254F-4582-AAB0-AFA8C38B395E}">
      <dgm:prSet phldrT="[Text]"/>
      <dgm:spPr/>
      <dgm:t>
        <a:bodyPr/>
        <a:lstStyle/>
        <a:p>
          <a:r>
            <a:rPr lang="en-US" dirty="0" err="1" smtClean="0"/>
            <a:t>TimeStamp.cs</a:t>
          </a:r>
          <a:endParaRPr lang="en-US" dirty="0"/>
        </a:p>
      </dgm:t>
    </dgm:pt>
    <dgm:pt modelId="{BA62A975-82EB-4A0A-ABFA-F20FEA5849B8}" type="parTrans" cxnId="{F9DC2E82-4B1D-4C12-AE90-5CCB218EF1B3}">
      <dgm:prSet/>
      <dgm:spPr/>
      <dgm:t>
        <a:bodyPr/>
        <a:lstStyle/>
        <a:p>
          <a:endParaRPr lang="en-US"/>
        </a:p>
      </dgm:t>
    </dgm:pt>
    <dgm:pt modelId="{1466443C-6140-4EBB-A467-493024FB98BE}" type="sibTrans" cxnId="{F9DC2E82-4B1D-4C12-AE90-5CCB218EF1B3}">
      <dgm:prSet/>
      <dgm:spPr/>
      <dgm:t>
        <a:bodyPr/>
        <a:lstStyle/>
        <a:p>
          <a:endParaRPr lang="en-US"/>
        </a:p>
      </dgm:t>
    </dgm:pt>
    <dgm:pt modelId="{63B60CB8-80A3-40F0-A370-C2CC59588022}">
      <dgm:prSet phldrT="[Text]"/>
      <dgm:spPr/>
      <dgm:t>
        <a:bodyPr/>
        <a:lstStyle/>
        <a:p>
          <a:r>
            <a:rPr lang="en-US" dirty="0" smtClean="0"/>
            <a:t>Tools</a:t>
          </a:r>
          <a:endParaRPr lang="en-US" dirty="0"/>
        </a:p>
      </dgm:t>
    </dgm:pt>
    <dgm:pt modelId="{941500ED-C320-49BC-8AA9-DDAFE6205BCB}" type="parTrans" cxnId="{6AE161FA-8CBF-4798-95DB-337386AAA372}">
      <dgm:prSet/>
      <dgm:spPr/>
      <dgm:t>
        <a:bodyPr/>
        <a:lstStyle/>
        <a:p>
          <a:endParaRPr lang="en-US"/>
        </a:p>
      </dgm:t>
    </dgm:pt>
    <dgm:pt modelId="{78996C37-2278-42D3-BB86-DFE3FE165363}" type="sibTrans" cxnId="{6AE161FA-8CBF-4798-95DB-337386AAA372}">
      <dgm:prSet/>
      <dgm:spPr/>
      <dgm:t>
        <a:bodyPr/>
        <a:lstStyle/>
        <a:p>
          <a:endParaRPr lang="en-US"/>
        </a:p>
      </dgm:t>
    </dgm:pt>
    <dgm:pt modelId="{A5497497-6C81-4AAA-87F4-BC747DEE1882}">
      <dgm:prSet phldrT="[Text]"/>
      <dgm:spPr/>
      <dgm:t>
        <a:bodyPr/>
        <a:lstStyle/>
        <a:p>
          <a:r>
            <a:rPr lang="en-US" dirty="0" err="1" smtClean="0"/>
            <a:t>IO.cs</a:t>
          </a:r>
          <a:endParaRPr lang="en-US" dirty="0"/>
        </a:p>
      </dgm:t>
    </dgm:pt>
    <dgm:pt modelId="{29C86857-D98C-462A-A1A3-67A63A2D087F}" type="parTrans" cxnId="{E3E9DEA6-F4A4-44EA-B3A4-2ACDF0F48C90}">
      <dgm:prSet/>
      <dgm:spPr/>
      <dgm:t>
        <a:bodyPr/>
        <a:lstStyle/>
        <a:p>
          <a:endParaRPr lang="en-US"/>
        </a:p>
      </dgm:t>
    </dgm:pt>
    <dgm:pt modelId="{86E26F7B-97F7-4969-A246-5C20FE2AF928}" type="sibTrans" cxnId="{E3E9DEA6-F4A4-44EA-B3A4-2ACDF0F48C90}">
      <dgm:prSet/>
      <dgm:spPr/>
      <dgm:t>
        <a:bodyPr/>
        <a:lstStyle/>
        <a:p>
          <a:endParaRPr lang="en-US"/>
        </a:p>
      </dgm:t>
    </dgm:pt>
    <dgm:pt modelId="{D5587962-671A-4505-9A14-EC9C9BA76670}">
      <dgm:prSet phldrT="[Text]"/>
      <dgm:spPr/>
      <dgm:t>
        <a:bodyPr/>
        <a:lstStyle/>
        <a:p>
          <a:r>
            <a:rPr lang="en-US" dirty="0" err="1" smtClean="0"/>
            <a:t>Net.cs</a:t>
          </a:r>
          <a:endParaRPr lang="en-US" dirty="0"/>
        </a:p>
      </dgm:t>
    </dgm:pt>
    <dgm:pt modelId="{C2A7C97F-EE2D-44CF-BFFB-4A6B4B75C228}" type="parTrans" cxnId="{FDBA40C7-8F01-49D3-9178-A0948C8B4470}">
      <dgm:prSet/>
      <dgm:spPr/>
      <dgm:t>
        <a:bodyPr/>
        <a:lstStyle/>
        <a:p>
          <a:endParaRPr lang="en-US"/>
        </a:p>
      </dgm:t>
    </dgm:pt>
    <dgm:pt modelId="{C2C2E869-26F3-4218-9C2B-6D4828D85537}" type="sibTrans" cxnId="{FDBA40C7-8F01-49D3-9178-A0948C8B4470}">
      <dgm:prSet/>
      <dgm:spPr/>
      <dgm:t>
        <a:bodyPr/>
        <a:lstStyle/>
        <a:p>
          <a:endParaRPr lang="en-US"/>
        </a:p>
      </dgm:t>
    </dgm:pt>
    <dgm:pt modelId="{099B744F-C0FA-4A6B-A83F-21D19B6C1BDB}">
      <dgm:prSet phldrT="[Text]"/>
      <dgm:spPr/>
      <dgm:t>
        <a:bodyPr/>
        <a:lstStyle/>
        <a:p>
          <a:r>
            <a:rPr lang="en-US" dirty="0" err="1" smtClean="0"/>
            <a:t>Program.cs</a:t>
          </a:r>
          <a:endParaRPr lang="en-US" dirty="0"/>
        </a:p>
      </dgm:t>
    </dgm:pt>
    <dgm:pt modelId="{57007021-CDF7-42EE-97EB-D0700B1CFA0D}" type="parTrans" cxnId="{70A0F109-9E29-4D74-84D7-04CEF3A5D449}">
      <dgm:prSet/>
      <dgm:spPr/>
      <dgm:t>
        <a:bodyPr/>
        <a:lstStyle/>
        <a:p>
          <a:endParaRPr lang="en-US"/>
        </a:p>
      </dgm:t>
    </dgm:pt>
    <dgm:pt modelId="{66214589-C343-49EA-825D-7047326BB8CC}" type="sibTrans" cxnId="{70A0F109-9E29-4D74-84D7-04CEF3A5D449}">
      <dgm:prSet/>
      <dgm:spPr/>
      <dgm:t>
        <a:bodyPr/>
        <a:lstStyle/>
        <a:p>
          <a:endParaRPr lang="en-US"/>
        </a:p>
      </dgm:t>
    </dgm:pt>
    <dgm:pt modelId="{1095E9DA-E507-4C54-8DD9-7C500324B115}" type="pres">
      <dgm:prSet presAssocID="{9B362E8A-3AA5-428C-8F1C-797EC89C146E}" presName="Name0" presStyleCnt="0">
        <dgm:presLayoutVars>
          <dgm:chPref val="1"/>
          <dgm:dir/>
          <dgm:animOne val="branch"/>
          <dgm:animLvl val="lvl"/>
          <dgm:resizeHandles/>
        </dgm:presLayoutVars>
      </dgm:prSet>
      <dgm:spPr/>
    </dgm:pt>
    <dgm:pt modelId="{598F4E6C-094D-4682-9A3D-108D171F35D3}" type="pres">
      <dgm:prSet presAssocID="{21D83578-55A1-49E3-A61B-281E94D1FFE4}" presName="vertOne" presStyleCnt="0"/>
      <dgm:spPr/>
    </dgm:pt>
    <dgm:pt modelId="{75687D14-DC01-4E10-A7BB-628895882D5A}" type="pres">
      <dgm:prSet presAssocID="{21D83578-55A1-49E3-A61B-281E94D1FFE4}" presName="txOne" presStyleLbl="node0" presStyleIdx="0" presStyleCnt="4">
        <dgm:presLayoutVars>
          <dgm:chPref val="3"/>
        </dgm:presLayoutVars>
      </dgm:prSet>
      <dgm:spPr/>
    </dgm:pt>
    <dgm:pt modelId="{93009720-48F2-472A-A2EF-2ACA09FC275F}" type="pres">
      <dgm:prSet presAssocID="{21D83578-55A1-49E3-A61B-281E94D1FFE4}" presName="parTransOne" presStyleCnt="0"/>
      <dgm:spPr/>
    </dgm:pt>
    <dgm:pt modelId="{86763DB9-B89A-4045-8763-F852871EFCAD}" type="pres">
      <dgm:prSet presAssocID="{21D83578-55A1-49E3-A61B-281E94D1FFE4}" presName="horzOne" presStyleCnt="0"/>
      <dgm:spPr/>
    </dgm:pt>
    <dgm:pt modelId="{7B2684ED-5038-40D4-B28B-EE37C13B0861}" type="pres">
      <dgm:prSet presAssocID="{2AFE3053-0C58-4B42-BB36-C21CF2B50296}" presName="vertTwo" presStyleCnt="0"/>
      <dgm:spPr/>
    </dgm:pt>
    <dgm:pt modelId="{2AAF4A0E-8AA6-43E0-9FBA-388831534AB0}" type="pres">
      <dgm:prSet presAssocID="{2AFE3053-0C58-4B42-BB36-C21CF2B50296}" presName="txTwo" presStyleLbl="node2" presStyleIdx="0" presStyleCnt="12">
        <dgm:presLayoutVars>
          <dgm:chPref val="3"/>
        </dgm:presLayoutVars>
      </dgm:prSet>
      <dgm:spPr/>
    </dgm:pt>
    <dgm:pt modelId="{F03851DD-E8E0-4393-B9BA-CCA0A48F13BB}" type="pres">
      <dgm:prSet presAssocID="{2AFE3053-0C58-4B42-BB36-C21CF2B50296}" presName="parTransTwo" presStyleCnt="0"/>
      <dgm:spPr/>
    </dgm:pt>
    <dgm:pt modelId="{236EA503-0C5F-42C8-A5DC-9CA621FD934A}" type="pres">
      <dgm:prSet presAssocID="{2AFE3053-0C58-4B42-BB36-C21CF2B50296}" presName="horzTwo" presStyleCnt="0"/>
      <dgm:spPr/>
    </dgm:pt>
    <dgm:pt modelId="{EF5B45B2-C6A4-46FB-A9E9-DEE67CCEDDBB}" type="pres">
      <dgm:prSet presAssocID="{9EB905EC-A713-4DB9-A464-F55E5B475CB2}" presName="vertThree" presStyleCnt="0"/>
      <dgm:spPr/>
    </dgm:pt>
    <dgm:pt modelId="{B1E77AF1-8A24-4228-AC75-B11671721958}" type="pres">
      <dgm:prSet presAssocID="{9EB905EC-A713-4DB9-A464-F55E5B475CB2}" presName="txThree" presStyleLbl="node3" presStyleIdx="0" presStyleCnt="2">
        <dgm:presLayoutVars>
          <dgm:chPref val="3"/>
        </dgm:presLayoutVars>
      </dgm:prSet>
      <dgm:spPr/>
      <dgm:t>
        <a:bodyPr/>
        <a:lstStyle/>
        <a:p>
          <a:endParaRPr lang="en-US"/>
        </a:p>
      </dgm:t>
    </dgm:pt>
    <dgm:pt modelId="{629FD304-8656-498B-B61F-A7BAA33D74C2}" type="pres">
      <dgm:prSet presAssocID="{9EB905EC-A713-4DB9-A464-F55E5B475CB2}" presName="horzThree" presStyleCnt="0"/>
      <dgm:spPr/>
    </dgm:pt>
    <dgm:pt modelId="{2D42D3AD-D605-403D-A652-0AE8B3653BBF}" type="pres">
      <dgm:prSet presAssocID="{A9B5CB9A-2C35-42BD-B0D1-9961D65D5D7C}" presName="sibSpaceTwo" presStyleCnt="0"/>
      <dgm:spPr/>
    </dgm:pt>
    <dgm:pt modelId="{586369A0-1E87-4D4F-9D59-0D4CBB91F9F7}" type="pres">
      <dgm:prSet presAssocID="{4E24F8DE-774F-479C-A8CE-B2AE6A35AEB8}" presName="vertTwo" presStyleCnt="0"/>
      <dgm:spPr/>
    </dgm:pt>
    <dgm:pt modelId="{E6C6A07C-A409-441C-ACAB-141802C1F61D}" type="pres">
      <dgm:prSet presAssocID="{4E24F8DE-774F-479C-A8CE-B2AE6A35AEB8}" presName="txTwo" presStyleLbl="node2" presStyleIdx="1" presStyleCnt="12">
        <dgm:presLayoutVars>
          <dgm:chPref val="3"/>
        </dgm:presLayoutVars>
      </dgm:prSet>
      <dgm:spPr/>
    </dgm:pt>
    <dgm:pt modelId="{1783CB34-4E6E-4EE7-A884-6FAEA13DE3E5}" type="pres">
      <dgm:prSet presAssocID="{4E24F8DE-774F-479C-A8CE-B2AE6A35AEB8}" presName="horzTwo" presStyleCnt="0"/>
      <dgm:spPr/>
    </dgm:pt>
    <dgm:pt modelId="{AE72290B-FDC2-4BDB-BD8B-2B80C0AA2A37}" type="pres">
      <dgm:prSet presAssocID="{E41AFB61-C186-4464-9386-F263296B9A9C}" presName="sibSpaceTwo" presStyleCnt="0"/>
      <dgm:spPr/>
    </dgm:pt>
    <dgm:pt modelId="{AB110309-55EA-4CE6-94B0-E7D51174DF05}" type="pres">
      <dgm:prSet presAssocID="{CF5E5DEE-EA64-4D4F-9106-E2D2FCD8D3AE}" presName="vertTwo" presStyleCnt="0"/>
      <dgm:spPr/>
    </dgm:pt>
    <dgm:pt modelId="{221A32CF-E490-47EA-944E-CF798117DF8A}" type="pres">
      <dgm:prSet presAssocID="{CF5E5DEE-EA64-4D4F-9106-E2D2FCD8D3AE}" presName="txTwo" presStyleLbl="node2" presStyleIdx="2" presStyleCnt="12">
        <dgm:presLayoutVars>
          <dgm:chPref val="3"/>
        </dgm:presLayoutVars>
      </dgm:prSet>
      <dgm:spPr/>
    </dgm:pt>
    <dgm:pt modelId="{B1E7B6CB-1C9D-439B-B113-8EDF98C390B5}" type="pres">
      <dgm:prSet presAssocID="{CF5E5DEE-EA64-4D4F-9106-E2D2FCD8D3AE}" presName="horzTwo" presStyleCnt="0"/>
      <dgm:spPr/>
    </dgm:pt>
    <dgm:pt modelId="{2797B337-4991-40B7-8070-1040377712EA}" type="pres">
      <dgm:prSet presAssocID="{A9ED89B7-FA67-4354-A7A4-DAD58F6EC710}" presName="sibSpaceTwo" presStyleCnt="0"/>
      <dgm:spPr/>
    </dgm:pt>
    <dgm:pt modelId="{031BA123-0E93-4762-85BE-956DDCFDA046}" type="pres">
      <dgm:prSet presAssocID="{39FCAE4D-62FC-43DF-BCD9-DA3FD7091A51}" presName="vertTwo" presStyleCnt="0"/>
      <dgm:spPr/>
    </dgm:pt>
    <dgm:pt modelId="{FDB23B67-BCF3-4A05-8884-F2AE8F3D74A7}" type="pres">
      <dgm:prSet presAssocID="{39FCAE4D-62FC-43DF-BCD9-DA3FD7091A51}" presName="txTwo" presStyleLbl="node2" presStyleIdx="3" presStyleCnt="12">
        <dgm:presLayoutVars>
          <dgm:chPref val="3"/>
        </dgm:presLayoutVars>
      </dgm:prSet>
      <dgm:spPr/>
    </dgm:pt>
    <dgm:pt modelId="{B5EDAF04-1676-4210-95B8-5B0135265085}" type="pres">
      <dgm:prSet presAssocID="{39FCAE4D-62FC-43DF-BCD9-DA3FD7091A51}" presName="horzTwo" presStyleCnt="0"/>
      <dgm:spPr/>
    </dgm:pt>
    <dgm:pt modelId="{687D9B9E-3CF4-4AB2-AAED-D046AF85094D}" type="pres">
      <dgm:prSet presAssocID="{21E57046-4F27-43EE-9BB2-43270C94EABC}" presName="sibSpaceOne" presStyleCnt="0"/>
      <dgm:spPr/>
    </dgm:pt>
    <dgm:pt modelId="{60CB0160-B916-449D-8AEC-AE9A364C5654}" type="pres">
      <dgm:prSet presAssocID="{054B0E2B-81CD-4744-89D2-4456265B2FEA}" presName="vertOne" presStyleCnt="0"/>
      <dgm:spPr/>
    </dgm:pt>
    <dgm:pt modelId="{0A5C364B-8EF4-4980-BD22-DE384C960FCE}" type="pres">
      <dgm:prSet presAssocID="{054B0E2B-81CD-4744-89D2-4456265B2FEA}" presName="txOne" presStyleLbl="node0" presStyleIdx="1" presStyleCnt="4">
        <dgm:presLayoutVars>
          <dgm:chPref val="3"/>
        </dgm:presLayoutVars>
      </dgm:prSet>
      <dgm:spPr/>
    </dgm:pt>
    <dgm:pt modelId="{D54B2A10-3190-4817-9CE1-3EA2C5ECF4CC}" type="pres">
      <dgm:prSet presAssocID="{054B0E2B-81CD-4744-89D2-4456265B2FEA}" presName="parTransOne" presStyleCnt="0"/>
      <dgm:spPr/>
    </dgm:pt>
    <dgm:pt modelId="{B8198DF2-DF60-4D63-B3B7-2A398DC72930}" type="pres">
      <dgm:prSet presAssocID="{054B0E2B-81CD-4744-89D2-4456265B2FEA}" presName="horzOne" presStyleCnt="0"/>
      <dgm:spPr/>
    </dgm:pt>
    <dgm:pt modelId="{D9A6F729-C8F9-485D-9C44-C1F61C128E91}" type="pres">
      <dgm:prSet presAssocID="{3EC8C5D1-6E8F-4D26-9FD7-4C4368BE2499}" presName="vertTwo" presStyleCnt="0"/>
      <dgm:spPr/>
    </dgm:pt>
    <dgm:pt modelId="{43D3D790-151B-4243-AD41-D44CCD8055BC}" type="pres">
      <dgm:prSet presAssocID="{3EC8C5D1-6E8F-4D26-9FD7-4C4368BE2499}" presName="txTwo" presStyleLbl="node2" presStyleIdx="4" presStyleCnt="12">
        <dgm:presLayoutVars>
          <dgm:chPref val="3"/>
        </dgm:presLayoutVars>
      </dgm:prSet>
      <dgm:spPr/>
    </dgm:pt>
    <dgm:pt modelId="{14AA6EFE-A33B-44CF-BF91-6725E8D19162}" type="pres">
      <dgm:prSet presAssocID="{3EC8C5D1-6E8F-4D26-9FD7-4C4368BE2499}" presName="parTransTwo" presStyleCnt="0"/>
      <dgm:spPr/>
    </dgm:pt>
    <dgm:pt modelId="{8C5D1044-946D-42F2-AC3C-A972C257A723}" type="pres">
      <dgm:prSet presAssocID="{3EC8C5D1-6E8F-4D26-9FD7-4C4368BE2499}" presName="horzTwo" presStyleCnt="0"/>
      <dgm:spPr/>
    </dgm:pt>
    <dgm:pt modelId="{CD5078C6-8756-4544-9311-F4EAB0BDA651}" type="pres">
      <dgm:prSet presAssocID="{DE269F60-F59D-4FA7-B6CE-CA89CD021C1C}" presName="vertThree" presStyleCnt="0"/>
      <dgm:spPr/>
    </dgm:pt>
    <dgm:pt modelId="{99B38838-3770-48CB-8A83-BE5E64737E39}" type="pres">
      <dgm:prSet presAssocID="{DE269F60-F59D-4FA7-B6CE-CA89CD021C1C}" presName="txThree" presStyleLbl="node3" presStyleIdx="1" presStyleCnt="2" custScaleY="96447">
        <dgm:presLayoutVars>
          <dgm:chPref val="3"/>
        </dgm:presLayoutVars>
      </dgm:prSet>
      <dgm:spPr/>
    </dgm:pt>
    <dgm:pt modelId="{4BD79787-8932-4140-B5CA-F8E74891337A}" type="pres">
      <dgm:prSet presAssocID="{DE269F60-F59D-4FA7-B6CE-CA89CD021C1C}" presName="horzThree" presStyleCnt="0"/>
      <dgm:spPr/>
    </dgm:pt>
    <dgm:pt modelId="{B8192683-9EC4-494E-8CC4-54C4B593BE39}" type="pres">
      <dgm:prSet presAssocID="{B4B4F45C-8D22-4549-B270-8CEA6DBDF76F}" presName="sibSpaceTwo" presStyleCnt="0"/>
      <dgm:spPr/>
    </dgm:pt>
    <dgm:pt modelId="{5B5E41AA-DAE8-4277-BCD7-2670A31DE1DB}" type="pres">
      <dgm:prSet presAssocID="{9BDBBE02-AB1C-4DF9-9467-9E4C44111ADF}" presName="vertTwo" presStyleCnt="0"/>
      <dgm:spPr/>
    </dgm:pt>
    <dgm:pt modelId="{52DFD8F3-DB93-4711-A34C-55AC1F7301D1}" type="pres">
      <dgm:prSet presAssocID="{9BDBBE02-AB1C-4DF9-9467-9E4C44111ADF}" presName="txTwo" presStyleLbl="node2" presStyleIdx="5" presStyleCnt="12">
        <dgm:presLayoutVars>
          <dgm:chPref val="3"/>
        </dgm:presLayoutVars>
      </dgm:prSet>
      <dgm:spPr/>
    </dgm:pt>
    <dgm:pt modelId="{15DEFDAC-93FC-4878-AF2A-A4019850BAE2}" type="pres">
      <dgm:prSet presAssocID="{9BDBBE02-AB1C-4DF9-9467-9E4C44111ADF}" presName="horzTwo" presStyleCnt="0"/>
      <dgm:spPr/>
    </dgm:pt>
    <dgm:pt modelId="{3951000F-C1FE-496F-A5D9-B0C0812629DF}" type="pres">
      <dgm:prSet presAssocID="{DD11E805-A8EC-43FB-9580-7F549A53C3EF}" presName="sibSpaceTwo" presStyleCnt="0"/>
      <dgm:spPr/>
    </dgm:pt>
    <dgm:pt modelId="{72067344-A72C-4405-84DD-E6B4D82DE4FE}" type="pres">
      <dgm:prSet presAssocID="{BD5F5147-83DA-4A0F-B5BF-0DEFD56057FF}" presName="vertTwo" presStyleCnt="0"/>
      <dgm:spPr/>
    </dgm:pt>
    <dgm:pt modelId="{5952BFF7-EAAF-40CC-90B6-C94CC650F455}" type="pres">
      <dgm:prSet presAssocID="{BD5F5147-83DA-4A0F-B5BF-0DEFD56057FF}" presName="txTwo" presStyleLbl="node2" presStyleIdx="6" presStyleCnt="12">
        <dgm:presLayoutVars>
          <dgm:chPref val="3"/>
        </dgm:presLayoutVars>
      </dgm:prSet>
      <dgm:spPr/>
    </dgm:pt>
    <dgm:pt modelId="{CF1FB9B1-AF4A-48FB-9BCC-3F2A3381E377}" type="pres">
      <dgm:prSet presAssocID="{BD5F5147-83DA-4A0F-B5BF-0DEFD56057FF}" presName="horzTwo" presStyleCnt="0"/>
      <dgm:spPr/>
    </dgm:pt>
    <dgm:pt modelId="{3B119B52-4E4A-4540-8387-CDF08E6205AB}" type="pres">
      <dgm:prSet presAssocID="{7F599BBD-B1F9-47E8-AB54-F0480FCFDF6E}" presName="sibSpaceTwo" presStyleCnt="0"/>
      <dgm:spPr/>
    </dgm:pt>
    <dgm:pt modelId="{D97DC583-10A8-400E-AF9A-5FC197476EC8}" type="pres">
      <dgm:prSet presAssocID="{B8B0BAD2-4F32-40DF-A6AE-8EF4F27A83D6}" presName="vertTwo" presStyleCnt="0"/>
      <dgm:spPr/>
    </dgm:pt>
    <dgm:pt modelId="{8B500A91-24CA-40E7-AEA2-B50717393276}" type="pres">
      <dgm:prSet presAssocID="{B8B0BAD2-4F32-40DF-A6AE-8EF4F27A83D6}" presName="txTwo" presStyleLbl="node2" presStyleIdx="7" presStyleCnt="12">
        <dgm:presLayoutVars>
          <dgm:chPref val="3"/>
        </dgm:presLayoutVars>
      </dgm:prSet>
      <dgm:spPr/>
    </dgm:pt>
    <dgm:pt modelId="{667F2174-FCBB-466A-AF3B-DA06811A0F47}" type="pres">
      <dgm:prSet presAssocID="{B8B0BAD2-4F32-40DF-A6AE-8EF4F27A83D6}" presName="horzTwo" presStyleCnt="0"/>
      <dgm:spPr/>
    </dgm:pt>
    <dgm:pt modelId="{4CDBA448-9F1C-47BF-8F4C-6709F5954644}" type="pres">
      <dgm:prSet presAssocID="{562217F3-6E2A-4E25-A64C-CFA839E08005}" presName="sibSpaceTwo" presStyleCnt="0"/>
      <dgm:spPr/>
    </dgm:pt>
    <dgm:pt modelId="{7D87A5C6-6353-4C34-A022-C055246E6DA9}" type="pres">
      <dgm:prSet presAssocID="{77450737-22AD-4E1F-8F7E-9A7AD82138EB}" presName="vertTwo" presStyleCnt="0"/>
      <dgm:spPr/>
    </dgm:pt>
    <dgm:pt modelId="{3F59CE70-EC05-4D93-BB91-7CDDFF01BF41}" type="pres">
      <dgm:prSet presAssocID="{77450737-22AD-4E1F-8F7E-9A7AD82138EB}" presName="txTwo" presStyleLbl="node2" presStyleIdx="8" presStyleCnt="12">
        <dgm:presLayoutVars>
          <dgm:chPref val="3"/>
        </dgm:presLayoutVars>
      </dgm:prSet>
      <dgm:spPr/>
    </dgm:pt>
    <dgm:pt modelId="{ABDC573C-9BB7-42CB-8EF8-15B2C8FC7A1C}" type="pres">
      <dgm:prSet presAssocID="{77450737-22AD-4E1F-8F7E-9A7AD82138EB}" presName="horzTwo" presStyleCnt="0"/>
      <dgm:spPr/>
    </dgm:pt>
    <dgm:pt modelId="{2E4811F8-C837-45B3-BF92-2AFBB2BD3EA1}" type="pres">
      <dgm:prSet presAssocID="{78C66603-5068-49F1-BD1C-C9FDE3E0464C}" presName="sibSpaceTwo" presStyleCnt="0"/>
      <dgm:spPr/>
    </dgm:pt>
    <dgm:pt modelId="{53F277CD-95AA-4D21-9F21-F17CD197A6D6}" type="pres">
      <dgm:prSet presAssocID="{46C84EBE-254F-4582-AAB0-AFA8C38B395E}" presName="vertTwo" presStyleCnt="0"/>
      <dgm:spPr/>
    </dgm:pt>
    <dgm:pt modelId="{32BA456C-320A-4840-B004-58F1BC87FC0B}" type="pres">
      <dgm:prSet presAssocID="{46C84EBE-254F-4582-AAB0-AFA8C38B395E}" presName="txTwo" presStyleLbl="node2" presStyleIdx="9" presStyleCnt="12">
        <dgm:presLayoutVars>
          <dgm:chPref val="3"/>
        </dgm:presLayoutVars>
      </dgm:prSet>
      <dgm:spPr/>
    </dgm:pt>
    <dgm:pt modelId="{ED1B91B3-47BA-4BD2-B3AF-3261572CF9AB}" type="pres">
      <dgm:prSet presAssocID="{46C84EBE-254F-4582-AAB0-AFA8C38B395E}" presName="horzTwo" presStyleCnt="0"/>
      <dgm:spPr/>
    </dgm:pt>
    <dgm:pt modelId="{52F7D513-F1F2-4421-A9E0-3B4F76599DA3}" type="pres">
      <dgm:prSet presAssocID="{E226A42D-126C-4029-A0BD-7DBA5EEC77EB}" presName="sibSpaceOne" presStyleCnt="0"/>
      <dgm:spPr/>
    </dgm:pt>
    <dgm:pt modelId="{696FE375-EDA6-4D34-A8F4-82F769D259D9}" type="pres">
      <dgm:prSet presAssocID="{63B60CB8-80A3-40F0-A370-C2CC59588022}" presName="vertOne" presStyleCnt="0"/>
      <dgm:spPr/>
    </dgm:pt>
    <dgm:pt modelId="{EAA8BB41-11E3-4A1B-949E-9E276D4E5C1A}" type="pres">
      <dgm:prSet presAssocID="{63B60CB8-80A3-40F0-A370-C2CC59588022}" presName="txOne" presStyleLbl="node0" presStyleIdx="2" presStyleCnt="4">
        <dgm:presLayoutVars>
          <dgm:chPref val="3"/>
        </dgm:presLayoutVars>
      </dgm:prSet>
      <dgm:spPr/>
    </dgm:pt>
    <dgm:pt modelId="{7B41D4A6-668A-4869-840C-1F5FFED3BC91}" type="pres">
      <dgm:prSet presAssocID="{63B60CB8-80A3-40F0-A370-C2CC59588022}" presName="parTransOne" presStyleCnt="0"/>
      <dgm:spPr/>
    </dgm:pt>
    <dgm:pt modelId="{09F59340-4C14-41D3-A8FF-C15386B497F7}" type="pres">
      <dgm:prSet presAssocID="{63B60CB8-80A3-40F0-A370-C2CC59588022}" presName="horzOne" presStyleCnt="0"/>
      <dgm:spPr/>
    </dgm:pt>
    <dgm:pt modelId="{9880134A-2738-458A-B9D7-136BF56DE9FF}" type="pres">
      <dgm:prSet presAssocID="{A5497497-6C81-4AAA-87F4-BC747DEE1882}" presName="vertTwo" presStyleCnt="0"/>
      <dgm:spPr/>
    </dgm:pt>
    <dgm:pt modelId="{ABFFBC70-DE0F-4B3C-AB78-37794911BED2}" type="pres">
      <dgm:prSet presAssocID="{A5497497-6C81-4AAA-87F4-BC747DEE1882}" presName="txTwo" presStyleLbl="node2" presStyleIdx="10" presStyleCnt="12">
        <dgm:presLayoutVars>
          <dgm:chPref val="3"/>
        </dgm:presLayoutVars>
      </dgm:prSet>
      <dgm:spPr/>
    </dgm:pt>
    <dgm:pt modelId="{CF6BD385-7DAE-42E8-8276-4CD88E683C6C}" type="pres">
      <dgm:prSet presAssocID="{A5497497-6C81-4AAA-87F4-BC747DEE1882}" presName="horzTwo" presStyleCnt="0"/>
      <dgm:spPr/>
    </dgm:pt>
    <dgm:pt modelId="{C1E80688-2EE8-4C82-B3BD-13BCDE89C47C}" type="pres">
      <dgm:prSet presAssocID="{86E26F7B-97F7-4969-A246-5C20FE2AF928}" presName="sibSpaceTwo" presStyleCnt="0"/>
      <dgm:spPr/>
    </dgm:pt>
    <dgm:pt modelId="{D7D4C787-E2D8-4348-B95F-A2095770E2BA}" type="pres">
      <dgm:prSet presAssocID="{D5587962-671A-4505-9A14-EC9C9BA76670}" presName="vertTwo" presStyleCnt="0"/>
      <dgm:spPr/>
    </dgm:pt>
    <dgm:pt modelId="{C2CB4510-CE7D-49D7-B1BF-328FF83EFE81}" type="pres">
      <dgm:prSet presAssocID="{D5587962-671A-4505-9A14-EC9C9BA76670}" presName="txTwo" presStyleLbl="node2" presStyleIdx="11" presStyleCnt="12">
        <dgm:presLayoutVars>
          <dgm:chPref val="3"/>
        </dgm:presLayoutVars>
      </dgm:prSet>
      <dgm:spPr/>
    </dgm:pt>
    <dgm:pt modelId="{7072EB53-B9D4-44D5-8A6D-92F9B7FD6449}" type="pres">
      <dgm:prSet presAssocID="{D5587962-671A-4505-9A14-EC9C9BA76670}" presName="horzTwo" presStyleCnt="0"/>
      <dgm:spPr/>
    </dgm:pt>
    <dgm:pt modelId="{836B3CC6-1487-4AA7-BB4D-7393C4BBB25E}" type="pres">
      <dgm:prSet presAssocID="{78996C37-2278-42D3-BB86-DFE3FE165363}" presName="sibSpaceOne" presStyleCnt="0"/>
      <dgm:spPr/>
    </dgm:pt>
    <dgm:pt modelId="{9EC2BDD2-DB20-440F-97E3-B5DADBBE6477}" type="pres">
      <dgm:prSet presAssocID="{099B744F-C0FA-4A6B-A83F-21D19B6C1BDB}" presName="vertOne" presStyleCnt="0"/>
      <dgm:spPr/>
    </dgm:pt>
    <dgm:pt modelId="{3A890BA5-9662-4F81-A009-EEB572690682}" type="pres">
      <dgm:prSet presAssocID="{099B744F-C0FA-4A6B-A83F-21D19B6C1BDB}" presName="txOne" presStyleLbl="node0" presStyleIdx="3" presStyleCnt="4">
        <dgm:presLayoutVars>
          <dgm:chPref val="3"/>
        </dgm:presLayoutVars>
      </dgm:prSet>
      <dgm:spPr/>
    </dgm:pt>
    <dgm:pt modelId="{5BA8F3B3-5661-4200-8188-7CB72A0D42EA}" type="pres">
      <dgm:prSet presAssocID="{099B744F-C0FA-4A6B-A83F-21D19B6C1BDB}" presName="horzOne" presStyleCnt="0"/>
      <dgm:spPr/>
    </dgm:pt>
  </dgm:ptLst>
  <dgm:cxnLst>
    <dgm:cxn modelId="{50EA4632-728A-4847-B79C-ADF8BA8537C4}" srcId="{21D83578-55A1-49E3-A61B-281E94D1FFE4}" destId="{39FCAE4D-62FC-43DF-BCD9-DA3FD7091A51}" srcOrd="3" destOrd="0" parTransId="{DED1F49B-9D2C-41DE-B85F-1AEBB5D36004}" sibTransId="{C51B95CF-ACBB-432F-9543-B6E34D1A8B9F}"/>
    <dgm:cxn modelId="{70A0F109-9E29-4D74-84D7-04CEF3A5D449}" srcId="{9B362E8A-3AA5-428C-8F1C-797EC89C146E}" destId="{099B744F-C0FA-4A6B-A83F-21D19B6C1BDB}" srcOrd="3" destOrd="0" parTransId="{57007021-CDF7-42EE-97EB-D0700B1CFA0D}" sibTransId="{66214589-C343-49EA-825D-7047326BB8CC}"/>
    <dgm:cxn modelId="{14C84891-DD76-44C9-B0F8-1EEE10BAC7ED}" type="presOf" srcId="{BD5F5147-83DA-4A0F-B5BF-0DEFD56057FF}" destId="{5952BFF7-EAAF-40CC-90B6-C94CC650F455}" srcOrd="0" destOrd="0" presId="urn:microsoft.com/office/officeart/2005/8/layout/architecture"/>
    <dgm:cxn modelId="{536442E5-D886-42EE-B7EA-890048A28AC5}" type="presOf" srcId="{D5587962-671A-4505-9A14-EC9C9BA76670}" destId="{C2CB4510-CE7D-49D7-B1BF-328FF83EFE81}" srcOrd="0" destOrd="0" presId="urn:microsoft.com/office/officeart/2005/8/layout/architecture"/>
    <dgm:cxn modelId="{9BD12AF5-1062-475B-A829-D787560959CD}" type="presOf" srcId="{4E24F8DE-774F-479C-A8CE-B2AE6A35AEB8}" destId="{E6C6A07C-A409-441C-ACAB-141802C1F61D}" srcOrd="0" destOrd="0" presId="urn:microsoft.com/office/officeart/2005/8/layout/architecture"/>
    <dgm:cxn modelId="{F1A07320-A3FF-4064-B940-78C065E15D00}" type="presOf" srcId="{DE269F60-F59D-4FA7-B6CE-CA89CD021C1C}" destId="{99B38838-3770-48CB-8A83-BE5E64737E39}" srcOrd="0" destOrd="0" presId="urn:microsoft.com/office/officeart/2005/8/layout/architecture"/>
    <dgm:cxn modelId="{91032DE7-3B63-4737-8668-7AEA65ACAC9F}" type="presOf" srcId="{46C84EBE-254F-4582-AAB0-AFA8C38B395E}" destId="{32BA456C-320A-4840-B004-58F1BC87FC0B}" srcOrd="0" destOrd="0" presId="urn:microsoft.com/office/officeart/2005/8/layout/architecture"/>
    <dgm:cxn modelId="{616C5B0C-528F-4D63-9E0F-7FB9201B97EF}" type="presOf" srcId="{3EC8C5D1-6E8F-4D26-9FD7-4C4368BE2499}" destId="{43D3D790-151B-4243-AD41-D44CCD8055BC}" srcOrd="0" destOrd="0" presId="urn:microsoft.com/office/officeart/2005/8/layout/architecture"/>
    <dgm:cxn modelId="{7EBBFE21-8F1A-4D89-B639-246DE7E6EBDE}" srcId="{054B0E2B-81CD-4744-89D2-4456265B2FEA}" destId="{B8B0BAD2-4F32-40DF-A6AE-8EF4F27A83D6}" srcOrd="3" destOrd="0" parTransId="{4E8D96D1-C44F-45F7-A503-6353571CAC95}" sibTransId="{562217F3-6E2A-4E25-A64C-CFA839E08005}"/>
    <dgm:cxn modelId="{28B376B6-18DC-4E9E-BDE0-3786FC6AF53D}" type="presOf" srcId="{63B60CB8-80A3-40F0-A370-C2CC59588022}" destId="{EAA8BB41-11E3-4A1B-949E-9E276D4E5C1A}" srcOrd="0" destOrd="0" presId="urn:microsoft.com/office/officeart/2005/8/layout/architecture"/>
    <dgm:cxn modelId="{B3B733A9-2737-4BE9-ABAB-FAD994877308}" type="presOf" srcId="{2AFE3053-0C58-4B42-BB36-C21CF2B50296}" destId="{2AAF4A0E-8AA6-43E0-9FBA-388831534AB0}" srcOrd="0" destOrd="0" presId="urn:microsoft.com/office/officeart/2005/8/layout/architecture"/>
    <dgm:cxn modelId="{F9DC2E82-4B1D-4C12-AE90-5CCB218EF1B3}" srcId="{054B0E2B-81CD-4744-89D2-4456265B2FEA}" destId="{46C84EBE-254F-4582-AAB0-AFA8C38B395E}" srcOrd="5" destOrd="0" parTransId="{BA62A975-82EB-4A0A-ABFA-F20FEA5849B8}" sibTransId="{1466443C-6140-4EBB-A467-493024FB98BE}"/>
    <dgm:cxn modelId="{FB396CF2-B03F-48B0-B052-412094D753D4}" srcId="{2AFE3053-0C58-4B42-BB36-C21CF2B50296}" destId="{9EB905EC-A713-4DB9-A464-F55E5B475CB2}" srcOrd="0" destOrd="0" parTransId="{2A563E03-F3FF-4500-9812-6548B934CC72}" sibTransId="{7390DD9B-7E9D-437B-9CA8-1EB2B3225E1B}"/>
    <dgm:cxn modelId="{AB4F5EBA-7A1C-4265-8D78-34BFD7075823}" srcId="{21D83578-55A1-49E3-A61B-281E94D1FFE4}" destId="{2AFE3053-0C58-4B42-BB36-C21CF2B50296}" srcOrd="0" destOrd="0" parTransId="{A72728D1-1DE1-4399-A7F9-C8C2190B82DE}" sibTransId="{A9B5CB9A-2C35-42BD-B0D1-9961D65D5D7C}"/>
    <dgm:cxn modelId="{18243FB1-1DD0-4B6E-9F0F-8DBD8E898CFD}" srcId="{054B0E2B-81CD-4744-89D2-4456265B2FEA}" destId="{BD5F5147-83DA-4A0F-B5BF-0DEFD56057FF}" srcOrd="2" destOrd="0" parTransId="{566A0201-99C8-4843-8306-760B71F4373F}" sibTransId="{7F599BBD-B1F9-47E8-AB54-F0480FCFDF6E}"/>
    <dgm:cxn modelId="{D8646E3B-F00B-4AE6-80F6-FD480F1D4225}" srcId="{3EC8C5D1-6E8F-4D26-9FD7-4C4368BE2499}" destId="{DE269F60-F59D-4FA7-B6CE-CA89CD021C1C}" srcOrd="0" destOrd="0" parTransId="{20360EB0-46E6-4B9F-84CB-5CA477F1CCF6}" sibTransId="{74C9B3DD-CCB4-4526-A353-631570D70D2F}"/>
    <dgm:cxn modelId="{8CD828E1-FCB4-49CF-AC94-9787FEB237ED}" type="presOf" srcId="{B8B0BAD2-4F32-40DF-A6AE-8EF4F27A83D6}" destId="{8B500A91-24CA-40E7-AEA2-B50717393276}" srcOrd="0" destOrd="0" presId="urn:microsoft.com/office/officeart/2005/8/layout/architecture"/>
    <dgm:cxn modelId="{7359B639-ACB9-4D74-ACEA-668E4762D271}" type="presOf" srcId="{77450737-22AD-4E1F-8F7E-9A7AD82138EB}" destId="{3F59CE70-EC05-4D93-BB91-7CDDFF01BF41}" srcOrd="0" destOrd="0" presId="urn:microsoft.com/office/officeart/2005/8/layout/architecture"/>
    <dgm:cxn modelId="{519B011B-E6ED-4CB4-BB78-9EA2622A1249}" type="presOf" srcId="{21D83578-55A1-49E3-A61B-281E94D1FFE4}" destId="{75687D14-DC01-4E10-A7BB-628895882D5A}" srcOrd="0" destOrd="0" presId="urn:microsoft.com/office/officeart/2005/8/layout/architecture"/>
    <dgm:cxn modelId="{01B72EBB-A1EE-4A83-8B27-00AFE3E6A849}" srcId="{9B362E8A-3AA5-428C-8F1C-797EC89C146E}" destId="{054B0E2B-81CD-4744-89D2-4456265B2FEA}" srcOrd="1" destOrd="0" parTransId="{491E36DC-D8D4-48E1-8EFB-DC14B210BEA2}" sibTransId="{E226A42D-126C-4029-A0BD-7DBA5EEC77EB}"/>
    <dgm:cxn modelId="{D0C2D966-39F6-480B-892C-029EDE1DD906}" type="presOf" srcId="{9BDBBE02-AB1C-4DF9-9467-9E4C44111ADF}" destId="{52DFD8F3-DB93-4711-A34C-55AC1F7301D1}" srcOrd="0" destOrd="0" presId="urn:microsoft.com/office/officeart/2005/8/layout/architecture"/>
    <dgm:cxn modelId="{2C8AD1F3-53D1-4223-A2E9-F339CD1A389D}" srcId="{21D83578-55A1-49E3-A61B-281E94D1FFE4}" destId="{CF5E5DEE-EA64-4D4F-9106-E2D2FCD8D3AE}" srcOrd="2" destOrd="0" parTransId="{59746033-F94C-4C7F-9D2F-DA4D34748223}" sibTransId="{A9ED89B7-FA67-4354-A7A4-DAD58F6EC710}"/>
    <dgm:cxn modelId="{7E8F6D4C-C89A-416D-BFAE-5D1139A7726C}" type="presOf" srcId="{39FCAE4D-62FC-43DF-BCD9-DA3FD7091A51}" destId="{FDB23B67-BCF3-4A05-8884-F2AE8F3D74A7}" srcOrd="0" destOrd="0" presId="urn:microsoft.com/office/officeart/2005/8/layout/architecture"/>
    <dgm:cxn modelId="{52E8D5E8-B3DF-49B7-803C-2432D714D654}" srcId="{054B0E2B-81CD-4744-89D2-4456265B2FEA}" destId="{3EC8C5D1-6E8F-4D26-9FD7-4C4368BE2499}" srcOrd="0" destOrd="0" parTransId="{0CCCB238-4226-45F1-ADC5-F7BE01A38108}" sibTransId="{B4B4F45C-8D22-4549-B270-8CEA6DBDF76F}"/>
    <dgm:cxn modelId="{A960A886-0073-48BF-812B-C61D4CD27CAB}" srcId="{054B0E2B-81CD-4744-89D2-4456265B2FEA}" destId="{9BDBBE02-AB1C-4DF9-9467-9E4C44111ADF}" srcOrd="1" destOrd="0" parTransId="{5F35D110-FAC0-4714-94FD-1AF6BD4E936F}" sibTransId="{DD11E805-A8EC-43FB-9580-7F549A53C3EF}"/>
    <dgm:cxn modelId="{A44039A8-8411-4C44-A387-5975B15A1789}" type="presOf" srcId="{9EB905EC-A713-4DB9-A464-F55E5B475CB2}" destId="{B1E77AF1-8A24-4228-AC75-B11671721958}" srcOrd="0" destOrd="0" presId="urn:microsoft.com/office/officeart/2005/8/layout/architecture"/>
    <dgm:cxn modelId="{6E29B2F6-E92F-484F-82FE-87D84424BF38}" type="presOf" srcId="{099B744F-C0FA-4A6B-A83F-21D19B6C1BDB}" destId="{3A890BA5-9662-4F81-A009-EEB572690682}" srcOrd="0" destOrd="0" presId="urn:microsoft.com/office/officeart/2005/8/layout/architecture"/>
    <dgm:cxn modelId="{4A7F9AF5-FB77-4EE7-BEAA-41E67E0C68B7}" type="presOf" srcId="{A5497497-6C81-4AAA-87F4-BC747DEE1882}" destId="{ABFFBC70-DE0F-4B3C-AB78-37794911BED2}" srcOrd="0" destOrd="0" presId="urn:microsoft.com/office/officeart/2005/8/layout/architecture"/>
    <dgm:cxn modelId="{61B57B9E-FEB8-4B5E-B34F-93804BF33D68}" type="presOf" srcId="{CF5E5DEE-EA64-4D4F-9106-E2D2FCD8D3AE}" destId="{221A32CF-E490-47EA-944E-CF798117DF8A}" srcOrd="0" destOrd="0" presId="urn:microsoft.com/office/officeart/2005/8/layout/architecture"/>
    <dgm:cxn modelId="{0192F85F-E884-4622-9360-5CDF5E10DFA8}" srcId="{054B0E2B-81CD-4744-89D2-4456265B2FEA}" destId="{77450737-22AD-4E1F-8F7E-9A7AD82138EB}" srcOrd="4" destOrd="0" parTransId="{0395AEB3-15A6-475E-9405-FF3FCEE4A04C}" sibTransId="{78C66603-5068-49F1-BD1C-C9FDE3E0464C}"/>
    <dgm:cxn modelId="{8D2020E0-07C7-433B-823D-96472DD066A3}" srcId="{9B362E8A-3AA5-428C-8F1C-797EC89C146E}" destId="{21D83578-55A1-49E3-A61B-281E94D1FFE4}" srcOrd="0" destOrd="0" parTransId="{5FBAC968-5EC7-4911-B41C-F5A56DA096FB}" sibTransId="{21E57046-4F27-43EE-9BB2-43270C94EABC}"/>
    <dgm:cxn modelId="{E3E9DEA6-F4A4-44EA-B3A4-2ACDF0F48C90}" srcId="{63B60CB8-80A3-40F0-A370-C2CC59588022}" destId="{A5497497-6C81-4AAA-87F4-BC747DEE1882}" srcOrd="0" destOrd="0" parTransId="{29C86857-D98C-462A-A1A3-67A63A2D087F}" sibTransId="{86E26F7B-97F7-4969-A246-5C20FE2AF928}"/>
    <dgm:cxn modelId="{1017A5AA-EAF0-4B08-895D-AF338A1D21F8}" type="presOf" srcId="{9B362E8A-3AA5-428C-8F1C-797EC89C146E}" destId="{1095E9DA-E507-4C54-8DD9-7C500324B115}" srcOrd="0" destOrd="0" presId="urn:microsoft.com/office/officeart/2005/8/layout/architecture"/>
    <dgm:cxn modelId="{6AE161FA-8CBF-4798-95DB-337386AAA372}" srcId="{9B362E8A-3AA5-428C-8F1C-797EC89C146E}" destId="{63B60CB8-80A3-40F0-A370-C2CC59588022}" srcOrd="2" destOrd="0" parTransId="{941500ED-C320-49BC-8AA9-DDAFE6205BCB}" sibTransId="{78996C37-2278-42D3-BB86-DFE3FE165363}"/>
    <dgm:cxn modelId="{FDBA40C7-8F01-49D3-9178-A0948C8B4470}" srcId="{63B60CB8-80A3-40F0-A370-C2CC59588022}" destId="{D5587962-671A-4505-9A14-EC9C9BA76670}" srcOrd="1" destOrd="0" parTransId="{C2A7C97F-EE2D-44CF-BFFB-4A6B4B75C228}" sibTransId="{C2C2E869-26F3-4218-9C2B-6D4828D85537}"/>
    <dgm:cxn modelId="{1E8847E8-ECB1-4A77-8AE4-BAAB40D15157}" type="presOf" srcId="{054B0E2B-81CD-4744-89D2-4456265B2FEA}" destId="{0A5C364B-8EF4-4980-BD22-DE384C960FCE}" srcOrd="0" destOrd="0" presId="urn:microsoft.com/office/officeart/2005/8/layout/architecture"/>
    <dgm:cxn modelId="{B3411467-15E8-490A-A840-E80256C13851}" srcId="{21D83578-55A1-49E3-A61B-281E94D1FFE4}" destId="{4E24F8DE-774F-479C-A8CE-B2AE6A35AEB8}" srcOrd="1" destOrd="0" parTransId="{CD635DE2-89EC-4435-A9B0-CAD3656D3CF6}" sibTransId="{E41AFB61-C186-4464-9386-F263296B9A9C}"/>
    <dgm:cxn modelId="{262BFAE5-BBB7-4735-AE47-9422EFBF7497}" type="presParOf" srcId="{1095E9DA-E507-4C54-8DD9-7C500324B115}" destId="{598F4E6C-094D-4682-9A3D-108D171F35D3}" srcOrd="0" destOrd="0" presId="urn:microsoft.com/office/officeart/2005/8/layout/architecture"/>
    <dgm:cxn modelId="{89AA4F66-DC47-47A1-9E7A-8D9CCA147748}" type="presParOf" srcId="{598F4E6C-094D-4682-9A3D-108D171F35D3}" destId="{75687D14-DC01-4E10-A7BB-628895882D5A}" srcOrd="0" destOrd="0" presId="urn:microsoft.com/office/officeart/2005/8/layout/architecture"/>
    <dgm:cxn modelId="{ED50FAB8-86DB-4555-AE33-2FBD905E11ED}" type="presParOf" srcId="{598F4E6C-094D-4682-9A3D-108D171F35D3}" destId="{93009720-48F2-472A-A2EF-2ACA09FC275F}" srcOrd="1" destOrd="0" presId="urn:microsoft.com/office/officeart/2005/8/layout/architecture"/>
    <dgm:cxn modelId="{F0131AED-9E37-4487-AD3A-481EF1DC33DE}" type="presParOf" srcId="{598F4E6C-094D-4682-9A3D-108D171F35D3}" destId="{86763DB9-B89A-4045-8763-F852871EFCAD}" srcOrd="2" destOrd="0" presId="urn:microsoft.com/office/officeart/2005/8/layout/architecture"/>
    <dgm:cxn modelId="{AEFF04FA-078E-45F4-9C8E-FED6B747C07C}" type="presParOf" srcId="{86763DB9-B89A-4045-8763-F852871EFCAD}" destId="{7B2684ED-5038-40D4-B28B-EE37C13B0861}" srcOrd="0" destOrd="0" presId="urn:microsoft.com/office/officeart/2005/8/layout/architecture"/>
    <dgm:cxn modelId="{F93C9852-3CE5-4C37-8AB7-F10CB452F585}" type="presParOf" srcId="{7B2684ED-5038-40D4-B28B-EE37C13B0861}" destId="{2AAF4A0E-8AA6-43E0-9FBA-388831534AB0}" srcOrd="0" destOrd="0" presId="urn:microsoft.com/office/officeart/2005/8/layout/architecture"/>
    <dgm:cxn modelId="{C879FFE6-D710-4328-82BC-E10F2D85FA2B}" type="presParOf" srcId="{7B2684ED-5038-40D4-B28B-EE37C13B0861}" destId="{F03851DD-E8E0-4393-B9BA-CCA0A48F13BB}" srcOrd="1" destOrd="0" presId="urn:microsoft.com/office/officeart/2005/8/layout/architecture"/>
    <dgm:cxn modelId="{35F9D7BB-A06D-4EE2-BF66-36DE3CEC8CBF}" type="presParOf" srcId="{7B2684ED-5038-40D4-B28B-EE37C13B0861}" destId="{236EA503-0C5F-42C8-A5DC-9CA621FD934A}" srcOrd="2" destOrd="0" presId="urn:microsoft.com/office/officeart/2005/8/layout/architecture"/>
    <dgm:cxn modelId="{9249AA21-0209-4287-AA3B-501BF89102CF}" type="presParOf" srcId="{236EA503-0C5F-42C8-A5DC-9CA621FD934A}" destId="{EF5B45B2-C6A4-46FB-A9E9-DEE67CCEDDBB}" srcOrd="0" destOrd="0" presId="urn:microsoft.com/office/officeart/2005/8/layout/architecture"/>
    <dgm:cxn modelId="{FBD60C5A-538E-4907-8D03-F14AEFBB70C0}" type="presParOf" srcId="{EF5B45B2-C6A4-46FB-A9E9-DEE67CCEDDBB}" destId="{B1E77AF1-8A24-4228-AC75-B11671721958}" srcOrd="0" destOrd="0" presId="urn:microsoft.com/office/officeart/2005/8/layout/architecture"/>
    <dgm:cxn modelId="{A016B3E6-E37D-40F1-93D1-92060000642E}" type="presParOf" srcId="{EF5B45B2-C6A4-46FB-A9E9-DEE67CCEDDBB}" destId="{629FD304-8656-498B-B61F-A7BAA33D74C2}" srcOrd="1" destOrd="0" presId="urn:microsoft.com/office/officeart/2005/8/layout/architecture"/>
    <dgm:cxn modelId="{46C373DD-C05D-4A46-8F86-B6A1B110EB32}" type="presParOf" srcId="{86763DB9-B89A-4045-8763-F852871EFCAD}" destId="{2D42D3AD-D605-403D-A652-0AE8B3653BBF}" srcOrd="1" destOrd="0" presId="urn:microsoft.com/office/officeart/2005/8/layout/architecture"/>
    <dgm:cxn modelId="{8231B7D2-CB67-4CFB-8F1D-D772F925E4EF}" type="presParOf" srcId="{86763DB9-B89A-4045-8763-F852871EFCAD}" destId="{586369A0-1E87-4D4F-9D59-0D4CBB91F9F7}" srcOrd="2" destOrd="0" presId="urn:microsoft.com/office/officeart/2005/8/layout/architecture"/>
    <dgm:cxn modelId="{496BD255-64BF-4E1F-9A7A-8356C3EF6F5D}" type="presParOf" srcId="{586369A0-1E87-4D4F-9D59-0D4CBB91F9F7}" destId="{E6C6A07C-A409-441C-ACAB-141802C1F61D}" srcOrd="0" destOrd="0" presId="urn:microsoft.com/office/officeart/2005/8/layout/architecture"/>
    <dgm:cxn modelId="{FDEDAD44-1039-4328-8F9B-CB5A40BF6303}" type="presParOf" srcId="{586369A0-1E87-4D4F-9D59-0D4CBB91F9F7}" destId="{1783CB34-4E6E-4EE7-A884-6FAEA13DE3E5}" srcOrd="1" destOrd="0" presId="urn:microsoft.com/office/officeart/2005/8/layout/architecture"/>
    <dgm:cxn modelId="{01350854-CF13-405D-B308-2010511DED2D}" type="presParOf" srcId="{86763DB9-B89A-4045-8763-F852871EFCAD}" destId="{AE72290B-FDC2-4BDB-BD8B-2B80C0AA2A37}" srcOrd="3" destOrd="0" presId="urn:microsoft.com/office/officeart/2005/8/layout/architecture"/>
    <dgm:cxn modelId="{E8E94E1C-DE04-45EB-B0FB-D26A6CE8E09E}" type="presParOf" srcId="{86763DB9-B89A-4045-8763-F852871EFCAD}" destId="{AB110309-55EA-4CE6-94B0-E7D51174DF05}" srcOrd="4" destOrd="0" presId="urn:microsoft.com/office/officeart/2005/8/layout/architecture"/>
    <dgm:cxn modelId="{83EF2E3F-B326-4BA2-A829-A52E8982DC57}" type="presParOf" srcId="{AB110309-55EA-4CE6-94B0-E7D51174DF05}" destId="{221A32CF-E490-47EA-944E-CF798117DF8A}" srcOrd="0" destOrd="0" presId="urn:microsoft.com/office/officeart/2005/8/layout/architecture"/>
    <dgm:cxn modelId="{32FD3FF1-0586-42AB-BB9E-226802BDDC70}" type="presParOf" srcId="{AB110309-55EA-4CE6-94B0-E7D51174DF05}" destId="{B1E7B6CB-1C9D-439B-B113-8EDF98C390B5}" srcOrd="1" destOrd="0" presId="urn:microsoft.com/office/officeart/2005/8/layout/architecture"/>
    <dgm:cxn modelId="{9CD4C909-D867-41D7-B970-21425B848165}" type="presParOf" srcId="{86763DB9-B89A-4045-8763-F852871EFCAD}" destId="{2797B337-4991-40B7-8070-1040377712EA}" srcOrd="5" destOrd="0" presId="urn:microsoft.com/office/officeart/2005/8/layout/architecture"/>
    <dgm:cxn modelId="{DF9D9A92-A763-40B1-A5CE-A024107D091A}" type="presParOf" srcId="{86763DB9-B89A-4045-8763-F852871EFCAD}" destId="{031BA123-0E93-4762-85BE-956DDCFDA046}" srcOrd="6" destOrd="0" presId="urn:microsoft.com/office/officeart/2005/8/layout/architecture"/>
    <dgm:cxn modelId="{BF76C3BB-2A2B-425D-B1F2-CD25A21DBAC1}" type="presParOf" srcId="{031BA123-0E93-4762-85BE-956DDCFDA046}" destId="{FDB23B67-BCF3-4A05-8884-F2AE8F3D74A7}" srcOrd="0" destOrd="0" presId="urn:microsoft.com/office/officeart/2005/8/layout/architecture"/>
    <dgm:cxn modelId="{F952E32C-30B4-4CE8-AFEA-240DBB6B792B}" type="presParOf" srcId="{031BA123-0E93-4762-85BE-956DDCFDA046}" destId="{B5EDAF04-1676-4210-95B8-5B0135265085}" srcOrd="1" destOrd="0" presId="urn:microsoft.com/office/officeart/2005/8/layout/architecture"/>
    <dgm:cxn modelId="{DFA8FB33-A19C-4935-A080-4C6BF6E5D842}" type="presParOf" srcId="{1095E9DA-E507-4C54-8DD9-7C500324B115}" destId="{687D9B9E-3CF4-4AB2-AAED-D046AF85094D}" srcOrd="1" destOrd="0" presId="urn:microsoft.com/office/officeart/2005/8/layout/architecture"/>
    <dgm:cxn modelId="{49CB229D-36E8-4375-802A-30011C1C8E31}" type="presParOf" srcId="{1095E9DA-E507-4C54-8DD9-7C500324B115}" destId="{60CB0160-B916-449D-8AEC-AE9A364C5654}" srcOrd="2" destOrd="0" presId="urn:microsoft.com/office/officeart/2005/8/layout/architecture"/>
    <dgm:cxn modelId="{49182895-8FCF-4AD9-B7AF-8E8A8221A14D}" type="presParOf" srcId="{60CB0160-B916-449D-8AEC-AE9A364C5654}" destId="{0A5C364B-8EF4-4980-BD22-DE384C960FCE}" srcOrd="0" destOrd="0" presId="urn:microsoft.com/office/officeart/2005/8/layout/architecture"/>
    <dgm:cxn modelId="{1D78D18C-D88A-431D-BB53-8F842C9D71BC}" type="presParOf" srcId="{60CB0160-B916-449D-8AEC-AE9A364C5654}" destId="{D54B2A10-3190-4817-9CE1-3EA2C5ECF4CC}" srcOrd="1" destOrd="0" presId="urn:microsoft.com/office/officeart/2005/8/layout/architecture"/>
    <dgm:cxn modelId="{2D4A0205-04A8-4F1F-BB8D-C2EEEBCA49A0}" type="presParOf" srcId="{60CB0160-B916-449D-8AEC-AE9A364C5654}" destId="{B8198DF2-DF60-4D63-B3B7-2A398DC72930}" srcOrd="2" destOrd="0" presId="urn:microsoft.com/office/officeart/2005/8/layout/architecture"/>
    <dgm:cxn modelId="{B38B6308-C3DC-473B-933B-2C57A31E4ECD}" type="presParOf" srcId="{B8198DF2-DF60-4D63-B3B7-2A398DC72930}" destId="{D9A6F729-C8F9-485D-9C44-C1F61C128E91}" srcOrd="0" destOrd="0" presId="urn:microsoft.com/office/officeart/2005/8/layout/architecture"/>
    <dgm:cxn modelId="{BF66E67C-11D5-4717-BF10-FFFCAD421504}" type="presParOf" srcId="{D9A6F729-C8F9-485D-9C44-C1F61C128E91}" destId="{43D3D790-151B-4243-AD41-D44CCD8055BC}" srcOrd="0" destOrd="0" presId="urn:microsoft.com/office/officeart/2005/8/layout/architecture"/>
    <dgm:cxn modelId="{22893523-DF3F-4212-9747-38D743D1FA3F}" type="presParOf" srcId="{D9A6F729-C8F9-485D-9C44-C1F61C128E91}" destId="{14AA6EFE-A33B-44CF-BF91-6725E8D19162}" srcOrd="1" destOrd="0" presId="urn:microsoft.com/office/officeart/2005/8/layout/architecture"/>
    <dgm:cxn modelId="{50AA8433-604C-4E9A-8F64-4106B7A91C15}" type="presParOf" srcId="{D9A6F729-C8F9-485D-9C44-C1F61C128E91}" destId="{8C5D1044-946D-42F2-AC3C-A972C257A723}" srcOrd="2" destOrd="0" presId="urn:microsoft.com/office/officeart/2005/8/layout/architecture"/>
    <dgm:cxn modelId="{4B40290B-57DB-4CDA-9741-A428ACDF65D4}" type="presParOf" srcId="{8C5D1044-946D-42F2-AC3C-A972C257A723}" destId="{CD5078C6-8756-4544-9311-F4EAB0BDA651}" srcOrd="0" destOrd="0" presId="urn:microsoft.com/office/officeart/2005/8/layout/architecture"/>
    <dgm:cxn modelId="{B45E060D-04E5-4055-90F0-8C4A939FF651}" type="presParOf" srcId="{CD5078C6-8756-4544-9311-F4EAB0BDA651}" destId="{99B38838-3770-48CB-8A83-BE5E64737E39}" srcOrd="0" destOrd="0" presId="urn:microsoft.com/office/officeart/2005/8/layout/architecture"/>
    <dgm:cxn modelId="{4BE89C78-B0FF-41C4-8A25-4DE42ABAA8D4}" type="presParOf" srcId="{CD5078C6-8756-4544-9311-F4EAB0BDA651}" destId="{4BD79787-8932-4140-B5CA-F8E74891337A}" srcOrd="1" destOrd="0" presId="urn:microsoft.com/office/officeart/2005/8/layout/architecture"/>
    <dgm:cxn modelId="{F4C97696-B419-467C-A273-B3C069EDB3AB}" type="presParOf" srcId="{B8198DF2-DF60-4D63-B3B7-2A398DC72930}" destId="{B8192683-9EC4-494E-8CC4-54C4B593BE39}" srcOrd="1" destOrd="0" presId="urn:microsoft.com/office/officeart/2005/8/layout/architecture"/>
    <dgm:cxn modelId="{BBAA4D96-6759-4C68-B3E6-AA69C949F564}" type="presParOf" srcId="{B8198DF2-DF60-4D63-B3B7-2A398DC72930}" destId="{5B5E41AA-DAE8-4277-BCD7-2670A31DE1DB}" srcOrd="2" destOrd="0" presId="urn:microsoft.com/office/officeart/2005/8/layout/architecture"/>
    <dgm:cxn modelId="{7EE23E81-2217-4F91-BDF0-A172D09D6FB3}" type="presParOf" srcId="{5B5E41AA-DAE8-4277-BCD7-2670A31DE1DB}" destId="{52DFD8F3-DB93-4711-A34C-55AC1F7301D1}" srcOrd="0" destOrd="0" presId="urn:microsoft.com/office/officeart/2005/8/layout/architecture"/>
    <dgm:cxn modelId="{0C0391B5-0615-46E1-9C0A-45AB728D38EE}" type="presParOf" srcId="{5B5E41AA-DAE8-4277-BCD7-2670A31DE1DB}" destId="{15DEFDAC-93FC-4878-AF2A-A4019850BAE2}" srcOrd="1" destOrd="0" presId="urn:microsoft.com/office/officeart/2005/8/layout/architecture"/>
    <dgm:cxn modelId="{F41456F8-47A8-4FF8-83BC-1B8922270941}" type="presParOf" srcId="{B8198DF2-DF60-4D63-B3B7-2A398DC72930}" destId="{3951000F-C1FE-496F-A5D9-B0C0812629DF}" srcOrd="3" destOrd="0" presId="urn:microsoft.com/office/officeart/2005/8/layout/architecture"/>
    <dgm:cxn modelId="{56095716-AF17-49B1-B91F-4B1F103B4730}" type="presParOf" srcId="{B8198DF2-DF60-4D63-B3B7-2A398DC72930}" destId="{72067344-A72C-4405-84DD-E6B4D82DE4FE}" srcOrd="4" destOrd="0" presId="urn:microsoft.com/office/officeart/2005/8/layout/architecture"/>
    <dgm:cxn modelId="{BF649CEC-5B59-40AD-9BBD-433720E53A6B}" type="presParOf" srcId="{72067344-A72C-4405-84DD-E6B4D82DE4FE}" destId="{5952BFF7-EAAF-40CC-90B6-C94CC650F455}" srcOrd="0" destOrd="0" presId="urn:microsoft.com/office/officeart/2005/8/layout/architecture"/>
    <dgm:cxn modelId="{99112346-AC15-4EC4-9478-B06DC08DB4CD}" type="presParOf" srcId="{72067344-A72C-4405-84DD-E6B4D82DE4FE}" destId="{CF1FB9B1-AF4A-48FB-9BCC-3F2A3381E377}" srcOrd="1" destOrd="0" presId="urn:microsoft.com/office/officeart/2005/8/layout/architecture"/>
    <dgm:cxn modelId="{9DD13EA4-408D-4CB6-9B94-D25449B9242D}" type="presParOf" srcId="{B8198DF2-DF60-4D63-B3B7-2A398DC72930}" destId="{3B119B52-4E4A-4540-8387-CDF08E6205AB}" srcOrd="5" destOrd="0" presId="urn:microsoft.com/office/officeart/2005/8/layout/architecture"/>
    <dgm:cxn modelId="{7507095E-3B8B-4A46-B6B5-8FA32D761F8C}" type="presParOf" srcId="{B8198DF2-DF60-4D63-B3B7-2A398DC72930}" destId="{D97DC583-10A8-400E-AF9A-5FC197476EC8}" srcOrd="6" destOrd="0" presId="urn:microsoft.com/office/officeart/2005/8/layout/architecture"/>
    <dgm:cxn modelId="{666F891F-FCB7-40A8-B31B-6E8A8495EE6B}" type="presParOf" srcId="{D97DC583-10A8-400E-AF9A-5FC197476EC8}" destId="{8B500A91-24CA-40E7-AEA2-B50717393276}" srcOrd="0" destOrd="0" presId="urn:microsoft.com/office/officeart/2005/8/layout/architecture"/>
    <dgm:cxn modelId="{7EABA35F-03BA-46BB-8D2C-CBE1BC71EA7C}" type="presParOf" srcId="{D97DC583-10A8-400E-AF9A-5FC197476EC8}" destId="{667F2174-FCBB-466A-AF3B-DA06811A0F47}" srcOrd="1" destOrd="0" presId="urn:microsoft.com/office/officeart/2005/8/layout/architecture"/>
    <dgm:cxn modelId="{DEDCDF53-F701-4DFC-971F-32BBE7DF24DA}" type="presParOf" srcId="{B8198DF2-DF60-4D63-B3B7-2A398DC72930}" destId="{4CDBA448-9F1C-47BF-8F4C-6709F5954644}" srcOrd="7" destOrd="0" presId="urn:microsoft.com/office/officeart/2005/8/layout/architecture"/>
    <dgm:cxn modelId="{2983D19B-5A96-408A-B177-23A6B4502485}" type="presParOf" srcId="{B8198DF2-DF60-4D63-B3B7-2A398DC72930}" destId="{7D87A5C6-6353-4C34-A022-C055246E6DA9}" srcOrd="8" destOrd="0" presId="urn:microsoft.com/office/officeart/2005/8/layout/architecture"/>
    <dgm:cxn modelId="{A9BC5EBB-667C-4CE5-9BA1-91D1DFD2DE16}" type="presParOf" srcId="{7D87A5C6-6353-4C34-A022-C055246E6DA9}" destId="{3F59CE70-EC05-4D93-BB91-7CDDFF01BF41}" srcOrd="0" destOrd="0" presId="urn:microsoft.com/office/officeart/2005/8/layout/architecture"/>
    <dgm:cxn modelId="{156B60AA-DE2C-4CA7-89ED-5D779D0526BF}" type="presParOf" srcId="{7D87A5C6-6353-4C34-A022-C055246E6DA9}" destId="{ABDC573C-9BB7-42CB-8EF8-15B2C8FC7A1C}" srcOrd="1" destOrd="0" presId="urn:microsoft.com/office/officeart/2005/8/layout/architecture"/>
    <dgm:cxn modelId="{A31663F6-FB3C-4E57-90C0-2A18CDAFE0B6}" type="presParOf" srcId="{B8198DF2-DF60-4D63-B3B7-2A398DC72930}" destId="{2E4811F8-C837-45B3-BF92-2AFBB2BD3EA1}" srcOrd="9" destOrd="0" presId="urn:microsoft.com/office/officeart/2005/8/layout/architecture"/>
    <dgm:cxn modelId="{87CA8E05-8598-4943-B9A7-9B462468BE1A}" type="presParOf" srcId="{B8198DF2-DF60-4D63-B3B7-2A398DC72930}" destId="{53F277CD-95AA-4D21-9F21-F17CD197A6D6}" srcOrd="10" destOrd="0" presId="urn:microsoft.com/office/officeart/2005/8/layout/architecture"/>
    <dgm:cxn modelId="{367E749A-258B-4059-9F26-91F75FF272B2}" type="presParOf" srcId="{53F277CD-95AA-4D21-9F21-F17CD197A6D6}" destId="{32BA456C-320A-4840-B004-58F1BC87FC0B}" srcOrd="0" destOrd="0" presId="urn:microsoft.com/office/officeart/2005/8/layout/architecture"/>
    <dgm:cxn modelId="{DF738747-F63A-4C64-8F85-C7205CEE258C}" type="presParOf" srcId="{53F277CD-95AA-4D21-9F21-F17CD197A6D6}" destId="{ED1B91B3-47BA-4BD2-B3AF-3261572CF9AB}" srcOrd="1" destOrd="0" presId="urn:microsoft.com/office/officeart/2005/8/layout/architecture"/>
    <dgm:cxn modelId="{77D13C56-ACF7-4B79-BB20-E05807C884F8}" type="presParOf" srcId="{1095E9DA-E507-4C54-8DD9-7C500324B115}" destId="{52F7D513-F1F2-4421-A9E0-3B4F76599DA3}" srcOrd="3" destOrd="0" presId="urn:microsoft.com/office/officeart/2005/8/layout/architecture"/>
    <dgm:cxn modelId="{F0F0EAF9-CD3A-4A36-9381-F928EFB8BAD0}" type="presParOf" srcId="{1095E9DA-E507-4C54-8DD9-7C500324B115}" destId="{696FE375-EDA6-4D34-A8F4-82F769D259D9}" srcOrd="4" destOrd="0" presId="urn:microsoft.com/office/officeart/2005/8/layout/architecture"/>
    <dgm:cxn modelId="{E119E1F4-0F55-4870-9671-26BA9BD9DC23}" type="presParOf" srcId="{696FE375-EDA6-4D34-A8F4-82F769D259D9}" destId="{EAA8BB41-11E3-4A1B-949E-9E276D4E5C1A}" srcOrd="0" destOrd="0" presId="urn:microsoft.com/office/officeart/2005/8/layout/architecture"/>
    <dgm:cxn modelId="{650B622D-E059-4097-A77F-A09A805D5060}" type="presParOf" srcId="{696FE375-EDA6-4D34-A8F4-82F769D259D9}" destId="{7B41D4A6-668A-4869-840C-1F5FFED3BC91}" srcOrd="1" destOrd="0" presId="urn:microsoft.com/office/officeart/2005/8/layout/architecture"/>
    <dgm:cxn modelId="{BDA2A0FB-2E5B-4CD2-A3BB-77CAC82EA8DD}" type="presParOf" srcId="{696FE375-EDA6-4D34-A8F4-82F769D259D9}" destId="{09F59340-4C14-41D3-A8FF-C15386B497F7}" srcOrd="2" destOrd="0" presId="urn:microsoft.com/office/officeart/2005/8/layout/architecture"/>
    <dgm:cxn modelId="{1EE4F598-F3C9-47E2-90E0-AD17A3FC8C41}" type="presParOf" srcId="{09F59340-4C14-41D3-A8FF-C15386B497F7}" destId="{9880134A-2738-458A-B9D7-136BF56DE9FF}" srcOrd="0" destOrd="0" presId="urn:microsoft.com/office/officeart/2005/8/layout/architecture"/>
    <dgm:cxn modelId="{C273E2C5-7708-4637-ACE0-2203FB82094C}" type="presParOf" srcId="{9880134A-2738-458A-B9D7-136BF56DE9FF}" destId="{ABFFBC70-DE0F-4B3C-AB78-37794911BED2}" srcOrd="0" destOrd="0" presId="urn:microsoft.com/office/officeart/2005/8/layout/architecture"/>
    <dgm:cxn modelId="{842515E0-9174-4C4A-884A-48044AA990FC}" type="presParOf" srcId="{9880134A-2738-458A-B9D7-136BF56DE9FF}" destId="{CF6BD385-7DAE-42E8-8276-4CD88E683C6C}" srcOrd="1" destOrd="0" presId="urn:microsoft.com/office/officeart/2005/8/layout/architecture"/>
    <dgm:cxn modelId="{54595458-9093-4E2A-BFA2-C6C5BC93610E}" type="presParOf" srcId="{09F59340-4C14-41D3-A8FF-C15386B497F7}" destId="{C1E80688-2EE8-4C82-B3BD-13BCDE89C47C}" srcOrd="1" destOrd="0" presId="urn:microsoft.com/office/officeart/2005/8/layout/architecture"/>
    <dgm:cxn modelId="{9FCCF3F8-2725-4B44-AF32-BDE72240D11E}" type="presParOf" srcId="{09F59340-4C14-41D3-A8FF-C15386B497F7}" destId="{D7D4C787-E2D8-4348-B95F-A2095770E2BA}" srcOrd="2" destOrd="0" presId="urn:microsoft.com/office/officeart/2005/8/layout/architecture"/>
    <dgm:cxn modelId="{2D1AC64D-E064-470D-A1D3-3889DF8A7722}" type="presParOf" srcId="{D7D4C787-E2D8-4348-B95F-A2095770E2BA}" destId="{C2CB4510-CE7D-49D7-B1BF-328FF83EFE81}" srcOrd="0" destOrd="0" presId="urn:microsoft.com/office/officeart/2005/8/layout/architecture"/>
    <dgm:cxn modelId="{D76C5E57-EEF2-43CA-894D-12FF5E1E1536}" type="presParOf" srcId="{D7D4C787-E2D8-4348-B95F-A2095770E2BA}" destId="{7072EB53-B9D4-44D5-8A6D-92F9B7FD6449}" srcOrd="1" destOrd="0" presId="urn:microsoft.com/office/officeart/2005/8/layout/architecture"/>
    <dgm:cxn modelId="{811A53E0-0FF4-41CE-8607-8B2CD3C00920}" type="presParOf" srcId="{1095E9DA-E507-4C54-8DD9-7C500324B115}" destId="{836B3CC6-1487-4AA7-BB4D-7393C4BBB25E}" srcOrd="5" destOrd="0" presId="urn:microsoft.com/office/officeart/2005/8/layout/architecture"/>
    <dgm:cxn modelId="{2089B951-18B1-4BC0-B48C-1116DD544DAE}" type="presParOf" srcId="{1095E9DA-E507-4C54-8DD9-7C500324B115}" destId="{9EC2BDD2-DB20-440F-97E3-B5DADBBE6477}" srcOrd="6" destOrd="0" presId="urn:microsoft.com/office/officeart/2005/8/layout/architecture"/>
    <dgm:cxn modelId="{611DC12C-5368-4AAC-AB7C-4A4B88A9A1BB}" type="presParOf" srcId="{9EC2BDD2-DB20-440F-97E3-B5DADBBE6477}" destId="{3A890BA5-9662-4F81-A009-EEB572690682}" srcOrd="0" destOrd="0" presId="urn:microsoft.com/office/officeart/2005/8/layout/architecture"/>
    <dgm:cxn modelId="{D5EF74B5-9AB6-4EF8-A97A-EC697F40DC36}" type="presParOf" srcId="{9EC2BDD2-DB20-440F-97E3-B5DADBBE6477}" destId="{5BA8F3B3-5661-4200-8188-7CB72A0D42EA}"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87D14-DC01-4E10-A7BB-628895882D5A}">
      <dsp:nvSpPr>
        <dsp:cNvPr id="0" name=""/>
        <dsp:cNvSpPr/>
      </dsp:nvSpPr>
      <dsp:spPr>
        <a:xfrm>
          <a:off x="5275" y="4713923"/>
          <a:ext cx="3632370"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CommandStructure</a:t>
          </a:r>
          <a:endParaRPr lang="en-US" sz="1100" kern="1200" dirty="0"/>
        </a:p>
      </dsp:txBody>
      <dsp:txXfrm>
        <a:off x="68045" y="4776693"/>
        <a:ext cx="3506830" cy="2017585"/>
      </dsp:txXfrm>
    </dsp:sp>
    <dsp:sp modelId="{2AAF4A0E-8AA6-43E0-9FBA-388831534AB0}">
      <dsp:nvSpPr>
        <dsp:cNvPr id="0" name=""/>
        <dsp:cNvSpPr/>
      </dsp:nvSpPr>
      <dsp:spPr>
        <a:xfrm>
          <a:off x="5380" y="2357437"/>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Commands</a:t>
          </a:r>
        </a:p>
      </dsp:txBody>
      <dsp:txXfrm>
        <a:off x="30401" y="2382458"/>
        <a:ext cx="804231" cy="2093083"/>
      </dsp:txXfrm>
    </dsp:sp>
    <dsp:sp modelId="{B1E77AF1-8A24-4228-AC75-B11671721958}">
      <dsp:nvSpPr>
        <dsp:cNvPr id="0" name=""/>
        <dsp:cNvSpPr/>
      </dsp:nvSpPr>
      <dsp:spPr>
        <a:xfrm>
          <a:off x="5380" y="952"/>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Alias.cs</a:t>
          </a:r>
          <a:r>
            <a:rPr lang="en-US" sz="800" kern="1200" dirty="0" smtClean="0"/>
            <a:t> </a:t>
          </a:r>
        </a:p>
        <a:p>
          <a:pPr lvl="0" algn="ctr" defTabSz="355600">
            <a:lnSpc>
              <a:spcPct val="90000"/>
            </a:lnSpc>
            <a:spcBef>
              <a:spcPct val="0"/>
            </a:spcBef>
            <a:spcAft>
              <a:spcPct val="35000"/>
            </a:spcAft>
          </a:pPr>
          <a:r>
            <a:rPr lang="en-US" sz="800" kern="1200" dirty="0" err="1" smtClean="0"/>
            <a:t>Clear.cs</a:t>
          </a:r>
          <a:endParaRPr lang="en-US" sz="800" kern="1200" dirty="0" smtClean="0"/>
        </a:p>
        <a:p>
          <a:pPr lvl="0" algn="ctr" defTabSz="355600">
            <a:lnSpc>
              <a:spcPct val="90000"/>
            </a:lnSpc>
            <a:spcBef>
              <a:spcPct val="0"/>
            </a:spcBef>
            <a:spcAft>
              <a:spcPct val="35000"/>
            </a:spcAft>
          </a:pPr>
          <a:r>
            <a:rPr lang="en-US" sz="800" kern="1200" dirty="0" err="1" smtClean="0"/>
            <a:t>Create.cs</a:t>
          </a:r>
          <a:endParaRPr lang="en-US" sz="800" kern="1200" dirty="0" smtClean="0"/>
        </a:p>
        <a:p>
          <a:pPr lvl="0" algn="ctr" defTabSz="355600">
            <a:lnSpc>
              <a:spcPct val="90000"/>
            </a:lnSpc>
            <a:spcBef>
              <a:spcPct val="0"/>
            </a:spcBef>
            <a:spcAft>
              <a:spcPct val="35000"/>
            </a:spcAft>
          </a:pPr>
          <a:r>
            <a:rPr lang="en-US" sz="800" kern="1200" dirty="0" err="1" smtClean="0"/>
            <a:t>Delete.cs</a:t>
          </a:r>
          <a:endParaRPr lang="en-US" sz="800" kern="1200" dirty="0" smtClean="0"/>
        </a:p>
        <a:p>
          <a:pPr lvl="0" algn="ctr" defTabSz="355600">
            <a:lnSpc>
              <a:spcPct val="90000"/>
            </a:lnSpc>
            <a:spcBef>
              <a:spcPct val="0"/>
            </a:spcBef>
            <a:spcAft>
              <a:spcPct val="35000"/>
            </a:spcAft>
          </a:pPr>
          <a:r>
            <a:rPr lang="en-US" sz="800" kern="1200" dirty="0" err="1" smtClean="0"/>
            <a:t>Exit.cs</a:t>
          </a:r>
          <a:endParaRPr lang="en-US" sz="800" kern="1200" dirty="0" smtClean="0"/>
        </a:p>
        <a:p>
          <a:pPr lvl="0" algn="ctr" defTabSz="355600">
            <a:lnSpc>
              <a:spcPct val="90000"/>
            </a:lnSpc>
            <a:spcBef>
              <a:spcPct val="0"/>
            </a:spcBef>
            <a:spcAft>
              <a:spcPct val="35000"/>
            </a:spcAft>
          </a:pPr>
          <a:r>
            <a:rPr lang="en-US" sz="800" kern="1200" dirty="0" err="1" smtClean="0"/>
            <a:t>Help.cs</a:t>
          </a:r>
          <a:endParaRPr lang="en-US" sz="800" kern="1200" dirty="0" smtClean="0"/>
        </a:p>
        <a:p>
          <a:pPr lvl="0" algn="ctr" defTabSz="355600">
            <a:lnSpc>
              <a:spcPct val="90000"/>
            </a:lnSpc>
            <a:spcBef>
              <a:spcPct val="0"/>
            </a:spcBef>
            <a:spcAft>
              <a:spcPct val="35000"/>
            </a:spcAft>
          </a:pPr>
          <a:r>
            <a:rPr lang="en-US" sz="800" kern="1200" dirty="0" err="1" smtClean="0"/>
            <a:t>Ping.cs</a:t>
          </a:r>
          <a:endParaRPr lang="en-US" sz="800" kern="1200" dirty="0" smtClean="0"/>
        </a:p>
        <a:p>
          <a:pPr lvl="0" algn="ctr" defTabSz="355600">
            <a:lnSpc>
              <a:spcPct val="90000"/>
            </a:lnSpc>
            <a:spcBef>
              <a:spcPct val="0"/>
            </a:spcBef>
            <a:spcAft>
              <a:spcPct val="35000"/>
            </a:spcAft>
          </a:pPr>
          <a:r>
            <a:rPr lang="en-US" sz="800" kern="1200" dirty="0" err="1" smtClean="0"/>
            <a:t>Slist.cs</a:t>
          </a:r>
          <a:endParaRPr lang="en-US" sz="800" kern="1200" dirty="0" smtClean="0"/>
        </a:p>
        <a:p>
          <a:pPr lvl="0" algn="ctr" defTabSz="355600">
            <a:lnSpc>
              <a:spcPct val="90000"/>
            </a:lnSpc>
            <a:spcBef>
              <a:spcPct val="0"/>
            </a:spcBef>
            <a:spcAft>
              <a:spcPct val="35000"/>
            </a:spcAft>
          </a:pPr>
          <a:r>
            <a:rPr lang="en-US" sz="800" kern="1200" dirty="0" err="1" smtClean="0"/>
            <a:t>Start.cs</a:t>
          </a:r>
          <a:endParaRPr lang="en-US" sz="800" kern="1200" dirty="0" smtClean="0"/>
        </a:p>
        <a:p>
          <a:pPr lvl="0" algn="ctr" defTabSz="355600">
            <a:lnSpc>
              <a:spcPct val="90000"/>
            </a:lnSpc>
            <a:spcBef>
              <a:spcPct val="0"/>
            </a:spcBef>
            <a:spcAft>
              <a:spcPct val="35000"/>
            </a:spcAft>
          </a:pPr>
          <a:r>
            <a:rPr lang="en-US" sz="800" kern="1200" dirty="0" err="1" smtClean="0"/>
            <a:t>View.cs</a:t>
          </a:r>
          <a:endParaRPr lang="en-US" sz="800" kern="1200" dirty="0" smtClean="0"/>
        </a:p>
      </dsp:txBody>
      <dsp:txXfrm>
        <a:off x="30401" y="25973"/>
        <a:ext cx="804231" cy="2093083"/>
      </dsp:txXfrm>
    </dsp:sp>
    <dsp:sp modelId="{E6C6A07C-A409-441C-ACAB-141802C1F61D}">
      <dsp:nvSpPr>
        <dsp:cNvPr id="0" name=""/>
        <dsp:cNvSpPr/>
      </dsp:nvSpPr>
      <dsp:spPr>
        <a:xfrm>
          <a:off x="931343" y="2357437"/>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CommandList.cs</a:t>
          </a:r>
          <a:endParaRPr lang="en-US" sz="800" kern="1200" dirty="0"/>
        </a:p>
      </dsp:txBody>
      <dsp:txXfrm>
        <a:off x="956364" y="2382458"/>
        <a:ext cx="804231" cy="2093083"/>
      </dsp:txXfrm>
    </dsp:sp>
    <dsp:sp modelId="{221A32CF-E490-47EA-944E-CF798117DF8A}">
      <dsp:nvSpPr>
        <dsp:cNvPr id="0" name=""/>
        <dsp:cNvSpPr/>
      </dsp:nvSpPr>
      <dsp:spPr>
        <a:xfrm>
          <a:off x="1857305" y="2357437"/>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ICommand.cs</a:t>
          </a:r>
          <a:endParaRPr lang="en-US" sz="800" kern="1200" dirty="0"/>
        </a:p>
      </dsp:txBody>
      <dsp:txXfrm>
        <a:off x="1882326" y="2382458"/>
        <a:ext cx="804231" cy="2093083"/>
      </dsp:txXfrm>
    </dsp:sp>
    <dsp:sp modelId="{FDB23B67-BCF3-4A05-8884-F2AE8F3D74A7}">
      <dsp:nvSpPr>
        <dsp:cNvPr id="0" name=""/>
        <dsp:cNvSpPr/>
      </dsp:nvSpPr>
      <dsp:spPr>
        <a:xfrm>
          <a:off x="2783267" y="2357437"/>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RunCommand.cs</a:t>
          </a:r>
          <a:endParaRPr lang="en-US" sz="800" kern="1200" dirty="0"/>
        </a:p>
      </dsp:txBody>
      <dsp:txXfrm>
        <a:off x="2808288" y="2382458"/>
        <a:ext cx="804231" cy="2093083"/>
      </dsp:txXfrm>
    </dsp:sp>
    <dsp:sp modelId="{0A5C364B-8EF4-4980-BD22-DE384C960FCE}">
      <dsp:nvSpPr>
        <dsp:cNvPr id="0" name=""/>
        <dsp:cNvSpPr/>
      </dsp:nvSpPr>
      <dsp:spPr>
        <a:xfrm>
          <a:off x="3781024" y="4713923"/>
          <a:ext cx="5484435"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Server</a:t>
          </a:r>
          <a:endParaRPr lang="en-US" sz="1100" kern="1200" dirty="0"/>
        </a:p>
      </dsp:txBody>
      <dsp:txXfrm>
        <a:off x="3843794" y="4776693"/>
        <a:ext cx="5358895" cy="2017585"/>
      </dsp:txXfrm>
    </dsp:sp>
    <dsp:sp modelId="{43D3D790-151B-4243-AD41-D44CCD8055BC}">
      <dsp:nvSpPr>
        <dsp:cNvPr id="0" name=""/>
        <dsp:cNvSpPr/>
      </dsp:nvSpPr>
      <dsp:spPr>
        <a:xfrm>
          <a:off x="3783702" y="2357437"/>
          <a:ext cx="853439"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FileServer.cs</a:t>
          </a:r>
          <a:endParaRPr lang="en-US" sz="800" kern="1200" dirty="0"/>
        </a:p>
      </dsp:txBody>
      <dsp:txXfrm>
        <a:off x="3808698" y="2382433"/>
        <a:ext cx="803447" cy="2093133"/>
      </dsp:txXfrm>
    </dsp:sp>
    <dsp:sp modelId="{99B38838-3770-48CB-8A83-BE5E64737E39}">
      <dsp:nvSpPr>
        <dsp:cNvPr id="0" name=""/>
        <dsp:cNvSpPr/>
      </dsp:nvSpPr>
      <dsp:spPr>
        <a:xfrm>
          <a:off x="3783702" y="77097"/>
          <a:ext cx="853439" cy="206698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Server.py</a:t>
          </a:r>
          <a:endParaRPr lang="en-US" sz="800" kern="1200" dirty="0"/>
        </a:p>
      </dsp:txBody>
      <dsp:txXfrm>
        <a:off x="3808698" y="102093"/>
        <a:ext cx="803447" cy="2016988"/>
      </dsp:txXfrm>
    </dsp:sp>
    <dsp:sp modelId="{52DFD8F3-DB93-4711-A34C-55AC1F7301D1}">
      <dsp:nvSpPr>
        <dsp:cNvPr id="0" name=""/>
        <dsp:cNvSpPr/>
      </dsp:nvSpPr>
      <dsp:spPr>
        <a:xfrm>
          <a:off x="4708830" y="2357437"/>
          <a:ext cx="853439"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Server.cs</a:t>
          </a:r>
          <a:endParaRPr lang="en-US" sz="800" kern="1200" dirty="0"/>
        </a:p>
      </dsp:txBody>
      <dsp:txXfrm>
        <a:off x="4733826" y="2382433"/>
        <a:ext cx="803447" cy="2093133"/>
      </dsp:txXfrm>
    </dsp:sp>
    <dsp:sp modelId="{5952BFF7-EAAF-40CC-90B6-C94CC650F455}">
      <dsp:nvSpPr>
        <dsp:cNvPr id="0" name=""/>
        <dsp:cNvSpPr/>
      </dsp:nvSpPr>
      <dsp:spPr>
        <a:xfrm>
          <a:off x="5633958" y="2357437"/>
          <a:ext cx="853439"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ServerInit.cs</a:t>
          </a:r>
          <a:endParaRPr lang="en-US" sz="800" kern="1200" dirty="0"/>
        </a:p>
      </dsp:txBody>
      <dsp:txXfrm>
        <a:off x="5658954" y="2382433"/>
        <a:ext cx="803447" cy="2093133"/>
      </dsp:txXfrm>
    </dsp:sp>
    <dsp:sp modelId="{8B500A91-24CA-40E7-AEA2-B50717393276}">
      <dsp:nvSpPr>
        <dsp:cNvPr id="0" name=""/>
        <dsp:cNvSpPr/>
      </dsp:nvSpPr>
      <dsp:spPr>
        <a:xfrm>
          <a:off x="6559086" y="2357437"/>
          <a:ext cx="853439"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ServerList.cs</a:t>
          </a:r>
          <a:endParaRPr lang="en-US" sz="800" kern="1200" dirty="0"/>
        </a:p>
      </dsp:txBody>
      <dsp:txXfrm>
        <a:off x="6584082" y="2382433"/>
        <a:ext cx="803447" cy="2093133"/>
      </dsp:txXfrm>
    </dsp:sp>
    <dsp:sp modelId="{3F59CE70-EC05-4D93-BB91-7CDDFF01BF41}">
      <dsp:nvSpPr>
        <dsp:cNvPr id="0" name=""/>
        <dsp:cNvSpPr/>
      </dsp:nvSpPr>
      <dsp:spPr>
        <a:xfrm>
          <a:off x="7484214" y="2357437"/>
          <a:ext cx="853439"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ServerType.cs</a:t>
          </a:r>
          <a:endParaRPr lang="en-US" sz="800" kern="1200" dirty="0"/>
        </a:p>
      </dsp:txBody>
      <dsp:txXfrm>
        <a:off x="7509210" y="2382433"/>
        <a:ext cx="803447" cy="2093133"/>
      </dsp:txXfrm>
    </dsp:sp>
    <dsp:sp modelId="{32BA456C-320A-4840-B004-58F1BC87FC0B}">
      <dsp:nvSpPr>
        <dsp:cNvPr id="0" name=""/>
        <dsp:cNvSpPr/>
      </dsp:nvSpPr>
      <dsp:spPr>
        <a:xfrm>
          <a:off x="8409342" y="2357437"/>
          <a:ext cx="853439"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TimeStamp.cs</a:t>
          </a:r>
          <a:endParaRPr lang="en-US" sz="800" kern="1200" dirty="0"/>
        </a:p>
      </dsp:txBody>
      <dsp:txXfrm>
        <a:off x="8434338" y="2382433"/>
        <a:ext cx="803447" cy="2093133"/>
      </dsp:txXfrm>
    </dsp:sp>
    <dsp:sp modelId="{EAA8BB41-11E3-4A1B-949E-9E276D4E5C1A}">
      <dsp:nvSpPr>
        <dsp:cNvPr id="0" name=""/>
        <dsp:cNvSpPr/>
      </dsp:nvSpPr>
      <dsp:spPr>
        <a:xfrm>
          <a:off x="9408837" y="4713923"/>
          <a:ext cx="1780235"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Tools</a:t>
          </a:r>
          <a:endParaRPr lang="en-US" sz="1100" kern="1200" dirty="0"/>
        </a:p>
      </dsp:txBody>
      <dsp:txXfrm>
        <a:off x="9460978" y="4766064"/>
        <a:ext cx="1675953" cy="2038843"/>
      </dsp:txXfrm>
    </dsp:sp>
    <dsp:sp modelId="{ABFFBC70-DE0F-4B3C-AB78-37794911BED2}">
      <dsp:nvSpPr>
        <dsp:cNvPr id="0" name=""/>
        <dsp:cNvSpPr/>
      </dsp:nvSpPr>
      <dsp:spPr>
        <a:xfrm>
          <a:off x="9408837" y="2357437"/>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IO.cs</a:t>
          </a:r>
          <a:endParaRPr lang="en-US" sz="800" kern="1200" dirty="0"/>
        </a:p>
      </dsp:txBody>
      <dsp:txXfrm>
        <a:off x="9433858" y="2382458"/>
        <a:ext cx="804231" cy="2093083"/>
      </dsp:txXfrm>
    </dsp:sp>
    <dsp:sp modelId="{C2CB4510-CE7D-49D7-B1BF-328FF83EFE81}">
      <dsp:nvSpPr>
        <dsp:cNvPr id="0" name=""/>
        <dsp:cNvSpPr/>
      </dsp:nvSpPr>
      <dsp:spPr>
        <a:xfrm>
          <a:off x="10334799" y="2357437"/>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Net.cs</a:t>
          </a:r>
          <a:endParaRPr lang="en-US" sz="800" kern="1200" dirty="0"/>
        </a:p>
      </dsp:txBody>
      <dsp:txXfrm>
        <a:off x="10359820" y="2382458"/>
        <a:ext cx="804231" cy="2093083"/>
      </dsp:txXfrm>
    </dsp:sp>
    <dsp:sp modelId="{3A890BA5-9662-4F81-A009-EEB572690682}">
      <dsp:nvSpPr>
        <dsp:cNvPr id="0" name=""/>
        <dsp:cNvSpPr/>
      </dsp:nvSpPr>
      <dsp:spPr>
        <a:xfrm>
          <a:off x="11332450" y="4713923"/>
          <a:ext cx="854273" cy="21431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err="1" smtClean="0"/>
            <a:t>Program.cs</a:t>
          </a:r>
          <a:endParaRPr lang="en-US" sz="1100" kern="1200" dirty="0"/>
        </a:p>
      </dsp:txBody>
      <dsp:txXfrm>
        <a:off x="11357471" y="4738944"/>
        <a:ext cx="804231" cy="209308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FF863D4-9CA1-48E1-890E-3A9253E19DFD}" type="slidenum">
              <a:rPr lang="en-US" altLang="en-US"/>
              <a:pPr/>
              <a:t>‹#›</a:t>
            </a:fld>
            <a:endParaRPr lang="en-US" altLang="en-US" sz="1800" b="0"/>
          </a:p>
        </p:txBody>
      </p:sp>
    </p:spTree>
    <p:extLst>
      <p:ext uri="{BB962C8B-B14F-4D97-AF65-F5344CB8AC3E}">
        <p14:creationId xmlns:p14="http://schemas.microsoft.com/office/powerpoint/2010/main" val="239170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0D702F0-0E5F-40B8-853D-66E31A32EBF0}" type="slidenum">
              <a:rPr lang="en-US" altLang="en-US"/>
              <a:pPr/>
              <a:t>‹#›</a:t>
            </a:fld>
            <a:endParaRPr lang="en-US" altLang="en-US" sz="1800" b="0"/>
          </a:p>
        </p:txBody>
      </p:sp>
    </p:spTree>
    <p:extLst>
      <p:ext uri="{BB962C8B-B14F-4D97-AF65-F5344CB8AC3E}">
        <p14:creationId xmlns:p14="http://schemas.microsoft.com/office/powerpoint/2010/main" val="275233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42338" y="284163"/>
            <a:ext cx="2444750" cy="5934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03325" y="284163"/>
            <a:ext cx="7186613" cy="5934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D3AA5F5-151A-46F4-8B77-70B074868FEA}" type="slidenum">
              <a:rPr lang="en-US" altLang="en-US"/>
              <a:pPr/>
              <a:t>‹#›</a:t>
            </a:fld>
            <a:endParaRPr lang="en-US" altLang="en-US" sz="1800" b="0"/>
          </a:p>
        </p:txBody>
      </p:sp>
    </p:spTree>
    <p:extLst>
      <p:ext uri="{BB962C8B-B14F-4D97-AF65-F5344CB8AC3E}">
        <p14:creationId xmlns:p14="http://schemas.microsoft.com/office/powerpoint/2010/main" val="2194929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03325" y="284163"/>
            <a:ext cx="9783763" cy="1509712"/>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201738" y="6423025"/>
            <a:ext cx="3001962" cy="365125"/>
          </a:xfrm>
        </p:spPr>
        <p:txBody>
          <a:bodyPr/>
          <a:lstStyle>
            <a:lvl1pPr>
              <a:defRPr/>
            </a:lvl1pPr>
          </a:lstStyle>
          <a:p>
            <a:fld id="{3139D583-F8A9-47FB-BFE2-367DD78F985B}" type="datetime1">
              <a:rPr lang="en-US" altLang="en-US"/>
              <a:pPr/>
              <a:t>5/6/2016</a:t>
            </a:fld>
            <a:endParaRPr lang="en-US" altLang="en-US" sz="1800"/>
          </a:p>
        </p:txBody>
      </p:sp>
      <p:sp>
        <p:nvSpPr>
          <p:cNvPr id="4" name="Footer Placeholder 3"/>
          <p:cNvSpPr>
            <a:spLocks noGrp="1"/>
          </p:cNvSpPr>
          <p:nvPr>
            <p:ph type="ftr" sz="quarter" idx="11"/>
          </p:nvPr>
        </p:nvSpPr>
        <p:spPr>
          <a:xfrm>
            <a:off x="5595938" y="6423025"/>
            <a:ext cx="5045075" cy="365125"/>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10658475" y="6423025"/>
            <a:ext cx="946150" cy="365125"/>
          </a:xfrm>
        </p:spPr>
        <p:txBody>
          <a:bodyPr/>
          <a:lstStyle>
            <a:lvl1pPr>
              <a:defRPr/>
            </a:lvl1pPr>
          </a:lstStyle>
          <a:p>
            <a:fld id="{8DBF9738-9FA3-4039-9732-7A9EB371F33E}" type="slidenum">
              <a:rPr lang="en-US" altLang="en-US"/>
              <a:pPr/>
              <a:t>‹#›</a:t>
            </a:fld>
            <a:endParaRPr lang="en-US" altLang="en-US" sz="1800" b="0"/>
          </a:p>
        </p:txBody>
      </p:sp>
    </p:spTree>
    <p:extLst>
      <p:ext uri="{BB962C8B-B14F-4D97-AF65-F5344CB8AC3E}">
        <p14:creationId xmlns:p14="http://schemas.microsoft.com/office/powerpoint/2010/main" val="253518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BCC0057-6704-4135-A745-F1DCE782B5C7}" type="slidenum">
              <a:rPr lang="en-US" altLang="en-US"/>
              <a:pPr/>
              <a:t>‹#›</a:t>
            </a:fld>
            <a:endParaRPr lang="en-US" altLang="en-US" sz="1800" b="0"/>
          </a:p>
        </p:txBody>
      </p:sp>
    </p:spTree>
    <p:extLst>
      <p:ext uri="{BB962C8B-B14F-4D97-AF65-F5344CB8AC3E}">
        <p14:creationId xmlns:p14="http://schemas.microsoft.com/office/powerpoint/2010/main" val="364200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178D939-FF4C-4743-9C19-00FE469AFD6B}" type="slidenum">
              <a:rPr lang="en-US" altLang="en-US"/>
              <a:pPr/>
              <a:t>‹#›</a:t>
            </a:fld>
            <a:endParaRPr lang="en-US" altLang="en-US" sz="1800" b="0"/>
          </a:p>
        </p:txBody>
      </p:sp>
    </p:spTree>
    <p:extLst>
      <p:ext uri="{BB962C8B-B14F-4D97-AF65-F5344CB8AC3E}">
        <p14:creationId xmlns:p14="http://schemas.microsoft.com/office/powerpoint/2010/main" val="301321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3325" y="2011363"/>
            <a:ext cx="4814888" cy="4206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2011363"/>
            <a:ext cx="4816475" cy="4206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FB50DAE-96B9-4994-9537-AFC103CB506C}" type="slidenum">
              <a:rPr lang="en-US" altLang="en-US"/>
              <a:pPr/>
              <a:t>‹#›</a:t>
            </a:fld>
            <a:endParaRPr lang="en-US" altLang="en-US" sz="1800" b="0"/>
          </a:p>
        </p:txBody>
      </p:sp>
    </p:spTree>
    <p:extLst>
      <p:ext uri="{BB962C8B-B14F-4D97-AF65-F5344CB8AC3E}">
        <p14:creationId xmlns:p14="http://schemas.microsoft.com/office/powerpoint/2010/main" val="18105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43747412-54DA-4D48-859C-03D4BE35B748}" type="slidenum">
              <a:rPr lang="en-US" altLang="en-US"/>
              <a:pPr/>
              <a:t>‹#›</a:t>
            </a:fld>
            <a:endParaRPr lang="en-US" altLang="en-US" sz="1800" b="0"/>
          </a:p>
        </p:txBody>
      </p:sp>
    </p:spTree>
    <p:extLst>
      <p:ext uri="{BB962C8B-B14F-4D97-AF65-F5344CB8AC3E}">
        <p14:creationId xmlns:p14="http://schemas.microsoft.com/office/powerpoint/2010/main" val="213195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8AD7D75-9688-40BA-8BF3-CDC5D3647A63}" type="slidenum">
              <a:rPr lang="en-US" altLang="en-US"/>
              <a:pPr/>
              <a:t>‹#›</a:t>
            </a:fld>
            <a:endParaRPr lang="en-US" altLang="en-US" sz="1800" b="0"/>
          </a:p>
        </p:txBody>
      </p:sp>
    </p:spTree>
    <p:extLst>
      <p:ext uri="{BB962C8B-B14F-4D97-AF65-F5344CB8AC3E}">
        <p14:creationId xmlns:p14="http://schemas.microsoft.com/office/powerpoint/2010/main" val="368941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92E7D8A-BE4B-42FB-A411-B8A857630E07}" type="slidenum">
              <a:rPr lang="en-US" altLang="en-US"/>
              <a:pPr/>
              <a:t>‹#›</a:t>
            </a:fld>
            <a:endParaRPr lang="en-US" altLang="en-US" sz="1800" b="0"/>
          </a:p>
        </p:txBody>
      </p:sp>
    </p:spTree>
    <p:extLst>
      <p:ext uri="{BB962C8B-B14F-4D97-AF65-F5344CB8AC3E}">
        <p14:creationId xmlns:p14="http://schemas.microsoft.com/office/powerpoint/2010/main" val="266099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6CC62B5-70FC-4D54-BCE8-2967F2420AB0}" type="slidenum">
              <a:rPr lang="en-US" altLang="en-US"/>
              <a:pPr/>
              <a:t>‹#›</a:t>
            </a:fld>
            <a:endParaRPr lang="en-US" altLang="en-US" sz="1800" b="0"/>
          </a:p>
        </p:txBody>
      </p:sp>
    </p:spTree>
    <p:extLst>
      <p:ext uri="{BB962C8B-B14F-4D97-AF65-F5344CB8AC3E}">
        <p14:creationId xmlns:p14="http://schemas.microsoft.com/office/powerpoint/2010/main" val="179036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39D583-F8A9-47FB-BFE2-367DD78F985B}" type="datetime1">
              <a:rPr lang="en-US" altLang="en-US"/>
              <a:pPr/>
              <a:t>5/6/2016</a:t>
            </a:fld>
            <a:endParaRPr lang="en-US" altLang="en-US" sz="1800"/>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B40C64-9D75-489A-B852-976EE60DBDCA}" type="slidenum">
              <a:rPr lang="en-US" altLang="en-US"/>
              <a:pPr/>
              <a:t>‹#›</a:t>
            </a:fld>
            <a:endParaRPr lang="en-US" altLang="en-US" sz="1800" b="0"/>
          </a:p>
        </p:txBody>
      </p:sp>
    </p:spTree>
    <p:extLst>
      <p:ext uri="{BB962C8B-B14F-4D97-AF65-F5344CB8AC3E}">
        <p14:creationId xmlns:p14="http://schemas.microsoft.com/office/powerpoint/2010/main" val="295886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000000"/>
            </a:gs>
            <a:gs pos="100000">
              <a:srgbClr val="323232"/>
            </a:gs>
          </a:gsLst>
          <a:lin ang="5400000" scaled="1"/>
        </a:gra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0" y="176213"/>
            <a:ext cx="12188825" cy="1646237"/>
          </a:xfrm>
          <a:prstGeom prst="rect">
            <a:avLst/>
          </a:prstGeom>
          <a:solidFill>
            <a:schemeClr val="tx1"/>
          </a:solidFill>
          <a:ln>
            <a:noFill/>
          </a:ln>
          <a:extLst>
            <a:ext uri="{91240B29-F687-4F45-9708-019B960494DF}">
              <a14:hiddenLine xmlns:a14="http://schemas.microsoft.com/office/drawing/2010/main" w="55000" cap="flat" cmpd="sng">
                <a:solidFill>
                  <a:srgbClr val="78230A"/>
                </a:solidFill>
                <a:bevel/>
                <a:headEnd/>
                <a:tailEnd/>
              </a14:hiddenLine>
            </a:ext>
          </a:extLst>
        </p:spPr>
        <p:txBody>
          <a:bodyPr/>
          <a:lstStyle/>
          <a:p>
            <a:endParaRPr lang="en-US"/>
          </a:p>
        </p:txBody>
      </p:sp>
      <p:sp>
        <p:nvSpPr>
          <p:cNvPr id="1027" name="Title Placeholder 1"/>
          <p:cNvSpPr>
            <a:spLocks noGrp="1" noChangeArrowheads="1"/>
          </p:cNvSpPr>
          <p:nvPr>
            <p:ph type="title" idx="4294967295"/>
          </p:nvPr>
        </p:nvSpPr>
        <p:spPr bwMode="auto">
          <a:xfrm>
            <a:off x="1203325" y="284163"/>
            <a:ext cx="9783763"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sym typeface="Corbel" panose="020B0503020204020204" pitchFamily="34" charset="0"/>
              </a:rPr>
              <a:t>Click to edit Master title style</a:t>
            </a:r>
          </a:p>
        </p:txBody>
      </p:sp>
      <p:sp>
        <p:nvSpPr>
          <p:cNvPr id="1028" name="Text Placeholder 2"/>
          <p:cNvSpPr>
            <a:spLocks noGrp="1" noChangeArrowheads="1"/>
          </p:cNvSpPr>
          <p:nvPr>
            <p:ph type="body" idx="1"/>
          </p:nvPr>
        </p:nvSpPr>
        <p:spPr bwMode="auto">
          <a:xfrm>
            <a:off x="1203325" y="2011363"/>
            <a:ext cx="978376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sym typeface="Corbel" panose="020B0503020204020204" pitchFamily="34" charset="0"/>
              </a:rPr>
              <a:t>Click to edit Master text styles</a:t>
            </a:r>
          </a:p>
          <a:p>
            <a:pPr lvl="1"/>
            <a:r>
              <a:rPr lang="en-US" altLang="zh-CN" smtClean="0">
                <a:sym typeface="Corbel" panose="020B0503020204020204" pitchFamily="34" charset="0"/>
              </a:rPr>
              <a:t>Second level</a:t>
            </a:r>
          </a:p>
          <a:p>
            <a:pPr lvl="2"/>
            <a:r>
              <a:rPr lang="en-US" altLang="zh-CN" smtClean="0">
                <a:sym typeface="Corbel" panose="020B0503020204020204" pitchFamily="34" charset="0"/>
              </a:rPr>
              <a:t>Third level</a:t>
            </a:r>
          </a:p>
          <a:p>
            <a:pPr lvl="3"/>
            <a:r>
              <a:rPr lang="en-US" altLang="zh-CN" smtClean="0">
                <a:sym typeface="Corbel" panose="020B0503020204020204" pitchFamily="34" charset="0"/>
              </a:rPr>
              <a:t>Fourth level</a:t>
            </a:r>
          </a:p>
          <a:p>
            <a:pPr lvl="4"/>
            <a:r>
              <a:rPr lang="en-US" altLang="zh-CN" smtClean="0">
                <a:sym typeface="Corbel" panose="020B0503020204020204" pitchFamily="34" charset="0"/>
              </a:rPr>
              <a:t>Fifth level</a:t>
            </a:r>
          </a:p>
        </p:txBody>
      </p:sp>
      <p:sp>
        <p:nvSpPr>
          <p:cNvPr id="1029" name="Date Placeholder 3"/>
          <p:cNvSpPr>
            <a:spLocks noGrp="1" noChangeArrowheads="1"/>
          </p:cNvSpPr>
          <p:nvPr>
            <p:ph type="dt" sz="half" idx="2"/>
          </p:nvPr>
        </p:nvSpPr>
        <p:spPr bwMode="auto">
          <a:xfrm>
            <a:off x="1201738" y="6423025"/>
            <a:ext cx="3001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45720" bIns="45720" numCol="1" anchor="ctr" anchorCtr="0" compatLnSpc="1">
            <a:prstTxWarp prst="textNoShape">
              <a:avLst/>
            </a:prstTxWarp>
          </a:bodyPr>
          <a:lstStyle>
            <a:lvl1pPr>
              <a:defRPr sz="1000"/>
            </a:lvl1pPr>
          </a:lstStyle>
          <a:p>
            <a:fld id="{3139D583-F8A9-47FB-BFE2-367DD78F985B}" type="datetime1">
              <a:rPr lang="en-US" altLang="en-US"/>
              <a:pPr/>
              <a:t>5/6/2016</a:t>
            </a:fld>
            <a:endParaRPr lang="en-US" altLang="en-US" sz="1800"/>
          </a:p>
        </p:txBody>
      </p:sp>
      <p:sp>
        <p:nvSpPr>
          <p:cNvPr id="1030" name="Footer Placeholder 4"/>
          <p:cNvSpPr>
            <a:spLocks noGrp="1" noChangeArrowheads="1"/>
          </p:cNvSpPr>
          <p:nvPr>
            <p:ph type="ftr" sz="quarter" idx="3"/>
          </p:nvPr>
        </p:nvSpPr>
        <p:spPr bwMode="auto">
          <a:xfrm>
            <a:off x="5595938" y="6423025"/>
            <a:ext cx="504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000"/>
            </a:lvl1pPr>
          </a:lstStyle>
          <a:p>
            <a:endParaRPr lang="en-US" altLang="en-US"/>
          </a:p>
        </p:txBody>
      </p:sp>
      <p:sp>
        <p:nvSpPr>
          <p:cNvPr id="1031" name="Slide Number Placeholder 5"/>
          <p:cNvSpPr>
            <a:spLocks noGrp="1" noChangeArrowheads="1"/>
          </p:cNvSpPr>
          <p:nvPr>
            <p:ph type="sldNum" sz="quarter" idx="4"/>
          </p:nvPr>
        </p:nvSpPr>
        <p:spPr bwMode="auto">
          <a:xfrm>
            <a:off x="10658475" y="6423025"/>
            <a:ext cx="946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anchor="ctr" anchorCtr="0" compatLnSpc="1">
            <a:prstTxWarp prst="textNoShape">
              <a:avLst/>
            </a:prstTxWarp>
          </a:bodyPr>
          <a:lstStyle>
            <a:lvl1pPr>
              <a:defRPr sz="1200" b="1"/>
            </a:lvl1pPr>
          </a:lstStyle>
          <a:p>
            <a:fld id="{99814548-5314-4D37-9AD2-E0A46C28316F}" type="slidenum">
              <a:rPr lang="en-US" altLang="en-US"/>
              <a:pPr/>
              <a:t>‹#›</a:t>
            </a:fld>
            <a:endParaRPr lang="en-US" altLang="en-US" sz="1800" b="0"/>
          </a:p>
        </p:txBody>
      </p:sp>
    </p:spTree>
  </p:cSld>
  <p:clrMap bg1="dk2" tx1="lt1" bg2="dk1"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hf sldNum="0" hdr="0" ftr="0"/>
  <p:txStyles>
    <p:titleStyle>
      <a:lvl1pPr marL="914400" indent="-914400" algn="l" rtl="0" fontAlgn="base">
        <a:lnSpc>
          <a:spcPct val="85000"/>
        </a:lnSpc>
        <a:spcBef>
          <a:spcPct val="0"/>
        </a:spcBef>
        <a:spcAft>
          <a:spcPct val="0"/>
        </a:spcAft>
        <a:defRPr sz="4000" kern="1200">
          <a:solidFill>
            <a:schemeClr val="bg2"/>
          </a:solidFill>
          <a:latin typeface="+mj-lt"/>
          <a:ea typeface="+mj-ea"/>
          <a:cs typeface="+mj-cs"/>
          <a:sym typeface="Corbel" panose="020B0503020204020204" pitchFamily="34" charset="0"/>
        </a:defRPr>
      </a:lvl1pPr>
      <a:lvl2pPr marL="9144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2pPr>
      <a:lvl3pPr marL="9144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3pPr>
      <a:lvl4pPr marL="9144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4pPr>
      <a:lvl5pPr marL="9144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5pPr>
      <a:lvl6pPr marL="13716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6pPr>
      <a:lvl7pPr marL="18288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7pPr>
      <a:lvl8pPr marL="22860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8pPr>
      <a:lvl9pPr marL="2743200" indent="-914400" algn="l" rtl="0" fontAlgn="base">
        <a:lnSpc>
          <a:spcPct val="85000"/>
        </a:lnSpc>
        <a:spcBef>
          <a:spcPct val="0"/>
        </a:spcBef>
        <a:spcAft>
          <a:spcPct val="0"/>
        </a:spcAft>
        <a:defRPr sz="4000">
          <a:solidFill>
            <a:schemeClr val="bg2"/>
          </a:solidFill>
          <a:latin typeface="Corbel" panose="020B0503020204020204" pitchFamily="34" charset="0"/>
          <a:ea typeface="SimSun" panose="02010600030101010101" pitchFamily="2" charset="-122"/>
          <a:sym typeface="Corbel" panose="020B0503020204020204" pitchFamily="34" charset="0"/>
        </a:defRPr>
      </a:lvl9pPr>
    </p:titleStyle>
    <p:bodyStyle>
      <a:lvl1pPr marL="182563" indent="-182563" algn="l" rtl="0" fontAlgn="base">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sym typeface="Corbel" panose="020B0503020204020204" pitchFamily="34" charset="0"/>
        </a:defRPr>
      </a:lvl1pPr>
      <a:lvl2pPr marL="411163" indent="-182563" algn="l" rtl="0" fontAlgn="base">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sym typeface="Corbel" panose="020B0503020204020204" pitchFamily="34" charset="0"/>
        </a:defRPr>
      </a:lvl2pPr>
      <a:lvl3pPr marL="639763" indent="-182563" algn="l" rtl="0" fontAlgn="base">
        <a:lnSpc>
          <a:spcPct val="90000"/>
        </a:lnSpc>
        <a:spcBef>
          <a:spcPts val="200"/>
        </a:spcBef>
        <a:spcAft>
          <a:spcPts val="400"/>
        </a:spcAft>
        <a:buClr>
          <a:schemeClr val="tx1"/>
        </a:buClr>
        <a:buFont typeface="Wingdings" panose="05000000000000000000" pitchFamily="2" charset="2"/>
        <a:buChar char=""/>
        <a:defRPr kern="1200">
          <a:solidFill>
            <a:schemeClr val="tx1"/>
          </a:solidFill>
          <a:latin typeface="+mn-lt"/>
          <a:ea typeface="+mn-ea"/>
          <a:cs typeface="+mn-cs"/>
          <a:sym typeface="Corbel" panose="020B0503020204020204" pitchFamily="34" charset="0"/>
        </a:defRPr>
      </a:lvl3pPr>
      <a:lvl4pPr marL="868363" indent="-182563" algn="l" rtl="0" fontAlgn="base">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sym typeface="Corbel" panose="020B0503020204020204" pitchFamily="34" charset="0"/>
        </a:defRPr>
      </a:lvl4pPr>
      <a:lvl5pPr marL="1096963" indent="-182563" algn="l" rtl="0" fontAlgn="base">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sym typeface="Corbel" panose="020B05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Blankpanda/chat_client"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6"/>
          <p:cNvSpPr>
            <a:spLocks noChangeArrowheads="1"/>
          </p:cNvSpPr>
          <p:nvPr/>
        </p:nvSpPr>
        <p:spPr bwMode="auto">
          <a:xfrm>
            <a:off x="-4763" y="2058988"/>
            <a:ext cx="12193588" cy="1828800"/>
          </a:xfrm>
          <a:prstGeom prst="rect">
            <a:avLst/>
          </a:prstGeom>
          <a:solidFill>
            <a:schemeClr val="tx1"/>
          </a:solidFill>
          <a:ln>
            <a:noFill/>
          </a:ln>
          <a:extLst>
            <a:ext uri="{91240B29-F687-4F45-9708-019B960494DF}">
              <a14:hiddenLine xmlns:a14="http://schemas.microsoft.com/office/drawing/2010/main" w="55000" cap="flat" cmpd="sng">
                <a:solidFill>
                  <a:srgbClr val="78230A"/>
                </a:solidFill>
                <a:bevel/>
                <a:headEnd/>
                <a:tailEnd/>
              </a14:hiddenLine>
            </a:ext>
          </a:extLst>
        </p:spPr>
        <p:txBody>
          <a:bodyPr/>
          <a:lstStyle/>
          <a:p>
            <a:endParaRPr lang="en-US"/>
          </a:p>
        </p:txBody>
      </p:sp>
      <p:sp>
        <p:nvSpPr>
          <p:cNvPr id="3075" name="Title 1"/>
          <p:cNvSpPr>
            <a:spLocks noGrp="1" noChangeArrowheads="1"/>
          </p:cNvSpPr>
          <p:nvPr>
            <p:ph type="ctrTitle" idx="4294967295"/>
          </p:nvPr>
        </p:nvSpPr>
        <p:spPr>
          <a:xfrm>
            <a:off x="365125" y="2166938"/>
            <a:ext cx="11471275" cy="1738312"/>
          </a:xfrm>
          <a:ln/>
        </p:spPr>
        <p:txBody>
          <a:bodyPr/>
          <a:lstStyle/>
          <a:p>
            <a:pPr marL="0" indent="0" algn="ctr">
              <a:lnSpc>
                <a:spcPct val="80000"/>
              </a:lnSpc>
            </a:pPr>
            <a:r>
              <a:rPr lang="en-US" altLang="zh-CN" sz="6000">
                <a:latin typeface="Aharoni" panose="02010803020104030203" pitchFamily="2" charset="-79"/>
                <a:sym typeface="Aharoni" panose="02010803020104030203" pitchFamily="2" charset="-79"/>
              </a:rPr>
              <a:t>Client/server applications in C#</a:t>
            </a:r>
          </a:p>
        </p:txBody>
      </p:sp>
      <p:sp>
        <p:nvSpPr>
          <p:cNvPr id="3076" name="Subtitle 2"/>
          <p:cNvSpPr>
            <a:spLocks noGrp="1" noChangeArrowheads="1"/>
          </p:cNvSpPr>
          <p:nvPr>
            <p:ph type="subTitle" idx="4294967295"/>
          </p:nvPr>
        </p:nvSpPr>
        <p:spPr bwMode="auto">
          <a:xfrm>
            <a:off x="1524000" y="3995738"/>
            <a:ext cx="9144000" cy="13096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anose="05000000000000000000" pitchFamily="2" charset="2"/>
              <a:buNone/>
            </a:pPr>
            <a:r>
              <a:rPr lang="en-US" altLang="zh-CN" sz="2000">
                <a:latin typeface="Aharoni" panose="02010803020104030203" pitchFamily="2" charset="-79"/>
                <a:sym typeface="Aharoni" panose="02010803020104030203" pitchFamily="2" charset="-79"/>
              </a:rPr>
              <a:t>By Caleb Ellis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idx="4294967295"/>
          </p:nvPr>
        </p:nvSpPr>
        <p:spPr>
          <a:ln/>
        </p:spPr>
        <p:txBody>
          <a:bodyPr/>
          <a:lstStyle/>
          <a:p>
            <a:r>
              <a:rPr lang="en-US" altLang="zh-CN" dirty="0" smtClean="0"/>
              <a:t>SERVER: NEW CONNECTION METHOD</a:t>
            </a:r>
            <a:endParaRPr lang="en-US" altLang="zh-CN" dirty="0"/>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3975"/>
            <a:ext cx="63754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7"/>
          <p:cNvSpPr>
            <a:spLocks noChangeArrowheads="1"/>
          </p:cNvSpPr>
          <p:nvPr/>
        </p:nvSpPr>
        <p:spPr bwMode="auto">
          <a:xfrm>
            <a:off x="7456488" y="3352800"/>
            <a:ext cx="42687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Accepts a new connection and then waits </a:t>
            </a:r>
          </a:p>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To receive something from the connection.</a:t>
            </a:r>
          </a:p>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It then parses the data, writes to the server</a:t>
            </a:r>
          </a:p>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Log/console and then sends it back to the</a:t>
            </a:r>
          </a:p>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User with a time stamp.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idx="4294967295"/>
          </p:nvPr>
        </p:nvSpPr>
        <p:spPr>
          <a:ln/>
        </p:spPr>
        <p:txBody>
          <a:bodyPr/>
          <a:lstStyle/>
          <a:p>
            <a:r>
              <a:rPr lang="en-US" altLang="zh-CN" dirty="0" smtClean="0"/>
              <a:t>SOCKET: CLIENT SIDE</a:t>
            </a:r>
            <a:endParaRPr lang="en-US" altLang="zh-CN" dirty="0"/>
          </a:p>
        </p:txBody>
      </p:sp>
      <p:sp>
        <p:nvSpPr>
          <p:cNvPr id="13315"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The Client socket programming is pretty simple in comparison to the server.</a:t>
            </a:r>
          </a:p>
          <a:p>
            <a:pPr marL="0" indent="0">
              <a:buFont typeface="Wingdings" panose="05000000000000000000" pitchFamily="2" charset="2"/>
              <a:buNone/>
            </a:pPr>
            <a:r>
              <a:rPr lang="en-US" altLang="zh-CN"/>
              <a:t>We start of by defining a socket that is usually named “sender”, this socket is what connects to a remote end point and is used to send data.</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This time, we need to establish a connection to a remote endpoint so instead we use the servers IP address and port number that it is using. This time, were not binding the socket, but rather connecting to the remote end point.</a:t>
            </a:r>
          </a:p>
          <a:p>
            <a:pPr marL="0" indent="0">
              <a:buFont typeface="Wingdings" panose="05000000000000000000" pitchFamily="2" charset="2"/>
              <a:buNone/>
            </a:pPr>
            <a:r>
              <a:rPr lang="en-US" altLang="zh-CN"/>
              <a:t>After connecting, we can send data to the server and wait for a reply. Once we receive a reply we can parse the data that it returned and do what we need for it. We don’t always have to wait for a reply though, we can keep sending or do whatever we want.</a:t>
            </a:r>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noChangeArrowheads="1"/>
          </p:cNvSpPr>
          <p:nvPr>
            <p:ph type="title" idx="4294967295"/>
          </p:nvPr>
        </p:nvSpPr>
        <p:spPr>
          <a:xfrm>
            <a:off x="1206500" y="0"/>
            <a:ext cx="9785350" cy="1508125"/>
          </a:xfrm>
          <a:ln/>
        </p:spPr>
        <p:txBody>
          <a:bodyPr/>
          <a:lstStyle/>
          <a:p>
            <a:r>
              <a:rPr lang="en-US" altLang="zh-CN" dirty="0" smtClean="0"/>
              <a:t>CLIENT: START METHOD</a:t>
            </a:r>
            <a:endParaRPr lang="en-US" altLang="zh-CN" dirty="0"/>
          </a:p>
        </p:txBody>
      </p:sp>
      <p:sp>
        <p:nvSpPr>
          <p:cNvPr id="14339" name="Text Placeholder 5"/>
          <p:cNvSpPr>
            <a:spLocks noGrp="1" noChangeArrowheads="1"/>
          </p:cNvSpPr>
          <p:nvPr>
            <p:ph sz="half" idx="4294967295"/>
          </p:nvPr>
        </p:nvSpPr>
        <p:spPr bwMode="auto">
          <a:xfrm>
            <a:off x="7791450" y="3194050"/>
            <a:ext cx="32004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5000"/>
              </a:lnSpc>
              <a:buFont typeface="Wingdings" panose="05000000000000000000" pitchFamily="2" charset="2"/>
              <a:buNone/>
            </a:pPr>
            <a:r>
              <a:rPr lang="en-US" altLang="zh-CN" sz="1800"/>
              <a:t>Create the socket and endpoint. The we connect to the remote endpoint. Once we have sent and received data, we parse it and then draw it on the screen.</a:t>
            </a:r>
          </a:p>
        </p:txBody>
      </p:sp>
      <p:pic>
        <p:nvPicPr>
          <p:cNvPr id="143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3475"/>
            <a:ext cx="6353175"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idx="4294967295"/>
          </p:nvPr>
        </p:nvSpPr>
        <p:spPr>
          <a:ln/>
        </p:spPr>
        <p:txBody>
          <a:bodyPr/>
          <a:lstStyle/>
          <a:p>
            <a:r>
              <a:rPr lang="en-US" altLang="zh-CN" dirty="0" smtClean="0"/>
              <a:t>CLIENT: SEND MESSAGE METHOD</a:t>
            </a:r>
            <a:endParaRPr lang="en-US" altLang="zh-CN" dirty="0"/>
          </a:p>
        </p:txBody>
      </p:sp>
      <p:sp>
        <p:nvSpPr>
          <p:cNvPr id="15363" name="Text Placeholder 3"/>
          <p:cNvSpPr>
            <a:spLocks noGrp="1" noChangeArrowheads="1"/>
          </p:cNvSpPr>
          <p:nvPr>
            <p:ph sz="half" idx="4294967295"/>
          </p:nvPr>
        </p:nvSpPr>
        <p:spPr bwMode="auto">
          <a:xfrm>
            <a:off x="7791450" y="2151063"/>
            <a:ext cx="32004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5000"/>
              </a:lnSpc>
              <a:buFont typeface="Wingdings" panose="05000000000000000000" pitchFamily="2" charset="2"/>
              <a:buNone/>
            </a:pPr>
            <a:endParaRPr lang="en-US" altLang="zh-CN" sz="1800"/>
          </a:p>
          <a:p>
            <a:pPr marL="0" indent="0">
              <a:lnSpc>
                <a:spcPct val="95000"/>
              </a:lnSpc>
              <a:buFont typeface="Wingdings" panose="05000000000000000000" pitchFamily="2" charset="2"/>
              <a:buNone/>
            </a:pPr>
            <a:endParaRPr lang="en-US" altLang="zh-CN" sz="1800"/>
          </a:p>
          <a:p>
            <a:pPr marL="0" indent="0">
              <a:lnSpc>
                <a:spcPct val="95000"/>
              </a:lnSpc>
              <a:buFont typeface="Wingdings" panose="05000000000000000000" pitchFamily="2" charset="2"/>
              <a:buNone/>
            </a:pPr>
            <a:endParaRPr lang="en-US" altLang="zh-CN" sz="1800"/>
          </a:p>
          <a:p>
            <a:pPr marL="0" indent="0">
              <a:lnSpc>
                <a:spcPct val="95000"/>
              </a:lnSpc>
              <a:buFont typeface="Wingdings" panose="05000000000000000000" pitchFamily="2" charset="2"/>
              <a:buNone/>
            </a:pPr>
            <a:r>
              <a:rPr lang="en-US" altLang="zh-CN" sz="1800"/>
              <a:t>Sends a message to a remote endpoint and returns the number of bytes that are being sent.</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3141663"/>
            <a:ext cx="671671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idx="4294967295"/>
          </p:nvPr>
        </p:nvSpPr>
        <p:spPr>
          <a:ln/>
        </p:spPr>
        <p:txBody>
          <a:bodyPr/>
          <a:lstStyle/>
          <a:p>
            <a:r>
              <a:rPr lang="en-US" altLang="zh-CN" dirty="0" smtClean="0"/>
              <a:t>THREADING</a:t>
            </a:r>
            <a:endParaRPr lang="en-US" altLang="zh-CN" dirty="0"/>
          </a:p>
        </p:txBody>
      </p:sp>
      <p:sp>
        <p:nvSpPr>
          <p:cNvPr id="16387"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Multithreading is the act of a program using multiple asynchronous during application execution.  Essentially this means that we can call same or different functions at the same time. </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I used multithreading in this application so that the server can maintain multiple new connections.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idx="4294967295"/>
          </p:nvPr>
        </p:nvSpPr>
        <p:spPr>
          <a:solidFill>
            <a:schemeClr val="bg1"/>
          </a:solidFill>
          <a:ln>
            <a:solidFill>
              <a:schemeClr val="bg1"/>
            </a:solidFill>
            <a:bevel/>
            <a:headEnd/>
            <a:tailEnd/>
          </a:ln>
        </p:spPr>
        <p:txBody>
          <a:bodyPr/>
          <a:lstStyle/>
          <a:p>
            <a:endParaRPr lang="en-US" altLang="en-US"/>
          </a:p>
        </p:txBody>
      </p:sp>
      <p:pic>
        <p:nvPicPr>
          <p:cNvPr id="17411" name="Content Placeholder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9050"/>
            <a:ext cx="5130800" cy="6877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19050"/>
            <a:ext cx="58547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8"/>
          <p:cNvSpPr>
            <a:spLocks noChangeArrowheads="1"/>
          </p:cNvSpPr>
          <p:nvPr/>
        </p:nvSpPr>
        <p:spPr bwMode="auto">
          <a:xfrm>
            <a:off x="5130800" y="-19050"/>
            <a:ext cx="1203325" cy="6877050"/>
          </a:xfrm>
          <a:prstGeom prst="rect">
            <a:avLst/>
          </a:prstGeom>
          <a:solidFill>
            <a:schemeClr val="tx1"/>
          </a:solidFill>
          <a:ln>
            <a:noFill/>
          </a:ln>
          <a:extLst>
            <a:ext uri="{91240B29-F687-4F45-9708-019B960494DF}">
              <a14:hiddenLine xmlns:a14="http://schemas.microsoft.com/office/drawing/2010/main" w="55000" cap="flat" cmpd="sng">
                <a:solidFill>
                  <a:srgbClr val="78230A"/>
                </a:solidFill>
                <a:bevel/>
                <a:headEnd/>
                <a:tailEnd/>
              </a14:hiddenLine>
            </a:ext>
          </a:extLst>
        </p:spPr>
        <p:txBody>
          <a:bodyPr anchor="ctr"/>
          <a:lstStyle/>
          <a:p>
            <a:pPr algn="ctr"/>
            <a:endPar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idx="4294967295"/>
          </p:nvPr>
        </p:nvSpPr>
        <p:spPr>
          <a:ln/>
        </p:spPr>
        <p:txBody>
          <a:bodyPr/>
          <a:lstStyle/>
          <a:p>
            <a:r>
              <a:rPr lang="en-US" altLang="zh-CN" dirty="0" smtClean="0"/>
              <a:t>MODULARITY</a:t>
            </a:r>
            <a:endParaRPr lang="en-US" altLang="zh-CN" dirty="0"/>
          </a:p>
        </p:txBody>
      </p:sp>
      <p:sp>
        <p:nvSpPr>
          <p:cNvPr id="18435"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Wingdings" panose="05000000000000000000" pitchFamily="2" charset="2"/>
              <a:buNone/>
            </a:pPr>
            <a:r>
              <a:rPr lang="en-US" altLang="zh-CN" dirty="0"/>
              <a:t>The Project in its current state is what I would call “pseudo-modularity”. Most of its moving parts are separate and all of the components that act as a server/client can be loaded in. The main problem is that most of the different project components don’t work / don’t make sense without each other. Normally, with object oriented programming, you want to have each class separate and contrived so that don’t rely on each other, but rather work in use of each other and are able to be adapted into something else later.</a:t>
            </a:r>
          </a:p>
          <a:p>
            <a:pPr marL="0" indent="0">
              <a:lnSpc>
                <a:spcPct val="80000"/>
              </a:lnSpc>
              <a:buFont typeface="Wingdings" panose="05000000000000000000" pitchFamily="2" charset="2"/>
              <a:buNone/>
            </a:pPr>
            <a:r>
              <a:rPr lang="en-US" altLang="zh-CN" dirty="0"/>
              <a:t>For example:</a:t>
            </a:r>
          </a:p>
          <a:p>
            <a:pPr marL="0" indent="0">
              <a:lnSpc>
                <a:spcPct val="80000"/>
              </a:lnSpc>
              <a:buFont typeface="Wingdings" panose="05000000000000000000" pitchFamily="2" charset="2"/>
              <a:buNone/>
            </a:pPr>
            <a:r>
              <a:rPr lang="en-US" altLang="zh-CN" dirty="0"/>
              <a:t>	</a:t>
            </a:r>
            <a:r>
              <a:rPr lang="en-US" altLang="zh-CN" dirty="0" err="1"/>
              <a:t>ServerList.cs</a:t>
            </a:r>
            <a:r>
              <a:rPr lang="en-US" altLang="zh-CN" dirty="0"/>
              <a:t>  primary function is to manage (</a:t>
            </a:r>
            <a:r>
              <a:rPr lang="en-US" altLang="zh-CN" dirty="0" err="1"/>
              <a:t>add,delete,list,etc</a:t>
            </a:r>
            <a:r>
              <a:rPr lang="en-US" altLang="zh-CN" dirty="0"/>
              <a:t>.) server names and configuration file locations. But </a:t>
            </a:r>
            <a:r>
              <a:rPr lang="en-US" altLang="zh-CN" dirty="0" err="1"/>
              <a:t>ServerList.cs</a:t>
            </a:r>
            <a:r>
              <a:rPr lang="en-US" altLang="zh-CN" dirty="0"/>
              <a:t> needs to use instances of the class </a:t>
            </a:r>
            <a:r>
              <a:rPr lang="en-US" altLang="zh-CN" dirty="0" err="1"/>
              <a:t>ServerInit.cs</a:t>
            </a:r>
            <a:r>
              <a:rPr lang="en-US" altLang="zh-CN" dirty="0"/>
              <a:t> (which deals with the creation of servers) for different properties or methods. Instead it would be better if these two worked separately and the things that </a:t>
            </a:r>
            <a:r>
              <a:rPr lang="en-US" altLang="zh-CN" dirty="0" err="1"/>
              <a:t>ServerList.cs</a:t>
            </a:r>
            <a:r>
              <a:rPr lang="en-US" altLang="zh-CN" dirty="0"/>
              <a:t> needs to do with </a:t>
            </a:r>
            <a:r>
              <a:rPr lang="en-US" altLang="zh-CN" dirty="0" err="1"/>
              <a:t>ServerInit.cs</a:t>
            </a:r>
            <a:r>
              <a:rPr lang="en-US" altLang="zh-CN" dirty="0"/>
              <a:t> would be done in </a:t>
            </a:r>
            <a:r>
              <a:rPr lang="en-US" altLang="zh-CN" dirty="0" err="1"/>
              <a:t>ServerInit.cs</a:t>
            </a:r>
            <a:r>
              <a:rPr lang="en-US" altLang="zh-CN" dirty="0"/>
              <a:t> (and vice versa).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idx="4294967295"/>
          </p:nvPr>
        </p:nvSpPr>
        <p:spPr>
          <a:ln/>
        </p:spPr>
        <p:txBody>
          <a:bodyPr/>
          <a:lstStyle/>
          <a:p>
            <a:r>
              <a:rPr lang="en-US" altLang="zh-CN"/>
              <a:t>Command system</a:t>
            </a:r>
          </a:p>
        </p:txBody>
      </p:sp>
      <p:sp>
        <p:nvSpPr>
          <p:cNvPr id="19459"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Each command is represented by a class and implements the Interface named ICommand.cs</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An interface defines a guideline classes that inherit it so that they implement and include the members of that interface. They're good for putting together plug-n-play classes and grouping like classes. Classes can also be constructed from interfaces so I can use its interfaces as a argument to a method and pass in any class that implements that interface.</a:t>
            </a:r>
          </a:p>
          <a:p>
            <a:pPr marL="0" indent="0">
              <a:buFont typeface="Wingdings" panose="05000000000000000000" pitchFamily="2" charset="2"/>
              <a:buNone/>
            </a:pPr>
            <a:r>
              <a:rPr lang="en-US" altLang="zh-CN"/>
              <a:t>Currently, I am only using this Interface as a guideline for my classes but I would like to use them to dynamically access commands.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idx="4294967295"/>
          </p:nvPr>
        </p:nvSpPr>
        <p:spPr>
          <a:ln/>
        </p:spPr>
        <p:txBody>
          <a:bodyPr/>
          <a:lstStyle/>
          <a:p>
            <a:r>
              <a:rPr lang="en-US" altLang="zh-CN" dirty="0" smtClean="0"/>
              <a:t>ICOMMAND.CS</a:t>
            </a:r>
            <a:endParaRPr lang="en-US" altLang="zh-CN" dirty="0"/>
          </a:p>
        </p:txBody>
      </p:sp>
      <p:pic>
        <p:nvPicPr>
          <p:cNvPr id="20483" name="Content Placeholder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001713" y="2328863"/>
            <a:ext cx="8078787" cy="3495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idx="4294967295"/>
          </p:nvPr>
        </p:nvSpPr>
        <p:spPr>
          <a:ln/>
        </p:spPr>
        <p:txBody>
          <a:bodyPr/>
          <a:lstStyle/>
          <a:p>
            <a:r>
              <a:rPr lang="en-US" altLang="zh-CN" dirty="0" smtClean="0"/>
              <a:t>COMMANDS</a:t>
            </a:r>
            <a:endParaRPr lang="en-US" altLang="zh-CN" dirty="0"/>
          </a:p>
        </p:txBody>
      </p:sp>
      <p:sp>
        <p:nvSpPr>
          <p:cNvPr id="21507"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70000"/>
              </a:lnSpc>
              <a:buFont typeface="Wingdings" panose="05000000000000000000" pitchFamily="2" charset="2"/>
              <a:buNone/>
            </a:pPr>
            <a:r>
              <a:rPr lang="en-US" altLang="zh-CN" sz="1800"/>
              <a:t>The server includes the following commands:</a:t>
            </a:r>
          </a:p>
          <a:p>
            <a:pPr marL="0" indent="0">
              <a:lnSpc>
                <a:spcPct val="70000"/>
              </a:lnSpc>
              <a:buFont typeface="Wingdings" panose="05000000000000000000" pitchFamily="2" charset="2"/>
              <a:buNone/>
            </a:pPr>
            <a:r>
              <a:rPr lang="en-US" altLang="zh-CN" sz="1800"/>
              <a:t>clear - Clears the buffer of any text. : Alias = cls</a:t>
            </a:r>
          </a:p>
          <a:p>
            <a:pPr marL="0" indent="0">
              <a:lnSpc>
                <a:spcPct val="70000"/>
              </a:lnSpc>
              <a:buFont typeface="Wingdings" panose="05000000000000000000" pitchFamily="2" charset="2"/>
              <a:buNone/>
            </a:pPr>
            <a:r>
              <a:rPr lang="en-US" altLang="zh-CN" sz="1800"/>
              <a:t>create - starts the creation dialog for a new server : Alias = None</a:t>
            </a:r>
          </a:p>
          <a:p>
            <a:pPr marL="0" indent="0">
              <a:lnSpc>
                <a:spcPct val="70000"/>
              </a:lnSpc>
              <a:buFont typeface="Wingdings" panose="05000000000000000000" pitchFamily="2" charset="2"/>
              <a:buNone/>
            </a:pPr>
            <a:r>
              <a:rPr lang="en-US" altLang="zh-CN" sz="1800"/>
              <a:t>delete -  deletes a server by name : Alias = rm</a:t>
            </a:r>
          </a:p>
          <a:p>
            <a:pPr marL="0" indent="0">
              <a:lnSpc>
                <a:spcPct val="70000"/>
              </a:lnSpc>
              <a:buFont typeface="Wingdings" panose="05000000000000000000" pitchFamily="2" charset="2"/>
              <a:buNone/>
            </a:pPr>
            <a:r>
              <a:rPr lang="en-US" altLang="zh-CN" sz="1800"/>
              <a:t>exit - closes out of the application : Alias = None</a:t>
            </a:r>
          </a:p>
          <a:p>
            <a:pPr marL="0" indent="0">
              <a:lnSpc>
                <a:spcPct val="70000"/>
              </a:lnSpc>
              <a:buFont typeface="Wingdings" panose="05000000000000000000" pitchFamily="2" charset="2"/>
              <a:buNone/>
            </a:pPr>
            <a:r>
              <a:rPr lang="en-US" altLang="zh-CN" sz="1800"/>
              <a:t>help - displays info about commands : Alias = None</a:t>
            </a:r>
          </a:p>
          <a:p>
            <a:pPr marL="0" indent="0">
              <a:lnSpc>
                <a:spcPct val="70000"/>
              </a:lnSpc>
              <a:buFont typeface="Wingdings" panose="05000000000000000000" pitchFamily="2" charset="2"/>
              <a:buNone/>
            </a:pPr>
            <a:r>
              <a:rPr lang="en-US" altLang="zh-CN" sz="1800"/>
              <a:t>ping - does a simple to a specified address : Alias = None</a:t>
            </a:r>
          </a:p>
          <a:p>
            <a:pPr marL="0" indent="0">
              <a:lnSpc>
                <a:spcPct val="70000"/>
              </a:lnSpc>
              <a:buFont typeface="Wingdings" panose="05000000000000000000" pitchFamily="2" charset="2"/>
              <a:buNone/>
            </a:pPr>
            <a:r>
              <a:rPr lang="en-US" altLang="zh-CN" sz="1800"/>
              <a:t>Slist – show a list of servers being used : Alias = ls</a:t>
            </a:r>
          </a:p>
          <a:p>
            <a:pPr marL="0" indent="0">
              <a:lnSpc>
                <a:spcPct val="70000"/>
              </a:lnSpc>
              <a:buFont typeface="Wingdings" panose="05000000000000000000" pitchFamily="2" charset="2"/>
              <a:buNone/>
            </a:pPr>
            <a:r>
              <a:rPr lang="en-US" altLang="zh-CN" sz="1800"/>
              <a:t>start – starts a server by name : Alias = None</a:t>
            </a:r>
          </a:p>
          <a:p>
            <a:pPr marL="0" indent="0">
              <a:lnSpc>
                <a:spcPct val="70000"/>
              </a:lnSpc>
              <a:buFont typeface="Wingdings" panose="05000000000000000000" pitchFamily="2" charset="2"/>
              <a:buNone/>
            </a:pPr>
            <a:r>
              <a:rPr lang="en-US" altLang="zh-CN" sz="1800"/>
              <a:t>View – Show the configuration of the server : Alias = None</a:t>
            </a:r>
          </a:p>
          <a:p>
            <a:pPr marL="0" indent="0">
              <a:lnSpc>
                <a:spcPct val="70000"/>
              </a:lnSpc>
              <a:buFont typeface="Wingdings" panose="05000000000000000000" pitchFamily="2" charset="2"/>
              <a:buNone/>
            </a:pPr>
            <a:r>
              <a:rPr lang="en-US" altLang="zh-CN" sz="1800"/>
              <a:t>Alias – Show all alias’s : Alias = None</a:t>
            </a:r>
          </a:p>
          <a:p>
            <a:pPr marL="0" indent="0">
              <a:lnSpc>
                <a:spcPct val="70000"/>
              </a:lnSpc>
              <a:buFont typeface="Wingdings" panose="05000000000000000000" pitchFamily="2" charset="2"/>
              <a:buNone/>
            </a:pPr>
            <a:endParaRPr lang="en-US" altLang="zh-CN"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idx="4294967295"/>
          </p:nvPr>
        </p:nvSpPr>
        <p:spPr>
          <a:ln/>
        </p:spPr>
        <p:txBody>
          <a:bodyPr/>
          <a:lstStyle/>
          <a:p>
            <a:r>
              <a:rPr lang="en-US" altLang="zh-CN" dirty="0" smtClean="0"/>
              <a:t>THE IDEA</a:t>
            </a:r>
            <a:endParaRPr lang="en-US" altLang="zh-CN" dirty="0"/>
          </a:p>
        </p:txBody>
      </p:sp>
      <p:sp>
        <p:nvSpPr>
          <p:cNvPr id="4099"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Wingdings" panose="05000000000000000000" pitchFamily="2" charset="2"/>
              <a:buNone/>
            </a:pPr>
            <a:r>
              <a:rPr lang="en-US" altLang="zh-CN"/>
              <a:t>At  first, I set my sights on developing a simple TCP/IP Chat Client and server based off of IMS (Instant Messaging Services).</a:t>
            </a:r>
          </a:p>
          <a:p>
            <a:pPr marL="0" indent="0">
              <a:lnSpc>
                <a:spcPct val="80000"/>
              </a:lnSpc>
              <a:buFont typeface="Wingdings" panose="05000000000000000000" pitchFamily="2" charset="2"/>
              <a:buNone/>
            </a:pPr>
            <a:r>
              <a:rPr lang="en-US" altLang="zh-CN"/>
              <a:t>What I wanted was a interface where someone could create a server and clients could easily connect to that server.</a:t>
            </a:r>
          </a:p>
          <a:p>
            <a:pPr marL="0" indent="0">
              <a:lnSpc>
                <a:spcPct val="80000"/>
              </a:lnSpc>
              <a:buFont typeface="Wingdings" panose="05000000000000000000" pitchFamily="2" charset="2"/>
              <a:buNone/>
            </a:pPr>
            <a:r>
              <a:rPr lang="en-US" altLang="zh-CN"/>
              <a:t>But then I realized that the project was much more than, I could adapt/modularize the server code to make it any type of server that I wanted. In the end it worked out more like a platform for managing different servers. This was I could develop different types of servers and use the server application to start/stop and configure them.</a:t>
            </a:r>
          </a:p>
          <a:p>
            <a:pPr marL="0" indent="0">
              <a:lnSpc>
                <a:spcPct val="80000"/>
              </a:lnSpc>
              <a:buFont typeface="Wingdings" panose="05000000000000000000" pitchFamily="2" charset="2"/>
              <a:buNone/>
            </a:pPr>
            <a:r>
              <a:rPr lang="en-US" altLang="zh-CN"/>
              <a:t>The project is still in a primordial state, therefore server applications are executed by plugging what could be regarded as server modules. I am in the process of optimizing it. </a:t>
            </a:r>
          </a:p>
          <a:p>
            <a:pPr marL="0" indent="0">
              <a:lnSpc>
                <a:spcPct val="80000"/>
              </a:lnSpc>
              <a:buFont typeface="Wingdings" panose="05000000000000000000" pitchFamily="2" charset="2"/>
              <a:buNone/>
            </a:pP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idx="4294967295"/>
          </p:nvPr>
        </p:nvSpPr>
        <p:spPr>
          <a:ln/>
        </p:spPr>
        <p:txBody>
          <a:bodyPr/>
          <a:lstStyle/>
          <a:p>
            <a:r>
              <a:rPr lang="en-US" altLang="zh-CN" dirty="0" smtClean="0"/>
              <a:t>COMMAND EXPLANATIONS</a:t>
            </a:r>
            <a:endParaRPr lang="en-US" altLang="zh-CN" dirty="0"/>
          </a:p>
        </p:txBody>
      </p:sp>
      <p:sp>
        <p:nvSpPr>
          <p:cNvPr id="22531"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dirty="0"/>
              <a:t>I wanted to create a system where someone could create and save server settings and access them later. Most of the other commands are supplements to that idea (</a:t>
            </a:r>
            <a:r>
              <a:rPr lang="en-US" altLang="zh-CN" dirty="0" err="1"/>
              <a:t>slist</a:t>
            </a:r>
            <a:r>
              <a:rPr lang="en-US" altLang="zh-CN" dirty="0"/>
              <a:t> so I can view the servers I’m working with, view to look at the configurations)</a:t>
            </a:r>
          </a:p>
          <a:p>
            <a:pPr marL="0" indent="0">
              <a:buFont typeface="Wingdings" panose="05000000000000000000" pitchFamily="2" charset="2"/>
              <a:buNone/>
            </a:pPr>
            <a:r>
              <a:rPr lang="en-US" altLang="zh-CN" dirty="0"/>
              <a:t>While I was going along I decide to make several commands to help myself, like alias and ping. I just wanted to be able to use the ping command in program itself so I re-</a:t>
            </a:r>
            <a:r>
              <a:rPr lang="en-US" altLang="zh-CN" dirty="0" err="1"/>
              <a:t>implimented</a:t>
            </a:r>
            <a:r>
              <a:rPr lang="en-US" altLang="zh-CN" dirty="0"/>
              <a:t> it. The alias command is just there to help me remember command alias and would probably be removed in a shippable version.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idx="4294967295"/>
          </p:nvPr>
        </p:nvSpPr>
        <p:spPr>
          <a:xfrm>
            <a:off x="6175169" y="296038"/>
            <a:ext cx="5013797" cy="1509712"/>
          </a:xfrm>
          <a:ln/>
        </p:spPr>
        <p:txBody>
          <a:bodyPr/>
          <a:lstStyle/>
          <a:p>
            <a:r>
              <a:rPr lang="en-US" altLang="zh-CN" dirty="0" smtClean="0"/>
              <a:t>SERVER STRUCTURE</a:t>
            </a:r>
            <a:endParaRPr lang="en-US" altLang="zh-CN" dirty="0"/>
          </a:p>
        </p:txBody>
      </p:sp>
      <p:graphicFrame>
        <p:nvGraphicFramePr>
          <p:cNvPr id="2" name="Diagram 1"/>
          <p:cNvGraphicFramePr/>
          <p:nvPr>
            <p:extLst>
              <p:ext uri="{D42A27DB-BD31-4B8C-83A1-F6EECF244321}">
                <p14:modId xmlns:p14="http://schemas.microsoft.com/office/powerpoint/2010/main" val="2462168372"/>
              </p:ext>
            </p:extLst>
          </p:nvPr>
        </p:nvGraphicFramePr>
        <p:xfrm>
          <a:off x="0" y="0"/>
          <a:ext cx="12192000" cy="685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idx="4294967295"/>
          </p:nvPr>
        </p:nvSpPr>
        <p:spPr>
          <a:ln/>
        </p:spPr>
        <p:txBody>
          <a:bodyPr/>
          <a:lstStyle/>
          <a:p>
            <a:r>
              <a:rPr lang="en-US" altLang="zh-CN" dirty="0" smtClean="0"/>
              <a:t>CLIENT EXAMPLES</a:t>
            </a:r>
            <a:endParaRPr lang="en-US" altLang="zh-CN" dirty="0"/>
          </a:p>
        </p:txBody>
      </p:sp>
      <p:sp>
        <p:nvSpPr>
          <p:cNvPr id="24579"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Currently I have two examples for Client and Server Interaction.</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The first is my unfinished chat client/server. The barebones logic of this is complete but there are several problems with it, that I will go over later.</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The other example is a “dumb” file transfer client/server that mimics tftp.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idx="4294967295"/>
          </p:nvPr>
        </p:nvSpPr>
        <p:spPr>
          <a:xfrm>
            <a:off x="6019800" y="279400"/>
            <a:ext cx="5653088" cy="1508125"/>
          </a:xfrm>
          <a:ln/>
        </p:spPr>
        <p:txBody>
          <a:bodyPr/>
          <a:lstStyle/>
          <a:p>
            <a:r>
              <a:rPr lang="en-US" altLang="zh-CN" dirty="0"/>
              <a:t>	</a:t>
            </a:r>
            <a:r>
              <a:rPr lang="en-US" altLang="zh-CN" dirty="0" smtClean="0"/>
              <a:t>EXAMPLE: CHAT SEVER</a:t>
            </a:r>
            <a:endParaRPr lang="en-US" altLang="zh-CN" dirty="0"/>
          </a:p>
        </p:txBody>
      </p:sp>
      <p:pic>
        <p:nvPicPr>
          <p:cNvPr id="256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75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8"/>
          <p:cNvSpPr>
            <a:spLocks noChangeArrowheads="1"/>
          </p:cNvSpPr>
          <p:nvPr/>
        </p:nvSpPr>
        <p:spPr bwMode="auto">
          <a:xfrm>
            <a:off x="6959600" y="395287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Test of a few commands and creating a server.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idx="4294967295"/>
          </p:nvPr>
        </p:nvSpPr>
        <p:spPr>
          <a:xfrm>
            <a:off x="6019800" y="279400"/>
            <a:ext cx="5653088" cy="1508125"/>
          </a:xfrm>
          <a:ln/>
        </p:spPr>
        <p:txBody>
          <a:bodyPr/>
          <a:lstStyle/>
          <a:p>
            <a:r>
              <a:rPr lang="en-US" altLang="zh-CN"/>
              <a:t>		Example: 	Chat client/server</a:t>
            </a: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00"/>
            <a:ext cx="12372975" cy="654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idx="4294967295"/>
          </p:nvPr>
        </p:nvSpPr>
        <p:spPr>
          <a:ln/>
        </p:spPr>
        <p:txBody>
          <a:bodyPr/>
          <a:lstStyle/>
          <a:p>
            <a:r>
              <a:rPr lang="en-US" altLang="zh-CN"/>
              <a:t>						 </a:t>
            </a:r>
          </a:p>
        </p:txBody>
      </p:sp>
      <p:pic>
        <p:nvPicPr>
          <p:cNvPr id="27651" name="Picture 3" descr="wiresh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296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AutoShape 4"/>
          <p:cNvSpPr>
            <a:spLocks noChangeArrowheads="1"/>
          </p:cNvSpPr>
          <p:nvPr/>
        </p:nvSpPr>
        <p:spPr bwMode="auto">
          <a:xfrm flipH="1">
            <a:off x="2545555" y="5349360"/>
            <a:ext cx="1204913" cy="658812"/>
          </a:xfrm>
          <a:prstGeom prst="flowChartProcess">
            <a:avLst/>
          </a:prstGeom>
          <a:noFill/>
          <a:ln w="31750" cap="flat" cmpd="sng">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676" y="438745"/>
            <a:ext cx="2803119" cy="2270009"/>
          </a:xfrm>
          <a:prstGeom prst="rect">
            <a:avLst/>
          </a:prstGeom>
          <a:ln w="38100">
            <a:solidFill>
              <a:srgbClr val="0033CC"/>
            </a:solidFill>
          </a:ln>
        </p:spPr>
      </p:pic>
      <p:cxnSp>
        <p:nvCxnSpPr>
          <p:cNvPr id="4" name="Straight Connector 3"/>
          <p:cNvCxnSpPr/>
          <p:nvPr/>
        </p:nvCxnSpPr>
        <p:spPr bwMode="auto">
          <a:xfrm flipV="1">
            <a:off x="3750468" y="2232562"/>
            <a:ext cx="4229208" cy="3116798"/>
          </a:xfrm>
          <a:prstGeom prst="line">
            <a:avLst/>
          </a:prstGeom>
          <a:solidFill>
            <a:schemeClr val="accent1"/>
          </a:solidFill>
          <a:ln w="38100"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7754587" y="3657600"/>
            <a:ext cx="2467342" cy="646331"/>
          </a:xfrm>
          <a:prstGeom prst="rect">
            <a:avLst/>
          </a:prstGeom>
          <a:noFill/>
        </p:spPr>
        <p:txBody>
          <a:bodyPr wrap="none" rtlCol="0">
            <a:spAutoFit/>
          </a:bodyPr>
          <a:lstStyle/>
          <a:p>
            <a:r>
              <a:rPr lang="en-US" dirty="0" smtClean="0"/>
              <a:t>192.168.1.10 – Server</a:t>
            </a:r>
          </a:p>
          <a:p>
            <a:r>
              <a:rPr lang="en-US" dirty="0" smtClean="0"/>
              <a:t>192.168.1.11 - Client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idx="4294967295"/>
          </p:nvPr>
        </p:nvSpPr>
        <p:spPr>
          <a:xfrm>
            <a:off x="534391" y="284163"/>
            <a:ext cx="10452698" cy="1509712"/>
          </a:xfrm>
          <a:ln/>
        </p:spPr>
        <p:txBody>
          <a:bodyPr/>
          <a:lstStyle/>
          <a:p>
            <a:r>
              <a:rPr lang="en-US" altLang="zh-CN" dirty="0" smtClean="0"/>
              <a:t>WHAT WENT WRONG WITH THE CHAT CLIENT</a:t>
            </a:r>
            <a:endParaRPr lang="en-US" altLang="zh-CN" dirty="0"/>
          </a:p>
        </p:txBody>
      </p:sp>
      <p:sp>
        <p:nvSpPr>
          <p:cNvPr id="28675"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The original project was built around this idea but I ran into a couple road blocks.</a:t>
            </a:r>
          </a:p>
          <a:p>
            <a:pPr marL="0" indent="0">
              <a:buFont typeface="Wingdings" panose="05000000000000000000" pitchFamily="2" charset="2"/>
              <a:buNone/>
            </a:pPr>
            <a:r>
              <a:rPr lang="en-US" altLang="zh-CN"/>
              <a:t>The Server was not built asynchronously, so while I could maintain multiple connections with the use of threading, it was impossible to update a single client about the information that another client was sending. </a:t>
            </a:r>
          </a:p>
          <a:p>
            <a:pPr marL="0" indent="0">
              <a:buFont typeface="Wingdings" panose="05000000000000000000" pitchFamily="2" charset="2"/>
              <a:buNone/>
            </a:pPr>
            <a:r>
              <a:rPr lang="en-US" altLang="zh-CN"/>
              <a:t>In other words, the server could maintain multiple connections, but the clients wouldn’t be able to share information between each other.</a:t>
            </a:r>
          </a:p>
          <a:p>
            <a:pPr marL="0" indent="0">
              <a:buFont typeface="Wingdings" panose="05000000000000000000" pitchFamily="2" charset="2"/>
              <a:buNone/>
            </a:pPr>
            <a:r>
              <a:rPr lang="en-US" altLang="zh-CN"/>
              <a:t>If the client was adapted to handle connections asynchronously, it would probably work but the implementation is difficult and due to time constraints, I moved ahead.</a:t>
            </a:r>
          </a:p>
          <a:p>
            <a:pPr marL="0" indent="0">
              <a:buFont typeface="Wingdings" panose="05000000000000000000" pitchFamily="2" charset="2"/>
              <a:buNone/>
            </a:pP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idx="4294967295"/>
          </p:nvPr>
        </p:nvSpPr>
        <p:spPr>
          <a:ln/>
        </p:spPr>
        <p:txBody>
          <a:bodyPr/>
          <a:lstStyle/>
          <a:p>
            <a:r>
              <a:rPr lang="en-US" altLang="zh-CN" dirty="0" smtClean="0"/>
              <a:t>EXAMPLE: FILE CLIENT/SERVER</a:t>
            </a:r>
            <a:endParaRPr lang="en-US" altLang="zh-CN" dirty="0"/>
          </a:p>
        </p:txBody>
      </p:sp>
      <p:sp>
        <p:nvSpPr>
          <p:cNvPr id="29699"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As an example of modularity, I decided to develop a file client/server as an example of how different server applications can be loaded in and configured.</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The file Server is written in Python and is complied using IronPython, which is a .NET extension for python. </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Overall, the file server is pretty “dumb”, and by dumb I mean that it doesn’t cover all different file encodings and might get caught of with different files. The server/client doesn’t really care about what is being sent, it only sends it and then gets ready to send/receive another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idx="4294967295"/>
          </p:nvPr>
        </p:nvSpPr>
        <p:spPr>
          <a:ln/>
        </p:spPr>
        <p:txBody>
          <a:bodyPr/>
          <a:lstStyle/>
          <a:p>
            <a:r>
              <a:rPr lang="en-US" altLang="zh-CN" dirty="0" smtClean="0"/>
              <a:t>EXAMPLE: FILE CLIENT/SERVER</a:t>
            </a:r>
            <a:endParaRPr lang="en-US" altLang="zh-CN" dirty="0"/>
          </a:p>
        </p:txBody>
      </p:sp>
      <p:sp>
        <p:nvSpPr>
          <p:cNvPr id="30723"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After creating a server ( you would create it as a file server but its only possible to start it as a file server unless its specified programmatically because I have yet to implement the code that lets the user choose what type of server they want to create), the applications invokes a python script  and passes in arguments from C# to Python to initialize the server.</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After the listener is binded, it waits for a client to connect. </a:t>
            </a:r>
          </a:p>
          <a:p>
            <a:pPr marL="0" indent="0">
              <a:buFont typeface="Wingdings" panose="05000000000000000000" pitchFamily="2" charset="2"/>
              <a:buNone/>
            </a:pPr>
            <a:r>
              <a:rPr lang="en-US" altLang="zh-CN"/>
              <a:t>Once the Client connects, it waits to receive something from the client. The way that the Client is set up is that the next thing that the server will receive is a command.</a:t>
            </a:r>
          </a:p>
          <a:p>
            <a:pPr marL="0" indent="0">
              <a:buFont typeface="Wingdings" panose="05000000000000000000" pitchFamily="2" charset="2"/>
              <a:buNone/>
            </a:pPr>
            <a:r>
              <a:rPr lang="en-US" altLang="zh-CN"/>
              <a:t>There are three simple commands for the file server: GET, PUSH, LIST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idx="4294967295"/>
          </p:nvPr>
        </p:nvSpPr>
        <p:spPr>
          <a:ln/>
        </p:spPr>
        <p:txBody>
          <a:bodyPr/>
          <a:lstStyle/>
          <a:p>
            <a:r>
              <a:rPr lang="en-US" altLang="zh-CN" dirty="0" smtClean="0"/>
              <a:t>EXAMPLE: FILE CLIENT/SERVER</a:t>
            </a:r>
            <a:endParaRPr lang="en-US" altLang="zh-CN" dirty="0"/>
          </a:p>
        </p:txBody>
      </p:sp>
      <p:sp>
        <p:nvSpPr>
          <p:cNvPr id="31747"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Wingdings" panose="05000000000000000000" pitchFamily="2" charset="2"/>
              <a:buNone/>
            </a:pPr>
            <a:r>
              <a:rPr lang="en-US" altLang="zh-CN"/>
              <a:t>When the server receives a PUT command, it waits to receive the name of the file.  The server decodes the incoming bytes and determines the file name and extension and then again waits to receive the file itself. The Server knows when to stop receiving when it gets a STOP code, which is something that the client sends to tell the server to wait for another command</a:t>
            </a:r>
          </a:p>
          <a:p>
            <a:pPr marL="0" indent="0">
              <a:lnSpc>
                <a:spcPct val="80000"/>
              </a:lnSpc>
              <a:buFont typeface="Wingdings" panose="05000000000000000000" pitchFamily="2" charset="2"/>
              <a:buNone/>
            </a:pPr>
            <a:endParaRPr lang="en-US" altLang="zh-CN"/>
          </a:p>
          <a:p>
            <a:pPr marL="0" indent="0">
              <a:lnSpc>
                <a:spcPct val="80000"/>
              </a:lnSpc>
              <a:buFont typeface="Wingdings" panose="05000000000000000000" pitchFamily="2" charset="2"/>
              <a:buNone/>
            </a:pPr>
            <a:r>
              <a:rPr lang="en-US" altLang="zh-CN"/>
              <a:t>When the server receives a LIST command, it simply sends the result of the python method os.listdir() (each appends with an new line).</a:t>
            </a:r>
          </a:p>
          <a:p>
            <a:pPr marL="0" indent="0">
              <a:lnSpc>
                <a:spcPct val="80000"/>
              </a:lnSpc>
              <a:buFont typeface="Wingdings" panose="05000000000000000000" pitchFamily="2" charset="2"/>
              <a:buNone/>
            </a:pPr>
            <a:endParaRPr lang="en-US" altLang="zh-CN"/>
          </a:p>
          <a:p>
            <a:pPr marL="0" indent="0">
              <a:lnSpc>
                <a:spcPct val="80000"/>
              </a:lnSpc>
              <a:buFont typeface="Wingdings" panose="05000000000000000000" pitchFamily="2" charset="2"/>
              <a:buNone/>
            </a:pPr>
            <a:r>
              <a:rPr lang="en-US" altLang="zh-CN"/>
              <a:t>When the server receives a GET command, it waits for a filename or path to be send, looks for that file and then sends it, while the client decodes the message and waits for a stop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idx="4294967295"/>
          </p:nvPr>
        </p:nvSpPr>
        <p:spPr>
          <a:ln/>
        </p:spPr>
        <p:txBody>
          <a:bodyPr/>
          <a:lstStyle/>
          <a:p>
            <a:r>
              <a:rPr lang="en-US" altLang="zh-CN" dirty="0" smtClean="0"/>
              <a:t>THE PROJECT</a:t>
            </a:r>
            <a:endParaRPr lang="en-US" altLang="zh-CN" dirty="0"/>
          </a:p>
        </p:txBody>
      </p:sp>
      <p:sp>
        <p:nvSpPr>
          <p:cNvPr id="5123"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70000"/>
              </a:lnSpc>
              <a:buFont typeface="Wingdings" panose="05000000000000000000" pitchFamily="2" charset="2"/>
              <a:buNone/>
            </a:pPr>
            <a:r>
              <a:rPr lang="en-US" altLang="zh-CN"/>
              <a:t>The project in its current state utilizes the following technologies:</a:t>
            </a:r>
            <a:endParaRPr lang="en-US" altLang="zh-CN" sz="3700"/>
          </a:p>
          <a:p>
            <a:pPr marL="0" indent="0">
              <a:lnSpc>
                <a:spcPct val="70000"/>
              </a:lnSpc>
            </a:pPr>
            <a:r>
              <a:rPr lang="en-US" altLang="zh-CN" sz="3700"/>
              <a:t>C#.net</a:t>
            </a:r>
          </a:p>
          <a:p>
            <a:pPr marL="0" indent="0">
              <a:lnSpc>
                <a:spcPct val="70000"/>
              </a:lnSpc>
            </a:pPr>
            <a:r>
              <a:rPr lang="en-US" altLang="zh-CN" sz="3700"/>
              <a:t>WPF (Windows Presentation Foundation)</a:t>
            </a:r>
          </a:p>
          <a:p>
            <a:pPr marL="0" indent="0">
              <a:lnSpc>
                <a:spcPct val="70000"/>
              </a:lnSpc>
            </a:pPr>
            <a:r>
              <a:rPr lang="en-US" altLang="zh-CN" sz="3700"/>
              <a:t>Python</a:t>
            </a:r>
          </a:p>
          <a:p>
            <a:pPr marL="0" indent="0">
              <a:lnSpc>
                <a:spcPct val="70000"/>
              </a:lnSpc>
            </a:pPr>
            <a:r>
              <a:rPr lang="en-US" altLang="zh-CN" sz="3700"/>
              <a:t>Socket Programming </a:t>
            </a:r>
          </a:p>
          <a:p>
            <a:pPr marL="0" indent="0">
              <a:lnSpc>
                <a:spcPct val="70000"/>
              </a:lnSpc>
              <a:buFont typeface="Wingdings" panose="05000000000000000000" pitchFamily="2" charset="2"/>
              <a:buNone/>
            </a:pPr>
            <a:endParaRPr lang="en-US" altLang="zh-CN" sz="3700"/>
          </a:p>
          <a:p>
            <a:pPr marL="0" indent="0">
              <a:lnSpc>
                <a:spcPct val="70000"/>
              </a:lnSpc>
              <a:buFont typeface="Wingdings" panose="05000000000000000000" pitchFamily="2" charset="2"/>
              <a:buNone/>
            </a:pPr>
            <a:r>
              <a:rPr lang="en-US" altLang="zh-CN" sz="1300"/>
              <a:t>The Project is current floating around 1700 lines of code (90% c# , 10% python) but as I said, I still have to do some optimizations.</a:t>
            </a:r>
            <a:r>
              <a:rPr lang="en-US" altLang="zh-CN" sz="3700"/>
              <a:t>		</a:t>
            </a:r>
            <a:endParaRPr lang="en-US" altLang="zh-CN" sz="11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idx="4294967295"/>
          </p:nvPr>
        </p:nvSpPr>
        <p:spPr>
          <a:ln/>
        </p:spPr>
        <p:txBody>
          <a:bodyPr/>
          <a:lstStyle/>
          <a:p>
            <a:endParaRPr lang="en-US" altLang="en-US"/>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40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475" y="0"/>
            <a:ext cx="5851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6"/>
          <p:cNvSpPr>
            <a:spLocks noChangeArrowheads="1"/>
          </p:cNvSpPr>
          <p:nvPr/>
        </p:nvSpPr>
        <p:spPr bwMode="auto">
          <a:xfrm>
            <a:off x="2717800" y="2070100"/>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1</a:t>
            </a:r>
          </a:p>
        </p:txBody>
      </p:sp>
      <p:sp>
        <p:nvSpPr>
          <p:cNvPr id="32774" name="TextBox 7"/>
          <p:cNvSpPr>
            <a:spLocks noChangeArrowheads="1"/>
          </p:cNvSpPr>
          <p:nvPr/>
        </p:nvSpPr>
        <p:spPr bwMode="auto">
          <a:xfrm>
            <a:off x="8810625" y="27813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2</a:t>
            </a:r>
          </a:p>
        </p:txBody>
      </p:sp>
      <p:sp>
        <p:nvSpPr>
          <p:cNvPr id="32775" name="TextBox 8"/>
          <p:cNvSpPr>
            <a:spLocks noChangeArrowheads="1"/>
          </p:cNvSpPr>
          <p:nvPr/>
        </p:nvSpPr>
        <p:spPr bwMode="auto">
          <a:xfrm>
            <a:off x="3625850" y="3956050"/>
            <a:ext cx="209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Receiving  cat.jpg -&gt;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idx="4294967295"/>
          </p:nvPr>
        </p:nvSpPr>
        <p:spPr>
          <a:ln/>
        </p:spPr>
        <p:txBody>
          <a:bodyPr/>
          <a:lstStyle/>
          <a:p>
            <a:r>
              <a:rPr lang="en-US" altLang="zh-CN" dirty="0" smtClean="0"/>
              <a:t>EXAMPLE: FILE CLIENT/SERVER</a:t>
            </a:r>
            <a:endParaRPr lang="en-US" altLang="zh-CN" dirty="0"/>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2065338"/>
            <a:ext cx="7154863"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4"/>
          <p:cNvSpPr>
            <a:spLocks noChangeArrowheads="1"/>
          </p:cNvSpPr>
          <p:nvPr/>
        </p:nvSpPr>
        <p:spPr bwMode="auto">
          <a:xfrm>
            <a:off x="8229600" y="2286000"/>
            <a:ext cx="186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Receiving Test.txt</a:t>
            </a:r>
          </a:p>
        </p:txBody>
      </p:sp>
      <p:sp>
        <p:nvSpPr>
          <p:cNvPr id="33797" name="TextBox 5"/>
          <p:cNvSpPr>
            <a:spLocks noChangeArrowheads="1"/>
          </p:cNvSpPr>
          <p:nvPr/>
        </p:nvSpPr>
        <p:spPr bwMode="auto">
          <a:xfrm>
            <a:off x="8470900" y="4762500"/>
            <a:ext cx="2689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rgbClr val="FFFFFF"/>
                </a:solidFill>
                <a:latin typeface="Corbel" panose="020B0503020204020204" pitchFamily="34" charset="0"/>
                <a:ea typeface="Corbel" panose="020B0503020204020204" pitchFamily="34" charset="0"/>
                <a:cs typeface="Corbel" panose="020B0503020204020204" pitchFamily="34" charset="0"/>
                <a:sym typeface="Corbel" panose="020B0503020204020204" pitchFamily="34" charset="0"/>
              </a:rPr>
              <a:t>Receiving fireworks.webm</a:t>
            </a:r>
          </a:p>
        </p:txBody>
      </p:sp>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3732213"/>
            <a:ext cx="639127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idx="4294967295"/>
          </p:nvPr>
        </p:nvSpPr>
        <p:spPr>
          <a:ln/>
        </p:spPr>
        <p:txBody>
          <a:bodyPr/>
          <a:lstStyle/>
          <a:p>
            <a:r>
              <a:rPr lang="en-US" altLang="zh-CN" dirty="0" smtClean="0"/>
              <a:t>EXAMPLE: </a:t>
            </a:r>
            <a:r>
              <a:rPr lang="en-US" altLang="zh-CN" dirty="0"/>
              <a:t>FILE </a:t>
            </a:r>
            <a:r>
              <a:rPr lang="en-US" altLang="zh-CN" dirty="0" smtClean="0"/>
              <a:t>CLIENT/SERVER</a:t>
            </a:r>
            <a:endParaRPr lang="en-US" altLang="zh-CN"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2379663"/>
            <a:ext cx="8212137"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idx="4294967295"/>
          </p:nvPr>
        </p:nvSpPr>
        <p:spPr>
          <a:ln/>
        </p:spPr>
        <p:txBody>
          <a:bodyPr/>
          <a:lstStyle/>
          <a:p>
            <a:r>
              <a:rPr lang="en-US" altLang="zh-CN" dirty="0" smtClean="0"/>
              <a:t>EXAMPLE: FILE CLIENT/SERVER</a:t>
            </a:r>
            <a:endParaRPr lang="en-US" altLang="zh-CN" dirty="0"/>
          </a:p>
        </p:txBody>
      </p:sp>
      <p:pic>
        <p:nvPicPr>
          <p:cNvPr id="358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3" y="1905000"/>
            <a:ext cx="903128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idx="4294967295"/>
          </p:nvPr>
        </p:nvSpPr>
        <p:spPr>
          <a:ln/>
        </p:spPr>
        <p:txBody>
          <a:bodyPr/>
          <a:lstStyle/>
          <a:p>
            <a:r>
              <a:rPr lang="en-US" altLang="zh-CN" dirty="0" smtClean="0"/>
              <a:t>WHAT I APPLIED/LEARNED FROM THE PROJECT</a:t>
            </a:r>
            <a:endParaRPr lang="en-US" altLang="zh-CN" dirty="0"/>
          </a:p>
        </p:txBody>
      </p:sp>
      <p:sp>
        <p:nvSpPr>
          <p:cNvPr id="36867"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Reinforcement of advanced Object Oriented Principles and Designs</a:t>
            </a:r>
          </a:p>
          <a:p>
            <a:r>
              <a:rPr lang="en-US" altLang="zh-CN"/>
              <a:t>Creating Exceptions in C#</a:t>
            </a:r>
          </a:p>
          <a:p>
            <a:r>
              <a:rPr lang="en-US" altLang="zh-CN"/>
              <a:t>Creating Events in C#</a:t>
            </a:r>
          </a:p>
          <a:p>
            <a:r>
              <a:rPr lang="en-US" altLang="zh-CN"/>
              <a:t>Socket Programming in C# and Python</a:t>
            </a:r>
          </a:p>
          <a:p>
            <a:r>
              <a:rPr lang="en-US" altLang="zh-CN"/>
              <a:t>Creating a Command system / REPL in C# and python</a:t>
            </a:r>
          </a:p>
          <a:p>
            <a:r>
              <a:rPr lang="en-US" altLang="zh-CN"/>
              <a:t>Creating a basic GUI in WPF</a:t>
            </a:r>
          </a:p>
          <a:p>
            <a:r>
              <a:rPr lang="en-US" altLang="zh-CN"/>
              <a:t>Directory manipulation in C#</a:t>
            </a:r>
          </a:p>
          <a:p>
            <a:r>
              <a:rPr lang="en-US" altLang="zh-CN"/>
              <a:t>Passing data between forms in WPF</a:t>
            </a:r>
          </a:p>
          <a:p>
            <a:r>
              <a:rPr lang="en-US" altLang="zh-CN"/>
              <a:t>Using  System.Net / socket (python library)</a:t>
            </a:r>
          </a:p>
          <a:p>
            <a:r>
              <a:rPr lang="en-US" altLang="zh-CN"/>
              <a:t>Structuring a medium sized project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idx="4294967295"/>
          </p:nvPr>
        </p:nvSpPr>
        <p:spPr>
          <a:ln/>
        </p:spPr>
        <p:txBody>
          <a:bodyPr/>
          <a:lstStyle/>
          <a:p>
            <a:r>
              <a:rPr lang="en-US" altLang="zh-CN" dirty="0" smtClean="0"/>
              <a:t>WHAT I APPLIED/LEARNED FROM THE PROJECT (CONT.)</a:t>
            </a:r>
            <a:endParaRPr lang="en-US" altLang="zh-CN" dirty="0"/>
          </a:p>
        </p:txBody>
      </p:sp>
      <p:sp>
        <p:nvSpPr>
          <p:cNvPr id="37891"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Interfaces in C#</a:t>
            </a:r>
          </a:p>
          <a:p>
            <a:r>
              <a:rPr lang="en-US" altLang="zh-CN"/>
              <a:t>Using IronPython</a:t>
            </a:r>
          </a:p>
          <a:p>
            <a:r>
              <a:rPr lang="en-US" altLang="zh-CN"/>
              <a:t>Invoking Python scripts with aruguments in C#</a:t>
            </a:r>
          </a:p>
          <a:p>
            <a:r>
              <a:rPr lang="en-US" altLang="zh-CN"/>
              <a:t>Enums in C#</a:t>
            </a:r>
          </a:p>
          <a:p>
            <a:r>
              <a:rPr lang="en-US" altLang="zh-CN"/>
              <a:t>Threading in C# and Python</a:t>
            </a:r>
          </a:p>
          <a:p>
            <a:r>
              <a:rPr lang="en-US" altLang="zh-CN"/>
              <a:t>Encoding and Decoding in Python</a:t>
            </a:r>
          </a:p>
          <a:p>
            <a:r>
              <a:rPr lang="en-US" altLang="zh-CN"/>
              <a:t>Sending and Receiving files in Python</a:t>
            </a:r>
          </a:p>
          <a:p>
            <a:r>
              <a:rPr lang="en-US" altLang="zh-CN"/>
              <a:t>The joys and wonders of trying to decode a utf-16 file in utf-8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idx="4294967295"/>
          </p:nvPr>
        </p:nvSpPr>
        <p:spPr>
          <a:ln/>
        </p:spPr>
        <p:txBody>
          <a:bodyPr/>
          <a:lstStyle/>
          <a:p>
            <a:r>
              <a:rPr lang="en-US" altLang="zh-CN" dirty="0" smtClean="0"/>
              <a:t>WHAT’S NEXT</a:t>
            </a:r>
            <a:endParaRPr lang="en-US" altLang="zh-CN" dirty="0"/>
          </a:p>
        </p:txBody>
      </p:sp>
      <p:sp>
        <p:nvSpPr>
          <p:cNvPr id="38915"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Moving ahead with this project I’ll start by looking at the server core and cutting back on some classes reliance on other classes. The project might have some unnecessary lines of code and I think I could probably go back and refactor them. From there I would like to implement a more dynamic command system that uses ICommand.cs more thoroughly. Another thing that I would like to do is fix the Chat client because I would love to see how it would work. The file client/server needs some error checking to be done, but it mainly serves as an example. Finally I would like to create more examples to test the limits of the application.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idx="4294967295"/>
          </p:nvPr>
        </p:nvSpPr>
        <p:spPr>
          <a:ln/>
        </p:spPr>
        <p:txBody>
          <a:bodyPr/>
          <a:lstStyle/>
          <a:p>
            <a:r>
              <a:rPr lang="en-US" altLang="zh-CN" dirty="0" smtClean="0"/>
              <a:t>HOW I DEVELOPED THIS PROJECT</a:t>
            </a:r>
            <a:endParaRPr lang="en-US" altLang="zh-CN" dirty="0"/>
          </a:p>
        </p:txBody>
      </p:sp>
      <p:sp>
        <p:nvSpPr>
          <p:cNvPr id="39939"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dirty="0"/>
              <a:t>Tools:</a:t>
            </a:r>
          </a:p>
          <a:p>
            <a:pPr marL="0" indent="0">
              <a:buFont typeface="Wingdings" panose="05000000000000000000" pitchFamily="2" charset="2"/>
              <a:buNone/>
            </a:pPr>
            <a:r>
              <a:rPr lang="en-US" altLang="zh-CN" dirty="0"/>
              <a:t>	Visual Studio 2013 – </a:t>
            </a:r>
            <a:r>
              <a:rPr lang="en-US" altLang="zh-CN" dirty="0" smtClean="0"/>
              <a:t>C#/WPF</a:t>
            </a:r>
            <a:endParaRPr lang="en-US" altLang="zh-CN" dirty="0"/>
          </a:p>
          <a:p>
            <a:pPr marL="0" indent="0">
              <a:buFont typeface="Wingdings" panose="05000000000000000000" pitchFamily="2" charset="2"/>
              <a:buNone/>
            </a:pPr>
            <a:r>
              <a:rPr lang="en-US" altLang="zh-CN" dirty="0"/>
              <a:t>	</a:t>
            </a:r>
            <a:r>
              <a:rPr lang="en-US" altLang="zh-CN" dirty="0" err="1"/>
              <a:t>Emacs</a:t>
            </a:r>
            <a:r>
              <a:rPr lang="en-US" altLang="zh-CN" dirty="0"/>
              <a:t> – </a:t>
            </a:r>
            <a:r>
              <a:rPr lang="en-US" altLang="zh-CN" dirty="0" smtClean="0"/>
              <a:t>Python</a:t>
            </a:r>
          </a:p>
          <a:p>
            <a:pPr marL="0" indent="0">
              <a:buFont typeface="Wingdings" panose="05000000000000000000" pitchFamily="2" charset="2"/>
              <a:buNone/>
            </a:pPr>
            <a:r>
              <a:rPr lang="en-US" altLang="zh-CN" dirty="0"/>
              <a:t>	Wireshark – Diagnostics</a:t>
            </a:r>
          </a:p>
          <a:p>
            <a:pPr marL="0" indent="0">
              <a:buFont typeface="Wingdings" panose="05000000000000000000" pitchFamily="2" charset="2"/>
              <a:buNone/>
            </a:pPr>
            <a:r>
              <a:rPr lang="en-US" altLang="zh-CN" dirty="0"/>
              <a:t>	</a:t>
            </a:r>
            <a:r>
              <a:rPr lang="en-US" altLang="zh-CN" dirty="0" err="1"/>
              <a:t>Git</a:t>
            </a:r>
            <a:r>
              <a:rPr lang="en-US" altLang="zh-CN" dirty="0"/>
              <a:t> – Version Control (via </a:t>
            </a:r>
            <a:r>
              <a:rPr lang="en-US" altLang="zh-CN" dirty="0">
                <a:hlinkClick r:id="rId2"/>
              </a:rPr>
              <a:t>https://github.com/</a:t>
            </a:r>
            <a:r>
              <a:rPr lang="en-US" altLang="zh-CN" dirty="0"/>
              <a:t> )</a:t>
            </a:r>
          </a:p>
          <a:p>
            <a:pPr marL="0" indent="0">
              <a:buFont typeface="Wingdings" panose="05000000000000000000" pitchFamily="2" charset="2"/>
              <a:buNone/>
            </a:pPr>
            <a:r>
              <a:rPr lang="en-US" altLang="zh-CN" dirty="0"/>
              <a:t>I mainly worked on this project when I had spare time or felt like it, this means I didn’t follow any development process to complete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idx="4294967295"/>
          </p:nvPr>
        </p:nvSpPr>
        <p:spPr>
          <a:ln/>
        </p:spPr>
        <p:txBody>
          <a:bodyPr/>
          <a:lstStyle/>
          <a:p>
            <a:r>
              <a:rPr lang="en-US" altLang="zh-CN" dirty="0" smtClean="0"/>
              <a:t>OTHER THINGS I’VE GOTTEN OUT OF THIS PROJECT</a:t>
            </a:r>
            <a:endParaRPr lang="en-US" altLang="zh-CN" dirty="0"/>
          </a:p>
        </p:txBody>
      </p:sp>
      <p:sp>
        <p:nvSpPr>
          <p:cNvPr id="40963" name="Content Placeholder 2"/>
          <p:cNvSpPr>
            <a:spLocks noGrp="1" noChangeArrowheads="1"/>
          </p:cNvSpPr>
          <p:nvPr>
            <p:ph idx="4294967295"/>
          </p:nvPr>
        </p:nvSpPr>
        <p:spPr bwMode="auto">
          <a:xfrm>
            <a:off x="1203325" y="2011363"/>
            <a:ext cx="9783763" cy="4656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Arial" panose="020B0604020202020204" pitchFamily="34" charset="0"/>
              <a:buChar char="•"/>
            </a:pPr>
            <a:r>
              <a:rPr lang="en-US" altLang="zh-CN" sz="2000"/>
              <a:t>IP to location calculator in C#.</a:t>
            </a:r>
          </a:p>
          <a:p>
            <a:pPr marL="285750" indent="-285750">
              <a:buFont typeface="Arial" panose="020B0604020202020204" pitchFamily="34" charset="0"/>
              <a:buChar char="•"/>
            </a:pPr>
            <a:r>
              <a:rPr lang="en-US" altLang="zh-CN" sz="2000"/>
              <a:t>A Graphing program that graphs ping statistics in C# and R.</a:t>
            </a:r>
          </a:p>
          <a:p>
            <a:pPr marL="285750" indent="-285750">
              <a:buFont typeface="Arial" panose="020B0604020202020204" pitchFamily="34" charset="0"/>
              <a:buChar char="•"/>
            </a:pPr>
            <a:r>
              <a:rPr lang="en-US" altLang="zh-CN" sz="2000"/>
              <a:t>A clone of “A Dark Room” in Python.</a:t>
            </a:r>
          </a:p>
          <a:p>
            <a:pPr marL="285750" indent="-285750">
              <a:buFont typeface="Arial" panose="020B0604020202020204" pitchFamily="34" charset="0"/>
              <a:buChar char="•"/>
            </a:pPr>
            <a:r>
              <a:rPr lang="en-US" altLang="zh-CN" sz="2000"/>
              <a:t>A multilayer deep learning neural network perceptron in Python, R and C#. (2)</a:t>
            </a:r>
          </a:p>
          <a:p>
            <a:pPr marL="285750" indent="-285750">
              <a:buFont typeface="Arial" panose="020B0604020202020204" pitchFamily="34" charset="0"/>
              <a:buChar char="•"/>
            </a:pPr>
            <a:r>
              <a:rPr lang="en-US" altLang="zh-CN" sz="2000"/>
              <a:t>A browser session transfer in Python (uses sockets. Yay.).</a:t>
            </a:r>
          </a:p>
          <a:p>
            <a:pPr marL="285750" indent="-285750">
              <a:buFont typeface="Arial" panose="020B0604020202020204" pitchFamily="34" charset="0"/>
              <a:buChar char="•"/>
            </a:pPr>
            <a:r>
              <a:rPr lang="en-US" altLang="zh-CN" sz="2000"/>
              <a:t>A reddit image downloader in Python.</a:t>
            </a:r>
          </a:p>
          <a:p>
            <a:pPr marL="285750" indent="-285750">
              <a:buFont typeface="Arial" panose="020B0604020202020204" pitchFamily="34" charset="0"/>
              <a:buChar char="•"/>
            </a:pPr>
            <a:r>
              <a:rPr lang="en-US" altLang="zh-CN" sz="2000"/>
              <a:t>A Imgur album/image downloader in Python.</a:t>
            </a:r>
          </a:p>
          <a:p>
            <a:pPr marL="285750" indent="-285750">
              <a:buFont typeface="Arial" panose="020B0604020202020204" pitchFamily="34" charset="0"/>
              <a:buChar char="•"/>
            </a:pPr>
            <a:r>
              <a:rPr lang="en-US" altLang="zh-CN" sz="2000"/>
              <a:t>An OldSchool RuneScape Grand Exchange price API in Python.</a:t>
            </a:r>
          </a:p>
          <a:p>
            <a:pPr marL="285750" indent="-285750">
              <a:buFont typeface="Arial" panose="020B0604020202020204" pitchFamily="34" charset="0"/>
              <a:buChar char="•"/>
            </a:pPr>
            <a:r>
              <a:rPr lang="en-US" altLang="zh-CN" sz="2000"/>
              <a:t>YouTube playlist amalgamator in Python, HTML/CSS. </a:t>
            </a:r>
          </a:p>
          <a:p>
            <a:pPr marL="285750" indent="-285750">
              <a:buFont typeface="Arial" panose="020B0604020202020204" pitchFamily="34" charset="0"/>
              <a:buChar char="•"/>
            </a:pPr>
            <a:r>
              <a:rPr lang="en-US" altLang="zh-CN" sz="2000"/>
              <a:t>Dozens of Scripts written in Python, Haskell and Emacs Lisp.</a:t>
            </a:r>
          </a:p>
          <a:p>
            <a:pPr marL="285750" indent="-285750">
              <a:buFont typeface="Wingdings" panose="05000000000000000000" pitchFamily="2" charset="2"/>
              <a:buNone/>
            </a:pP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idx="4294967295"/>
          </p:nvPr>
        </p:nvSpPr>
        <p:spPr>
          <a:ln/>
        </p:spPr>
        <p:txBody>
          <a:bodyPr/>
          <a:lstStyle/>
          <a:p>
            <a:r>
              <a:rPr lang="en-US" altLang="zh-CN" dirty="0" smtClean="0"/>
              <a:t>THAT’S IT</a:t>
            </a:r>
            <a:endParaRPr lang="en-US" altLang="zh-CN" dirty="0"/>
          </a:p>
        </p:txBody>
      </p:sp>
      <p:sp>
        <p:nvSpPr>
          <p:cNvPr id="41987"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The link to the source</a:t>
            </a:r>
          </a:p>
          <a:p>
            <a:pPr marL="0" indent="0">
              <a:buFont typeface="Wingdings" panose="05000000000000000000" pitchFamily="2" charset="2"/>
              <a:buNone/>
            </a:pPr>
            <a:r>
              <a:rPr lang="en-US" altLang="zh-CN">
                <a:hlinkClick r:id="rId2"/>
              </a:rPr>
              <a:t>https://github.com/Blankpanda/chat_client</a:t>
            </a:r>
            <a:r>
              <a:rPr lang="en-US" altLang="zh-C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idx="4294967295"/>
          </p:nvPr>
        </p:nvSpPr>
        <p:spPr>
          <a:ln/>
        </p:spPr>
        <p:txBody>
          <a:bodyPr/>
          <a:lstStyle/>
          <a:p>
            <a:r>
              <a:rPr lang="en-US" altLang="zh-CN"/>
              <a:t>C#/WPF </a:t>
            </a:r>
          </a:p>
        </p:txBody>
      </p:sp>
      <p:sp>
        <p:nvSpPr>
          <p:cNvPr id="6147"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sz="3200"/>
              <a:t>I used C# for the following components of the project:</a:t>
            </a:r>
          </a:p>
          <a:p>
            <a:pPr marL="0" indent="0"/>
            <a:r>
              <a:rPr lang="en-US" altLang="zh-CN" sz="3200"/>
              <a:t>	Server Core</a:t>
            </a:r>
            <a:endParaRPr lang="en-US" altLang="zh-CN" sz="3000"/>
          </a:p>
          <a:p>
            <a:pPr marL="0" indent="0"/>
            <a:r>
              <a:rPr lang="en-US" altLang="zh-CN" sz="3000"/>
              <a:t>          Original Client GUI (Chat)</a:t>
            </a:r>
          </a:p>
          <a:p>
            <a:pPr marL="0" indent="0"/>
            <a:r>
              <a:rPr lang="en-US" altLang="zh-CN" sz="3000"/>
              <a:t>          Original Client Command line (Chat)</a:t>
            </a:r>
          </a:p>
          <a:p>
            <a:pPr marL="0" indent="0">
              <a:buFont typeface="Wingdings" panose="05000000000000000000" pitchFamily="2" charset="2"/>
              <a:buNone/>
            </a:pPr>
            <a:r>
              <a:rPr lang="en-US" altLang="zh-CN" sz="3000"/>
              <a:t>I used WPF for the follow component of the project:</a:t>
            </a:r>
          </a:p>
          <a:p>
            <a:pPr marL="0" indent="0"/>
            <a:r>
              <a:rPr lang="en-US" altLang="zh-CN" sz="3000"/>
              <a:t>         Original Client GUI (Chat)</a:t>
            </a:r>
          </a:p>
          <a:p>
            <a:pPr marL="0" indent="0">
              <a:buFont typeface="Wingdings" panose="05000000000000000000" pitchFamily="2" charset="2"/>
              <a:buNone/>
            </a:pPr>
            <a:endParaRPr lang="en-US" altLang="zh-CN" sz="3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idx="4294967295"/>
          </p:nvPr>
        </p:nvSpPr>
        <p:spPr>
          <a:ln/>
        </p:spPr>
        <p:txBody>
          <a:bodyPr/>
          <a:lstStyle/>
          <a:p>
            <a:r>
              <a:rPr lang="en-US" altLang="zh-CN" dirty="0" smtClean="0"/>
              <a:t>PYTHON</a:t>
            </a:r>
            <a:endParaRPr lang="en-US" altLang="zh-CN" dirty="0"/>
          </a:p>
        </p:txBody>
      </p:sp>
      <p:sp>
        <p:nvSpPr>
          <p:cNvPr id="7171"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sz="3200"/>
              <a:t>I used Python for the following components of the project:</a:t>
            </a:r>
          </a:p>
          <a:p>
            <a:pPr marL="228600" lvl="1" indent="0"/>
            <a:r>
              <a:rPr lang="en-US" altLang="zh-CN" sz="3000"/>
              <a:t>             File Client application</a:t>
            </a:r>
          </a:p>
          <a:p>
            <a:pPr marL="228600" lvl="1" indent="0"/>
            <a:r>
              <a:rPr lang="en-US" altLang="zh-CN" sz="3000"/>
              <a:t>             File Server Module</a:t>
            </a:r>
          </a:p>
          <a:p>
            <a:pPr marL="228600" lvl="1" indent="0"/>
            <a:endParaRPr lang="en-US" altLang="zh-CN" sz="3000"/>
          </a:p>
          <a:p>
            <a:pPr marL="228600" lvl="1" indent="0">
              <a:buFont typeface="Wingdings" panose="05000000000000000000" pitchFamily="2" charset="2"/>
              <a:buNone/>
            </a:pPr>
            <a:r>
              <a:rPr lang="en-US" altLang="zh-CN" sz="3000"/>
              <a:t>The project utilizes the IronPython library which allows python interlope with .net.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idx="4294967295"/>
          </p:nvPr>
        </p:nvSpPr>
        <p:spPr>
          <a:ln/>
        </p:spPr>
        <p:txBody>
          <a:bodyPr/>
          <a:lstStyle/>
          <a:p>
            <a:r>
              <a:rPr lang="en-US" altLang="zh-CN" dirty="0" smtClean="0"/>
              <a:t>HOW THE SERVER WORKS</a:t>
            </a:r>
            <a:endParaRPr lang="en-US" altLang="zh-CN" dirty="0"/>
          </a:p>
        </p:txBody>
      </p:sp>
      <p:sp>
        <p:nvSpPr>
          <p:cNvPr id="8195"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en-US" altLang="zh-CN"/>
              <a:t>The Server is built on a command system that can be extended. The start command is used to start new servers and is the part that allows different types of applications/code to be invoked based off the server.</a:t>
            </a: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The server waits for a connection and when one is established, it waits until the connection send something. The server parse the values and sends back based off depending what the server does.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idx="4294967295"/>
          </p:nvPr>
        </p:nvSpPr>
        <p:spPr>
          <a:ln/>
        </p:spPr>
        <p:txBody>
          <a:bodyPr/>
          <a:lstStyle/>
          <a:p>
            <a:r>
              <a:rPr lang="en-US" altLang="zh-CN" dirty="0" smtClean="0"/>
              <a:t>SOCKETS: SERVER SIDE</a:t>
            </a:r>
            <a:endParaRPr lang="en-US" altLang="zh-CN" dirty="0"/>
          </a:p>
        </p:txBody>
      </p:sp>
      <p:sp>
        <p:nvSpPr>
          <p:cNvPr id="9219" name="Content Placeholder 2"/>
          <p:cNvSpPr>
            <a:spLocks noGrp="1" noChangeArrowheads="1"/>
          </p:cNvSpPr>
          <p:nvPr>
            <p:ph idx="4294967295"/>
          </p:nvPr>
        </p:nvSpPr>
        <p:spPr bwMode="auto">
          <a:xfrm>
            <a:off x="352425" y="1947863"/>
            <a:ext cx="11344275"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Wingdings" panose="05000000000000000000" pitchFamily="2" charset="2"/>
              <a:buNone/>
            </a:pPr>
            <a:r>
              <a:rPr lang="en-US" altLang="zh-CN" sz="2400"/>
              <a:t>Sockets are what are used to programmatically send data between software and ultimately between two computers. A socket is represented by an IP and a port number.</a:t>
            </a:r>
          </a:p>
          <a:p>
            <a:pPr marL="0" indent="0">
              <a:lnSpc>
                <a:spcPct val="80000"/>
              </a:lnSpc>
              <a:buFont typeface="Wingdings" panose="05000000000000000000" pitchFamily="2" charset="2"/>
              <a:buNone/>
            </a:pPr>
            <a:r>
              <a:rPr lang="en-US" altLang="zh-CN" sz="2400"/>
              <a:t>Example Socket: 192.168.1.1:8080</a:t>
            </a:r>
          </a:p>
          <a:p>
            <a:pPr marL="0" indent="0">
              <a:lnSpc>
                <a:spcPct val="80000"/>
              </a:lnSpc>
              <a:buFont typeface="Wingdings" panose="05000000000000000000" pitchFamily="2" charset="2"/>
              <a:buNone/>
            </a:pPr>
            <a:r>
              <a:rPr lang="en-US" altLang="zh-CN" sz="2400"/>
              <a:t>We start by creating a socket that will act as a listener. This listener is what waits for incoming connections.</a:t>
            </a:r>
          </a:p>
          <a:p>
            <a:pPr marL="0" indent="0">
              <a:lnSpc>
                <a:spcPct val="80000"/>
              </a:lnSpc>
              <a:buFont typeface="Wingdings" panose="05000000000000000000" pitchFamily="2" charset="2"/>
              <a:buNone/>
            </a:pPr>
            <a:r>
              <a:rPr lang="en-US" altLang="zh-CN" sz="2400"/>
              <a:t>	To create the listener you need the following:</a:t>
            </a:r>
          </a:p>
          <a:p>
            <a:pPr marL="0" indent="0">
              <a:lnSpc>
                <a:spcPct val="80000"/>
              </a:lnSpc>
            </a:pPr>
            <a:r>
              <a:rPr lang="en-US" altLang="zh-CN"/>
              <a:t>	The servers IP address</a:t>
            </a:r>
          </a:p>
          <a:p>
            <a:pPr marL="0" indent="0">
              <a:lnSpc>
                <a:spcPct val="80000"/>
              </a:lnSpc>
            </a:pPr>
            <a:r>
              <a:rPr lang="en-US" altLang="zh-CN"/>
              <a:t>The port number the server will be using</a:t>
            </a:r>
          </a:p>
          <a:p>
            <a:pPr marL="0" indent="0">
              <a:lnSpc>
                <a:spcPct val="80000"/>
              </a:lnSpc>
              <a:buFont typeface="Wingdings" panose="05000000000000000000" pitchFamily="2" charset="2"/>
              <a:buNone/>
            </a:pPr>
            <a:r>
              <a:rPr lang="en-US" altLang="zh-CN" sz="2400"/>
              <a:t>these both represent the Local Endpoint which represents where incoming data is going.	</a:t>
            </a:r>
            <a:endParaRPr lang="en-US" altLang="zh-CN" sz="3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idx="4294967295"/>
          </p:nvPr>
        </p:nvSpPr>
        <p:spPr>
          <a:ln/>
        </p:spPr>
        <p:txBody>
          <a:bodyPr/>
          <a:lstStyle/>
          <a:p>
            <a:r>
              <a:rPr lang="en-US" altLang="zh-CN" dirty="0" smtClean="0"/>
              <a:t>SOCKETS: SERVER SIDE (CONT.)</a:t>
            </a:r>
            <a:endParaRPr lang="en-US" altLang="zh-CN" dirty="0"/>
          </a:p>
        </p:txBody>
      </p:sp>
      <p:sp>
        <p:nvSpPr>
          <p:cNvPr id="10243" name="Content Placeholder 2"/>
          <p:cNvSpPr>
            <a:spLocks noGrp="1" noChangeArrowheads="1"/>
          </p:cNvSpPr>
          <p:nvPr>
            <p:ph idx="4294967295"/>
          </p:nvPr>
        </p:nvSpPr>
        <p:spPr bwMode="auto">
          <a:xfrm>
            <a:off x="1203325" y="2011363"/>
            <a:ext cx="9783763" cy="4206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Wingdings" panose="05000000000000000000" pitchFamily="2" charset="2"/>
              <a:buNone/>
            </a:pPr>
            <a:r>
              <a:rPr lang="en-US" altLang="zh-CN"/>
              <a:t>After the listener is created we need to bind the listener to the endpoint.</a:t>
            </a:r>
          </a:p>
          <a:p>
            <a:pPr marL="0" indent="0">
              <a:lnSpc>
                <a:spcPct val="80000"/>
              </a:lnSpc>
              <a:buFont typeface="Wingdings" panose="05000000000000000000" pitchFamily="2" charset="2"/>
              <a:buNone/>
            </a:pPr>
            <a:endParaRPr lang="en-US" altLang="zh-CN"/>
          </a:p>
          <a:p>
            <a:pPr marL="0" indent="0">
              <a:lnSpc>
                <a:spcPct val="80000"/>
              </a:lnSpc>
              <a:buFont typeface="Wingdings" panose="05000000000000000000" pitchFamily="2" charset="2"/>
              <a:buNone/>
            </a:pPr>
            <a:r>
              <a:rPr lang="en-US" altLang="zh-CN"/>
              <a:t>Once we bind the listener (to the local endpoint), we can simply start listening for inbound connections by initializing it with a backlog.</a:t>
            </a:r>
          </a:p>
          <a:p>
            <a:pPr marL="0" indent="0">
              <a:lnSpc>
                <a:spcPct val="80000"/>
              </a:lnSpc>
              <a:buFont typeface="Wingdings" panose="05000000000000000000" pitchFamily="2" charset="2"/>
              <a:buNone/>
            </a:pPr>
            <a:r>
              <a:rPr lang="en-US" altLang="zh-CN"/>
              <a:t>The backlog is what defines how many connections the server can maintain at any given time.</a:t>
            </a:r>
          </a:p>
          <a:p>
            <a:pPr marL="0" indent="0">
              <a:lnSpc>
                <a:spcPct val="80000"/>
              </a:lnSpc>
              <a:buFont typeface="Wingdings" panose="05000000000000000000" pitchFamily="2" charset="2"/>
              <a:buNone/>
            </a:pPr>
            <a:r>
              <a:rPr lang="en-US" altLang="zh-CN"/>
              <a:t>In order to parse the data that a client sends, we create a new socket  that is usually named handler. The handler is the result of a listener accepting a connection.</a:t>
            </a:r>
          </a:p>
          <a:p>
            <a:pPr marL="0" indent="0">
              <a:lnSpc>
                <a:spcPct val="80000"/>
              </a:lnSpc>
              <a:buFont typeface="Wingdings" panose="05000000000000000000" pitchFamily="2" charset="2"/>
              <a:buNone/>
            </a:pPr>
            <a:r>
              <a:rPr lang="en-US" altLang="zh-CN"/>
              <a:t>From there the handler maintains the connection between a Remote Endpoint.</a:t>
            </a:r>
          </a:p>
          <a:p>
            <a:pPr marL="0" indent="0">
              <a:lnSpc>
                <a:spcPct val="80000"/>
              </a:lnSpc>
              <a:buFont typeface="Wingdings" panose="05000000000000000000" pitchFamily="2" charset="2"/>
              <a:buNone/>
            </a:pPr>
            <a:r>
              <a:rPr lang="en-US" altLang="zh-CN"/>
              <a:t>We wrap this action of receiving in an infinite loop so that the client can continually send data and we break out when the client is done.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noChangeArrowheads="1"/>
          </p:cNvSpPr>
          <p:nvPr>
            <p:ph type="title" idx="4294967295"/>
          </p:nvPr>
        </p:nvSpPr>
        <p:spPr>
          <a:ln/>
        </p:spPr>
        <p:txBody>
          <a:bodyPr/>
          <a:lstStyle/>
          <a:p>
            <a:r>
              <a:rPr lang="en-US" altLang="zh-CN" dirty="0" smtClean="0"/>
              <a:t>SERVER: LISTEN METHOD</a:t>
            </a:r>
            <a:endParaRPr lang="en-US" altLang="zh-CN" dirty="0"/>
          </a:p>
        </p:txBody>
      </p:sp>
      <p:sp>
        <p:nvSpPr>
          <p:cNvPr id="11267" name="Text Placeholder 5"/>
          <p:cNvSpPr>
            <a:spLocks noGrp="1" noChangeArrowheads="1"/>
          </p:cNvSpPr>
          <p:nvPr>
            <p:ph sz="half" idx="4294967295"/>
          </p:nvPr>
        </p:nvSpPr>
        <p:spPr bwMode="auto">
          <a:xfrm>
            <a:off x="7786688" y="3141663"/>
            <a:ext cx="3200400"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5000"/>
              </a:lnSpc>
              <a:buFont typeface="Wingdings" panose="05000000000000000000" pitchFamily="2" charset="2"/>
              <a:buNone/>
            </a:pPr>
            <a:r>
              <a:rPr lang="en-US" altLang="zh-CN" sz="1800"/>
              <a:t>Create and bind the socket and then start listening, starting threads (based on the value for the back log) until they are all created and then start an infinite loop to stop the mean thread.</a:t>
            </a:r>
          </a:p>
        </p:txBody>
      </p:sp>
      <p:pic>
        <p:nvPicPr>
          <p:cNvPr id="112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2575"/>
            <a:ext cx="668655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anded">
  <a:themeElements>
    <a:clrScheme name="">
      <a:dk1>
        <a:srgbClr val="323232"/>
      </a:dk1>
      <a:lt1>
        <a:srgbClr val="FFFFFF"/>
      </a:lt1>
      <a:dk2>
        <a:srgbClr val="000000"/>
      </a:dk2>
      <a:lt2>
        <a:srgbClr val="E3DED1"/>
      </a:lt2>
      <a:accent1>
        <a:srgbClr val="A5300F"/>
      </a:accent1>
      <a:accent2>
        <a:srgbClr val="D55816"/>
      </a:accent2>
      <a:accent3>
        <a:srgbClr val="AAAAAA"/>
      </a:accent3>
      <a:accent4>
        <a:srgbClr val="DADADA"/>
      </a:accent4>
      <a:accent5>
        <a:srgbClr val="CFADAA"/>
      </a:accent5>
      <a:accent6>
        <a:srgbClr val="C14F13"/>
      </a:accent6>
      <a:hlink>
        <a:srgbClr val="6B9F25"/>
      </a:hlink>
      <a:folHlink>
        <a:srgbClr val="B26B02"/>
      </a:folHlink>
    </a:clrScheme>
    <a:fontScheme name="Banded">
      <a:majorFont>
        <a:latin typeface="Corbel"/>
        <a:ea typeface="SimSun"/>
        <a:cs typeface=""/>
      </a:majorFont>
      <a:minorFont>
        <a:latin typeface="Corbe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Pages>0</Pages>
  <Words>2338</Words>
  <Characters>0</Characters>
  <Application>Microsoft Office PowerPoint</Application>
  <DocSecurity>0</DocSecurity>
  <PresentationFormat>Widescreen</PresentationFormat>
  <Lines>0</Lines>
  <Paragraphs>212</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SimSun</vt:lpstr>
      <vt:lpstr>Wingdings</vt:lpstr>
      <vt:lpstr>Corbel</vt:lpstr>
      <vt:lpstr>Aharoni</vt:lpstr>
      <vt:lpstr>Banded</vt:lpstr>
      <vt:lpstr>Client/server applications in C#</vt:lpstr>
      <vt:lpstr>THE IDEA</vt:lpstr>
      <vt:lpstr>THE PROJECT</vt:lpstr>
      <vt:lpstr>C#/WPF </vt:lpstr>
      <vt:lpstr>PYTHON</vt:lpstr>
      <vt:lpstr>HOW THE SERVER WORKS</vt:lpstr>
      <vt:lpstr>SOCKETS: SERVER SIDE</vt:lpstr>
      <vt:lpstr>SOCKETS: SERVER SIDE (CONT.)</vt:lpstr>
      <vt:lpstr>SERVER: LISTEN METHOD</vt:lpstr>
      <vt:lpstr>SERVER: NEW CONNECTION METHOD</vt:lpstr>
      <vt:lpstr>SOCKET: CLIENT SIDE</vt:lpstr>
      <vt:lpstr>CLIENT: START METHOD</vt:lpstr>
      <vt:lpstr>CLIENT: SEND MESSAGE METHOD</vt:lpstr>
      <vt:lpstr>THREADING</vt:lpstr>
      <vt:lpstr>PowerPoint Presentation</vt:lpstr>
      <vt:lpstr>MODULARITY</vt:lpstr>
      <vt:lpstr>Command system</vt:lpstr>
      <vt:lpstr>ICOMMAND.CS</vt:lpstr>
      <vt:lpstr>COMMANDS</vt:lpstr>
      <vt:lpstr>COMMAND EXPLANATIONS</vt:lpstr>
      <vt:lpstr>SERVER STRUCTURE</vt:lpstr>
      <vt:lpstr>CLIENT EXAMPLES</vt:lpstr>
      <vt:lpstr> EXAMPLE: CHAT SEVER</vt:lpstr>
      <vt:lpstr>  Example:  Chat client/server</vt:lpstr>
      <vt:lpstr>       </vt:lpstr>
      <vt:lpstr>WHAT WENT WRONG WITH THE CHAT CLIENT</vt:lpstr>
      <vt:lpstr>EXAMPLE: FILE CLIENT/SERVER</vt:lpstr>
      <vt:lpstr>EXAMPLE: FILE CLIENT/SERVER</vt:lpstr>
      <vt:lpstr>EXAMPLE: FILE CLIENT/SERVER</vt:lpstr>
      <vt:lpstr>PowerPoint Presentation</vt:lpstr>
      <vt:lpstr>EXAMPLE: FILE CLIENT/SERVER</vt:lpstr>
      <vt:lpstr>EXAMPLE: FILE CLIENT/SERVER</vt:lpstr>
      <vt:lpstr>EXAMPLE: FILE CLIENT/SERVER</vt:lpstr>
      <vt:lpstr>WHAT I APPLIED/LEARNED FROM THE PROJECT</vt:lpstr>
      <vt:lpstr>WHAT I APPLIED/LEARNED FROM THE PROJECT (CONT.)</vt:lpstr>
      <vt:lpstr>WHAT’S NEXT</vt:lpstr>
      <vt:lpstr>HOW I DEVELOPED THIS PROJECT</vt:lpstr>
      <vt:lpstr>OTHER THINGS I’VE GOTTEN OUT OF THIS PROJECT</vt:lpstr>
      <vt:lpstr>THAT’S IT</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Caleb Ellis</dc:creator>
  <cp:keywords/>
  <dc:description/>
  <cp:lastModifiedBy>Caleb Ellis</cp:lastModifiedBy>
  <cp:revision>85</cp:revision>
  <dcterms:created xsi:type="dcterms:W3CDTF">2016-05-03T18:21:00Z</dcterms:created>
  <dcterms:modified xsi:type="dcterms:W3CDTF">2016-05-06T12:47:06Z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1033-9.1.0.4550</vt:lpwstr>
  </property>
</Properties>
</file>