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74" r:id="rId5"/>
    <p:sldId id="276" r:id="rId6"/>
    <p:sldId id="262" r:id="rId7"/>
    <p:sldId id="269" r:id="rId8"/>
    <p:sldId id="279" r:id="rId9"/>
    <p:sldId id="283" r:id="rId10"/>
    <p:sldId id="284" r:id="rId11"/>
    <p:sldId id="281" r:id="rId12"/>
    <p:sldId id="285" r:id="rId13"/>
    <p:sldId id="286" r:id="rId14"/>
    <p:sldId id="270" r:id="rId15"/>
    <p:sldId id="282" r:id="rId16"/>
    <p:sldId id="260" r:id="rId17"/>
    <p:sldId id="261" r:id="rId18"/>
    <p:sldId id="271" r:id="rId19"/>
    <p:sldId id="273" r:id="rId20"/>
    <p:sldId id="264" r:id="rId21"/>
    <p:sldId id="278" r:id="rId22"/>
    <p:sldId id="263" r:id="rId23"/>
    <p:sldId id="265" r:id="rId24"/>
    <p:sldId id="277" r:id="rId25"/>
    <p:sldId id="266" r:id="rId26"/>
    <p:sldId id="267"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Ellis" initials="CE" lastIdx="1" clrIdx="0">
    <p:extLst>
      <p:ext uri="{19B8F6BF-5375-455C-9EA6-DF929625EA0E}">
        <p15:presenceInfo xmlns:p15="http://schemas.microsoft.com/office/powerpoint/2012/main" userId="0c38a880472330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67AEE8-D48F-4071-B653-3AA4E1F29EF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22674568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67AEE8-D48F-4071-B653-3AA4E1F29EF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100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067AEE8-D48F-4071-B653-3AA4E1F29EFC}" type="datetimeFigureOut">
              <a:rPr lang="en-US" smtClean="0"/>
              <a:t>5/4/2016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37821823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67AEE8-D48F-4071-B653-3AA4E1F29EFC}"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40140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067AEE8-D48F-4071-B653-3AA4E1F29EFC}" type="datetimeFigureOut">
              <a:rPr lang="en-US" smtClean="0"/>
              <a:t>5/4/2016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19F8A2-BDFB-4119-A0B0-276BA65B1CD7}" type="slidenum">
              <a:rPr lang="en-US" smtClean="0"/>
              <a:t>‹#›</a:t>
            </a:fld>
            <a:endParaRPr lang="en-US"/>
          </a:p>
        </p:txBody>
      </p:sp>
    </p:spTree>
    <p:extLst>
      <p:ext uri="{BB962C8B-B14F-4D97-AF65-F5344CB8AC3E}">
        <p14:creationId xmlns:p14="http://schemas.microsoft.com/office/powerpoint/2010/main" val="1391453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67AEE8-D48F-4071-B653-3AA4E1F29EF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4888238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67AEE8-D48F-4071-B653-3AA4E1F29EFC}"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10474259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67AEE8-D48F-4071-B653-3AA4E1F29EFC}"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35267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AEE8-D48F-4071-B653-3AA4E1F29EFC}"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21298281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7AEE8-D48F-4071-B653-3AA4E1F29EF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41514114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7AEE8-D48F-4071-B653-3AA4E1F29EFC}"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9F8A2-BDFB-4119-A0B0-276BA65B1CD7}" type="slidenum">
              <a:rPr lang="en-US" smtClean="0"/>
              <a:t>‹#›</a:t>
            </a:fld>
            <a:endParaRPr lang="en-US"/>
          </a:p>
        </p:txBody>
      </p:sp>
    </p:spTree>
    <p:extLst>
      <p:ext uri="{BB962C8B-B14F-4D97-AF65-F5344CB8AC3E}">
        <p14:creationId xmlns:p14="http://schemas.microsoft.com/office/powerpoint/2010/main" val="85713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067AEE8-D48F-4071-B653-3AA4E1F29EFC}" type="datetimeFigureOut">
              <a:rPr lang="en-US" smtClean="0"/>
              <a:t>5/4/2016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619F8A2-BDFB-4119-A0B0-276BA65B1CD7}" type="slidenum">
              <a:rPr lang="en-US" smtClean="0"/>
              <a:t>‹#›</a:t>
            </a:fld>
            <a:endParaRPr lang="en-US"/>
          </a:p>
        </p:txBody>
      </p:sp>
    </p:spTree>
    <p:extLst>
      <p:ext uri="{BB962C8B-B14F-4D97-AF65-F5344CB8AC3E}">
        <p14:creationId xmlns:p14="http://schemas.microsoft.com/office/powerpoint/2010/main" val="110366695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haroni" panose="02010803020104030203" pitchFamily="2" charset="-79"/>
                <a:cs typeface="Aharoni" panose="02010803020104030203" pitchFamily="2" charset="-79"/>
              </a:rPr>
              <a:t>Client/server applications in C#</a:t>
            </a:r>
            <a:endParaRPr lang="en-US"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lstStyle/>
          <a:p>
            <a:r>
              <a:rPr lang="en-US" dirty="0" smtClean="0">
                <a:latin typeface="Aharoni" panose="02010803020104030203" pitchFamily="2" charset="-79"/>
                <a:cs typeface="Aharoni" panose="02010803020104030203" pitchFamily="2" charset="-79"/>
              </a:rPr>
              <a:t>By Caleb Ellis</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71519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New Connection Function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3203"/>
            <a:ext cx="6375042" cy="5534797"/>
          </a:xfrm>
          <a:prstGeom prst="rect">
            <a:avLst/>
          </a:prstGeom>
        </p:spPr>
      </p:pic>
      <p:sp>
        <p:nvSpPr>
          <p:cNvPr id="8" name="TextBox 7"/>
          <p:cNvSpPr txBox="1"/>
          <p:nvPr/>
        </p:nvSpPr>
        <p:spPr>
          <a:xfrm>
            <a:off x="7456868" y="3351937"/>
            <a:ext cx="4268861" cy="1477328"/>
          </a:xfrm>
          <a:prstGeom prst="rect">
            <a:avLst/>
          </a:prstGeom>
          <a:noFill/>
        </p:spPr>
        <p:txBody>
          <a:bodyPr wrap="none" rtlCol="0">
            <a:spAutoFit/>
          </a:bodyPr>
          <a:lstStyle/>
          <a:p>
            <a:r>
              <a:rPr lang="en-US" dirty="0" smtClean="0"/>
              <a:t>Accepts a new connection and then waits </a:t>
            </a:r>
          </a:p>
          <a:p>
            <a:r>
              <a:rPr lang="en-US" dirty="0" smtClean="0"/>
              <a:t>To receive something from the connection.</a:t>
            </a:r>
          </a:p>
          <a:p>
            <a:r>
              <a:rPr lang="en-US" dirty="0" smtClean="0"/>
              <a:t>It then parses the data, writes to the server</a:t>
            </a:r>
          </a:p>
          <a:p>
            <a:r>
              <a:rPr lang="en-US" dirty="0" smtClean="0"/>
              <a:t>Log/console and then sends it back to the</a:t>
            </a:r>
          </a:p>
          <a:p>
            <a:r>
              <a:rPr lang="en-US" dirty="0" smtClean="0"/>
              <a:t>User with a time stamp.</a:t>
            </a:r>
            <a:endParaRPr lang="en-US" dirty="0"/>
          </a:p>
        </p:txBody>
      </p:sp>
    </p:spTree>
    <p:extLst>
      <p:ext uri="{BB962C8B-B14F-4D97-AF65-F5344CB8AC3E}">
        <p14:creationId xmlns:p14="http://schemas.microsoft.com/office/powerpoint/2010/main" val="3345507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Client Side</a:t>
            </a:r>
            <a:endParaRPr lang="en-US" dirty="0"/>
          </a:p>
        </p:txBody>
      </p:sp>
      <p:sp>
        <p:nvSpPr>
          <p:cNvPr id="3" name="Content Placeholder 2"/>
          <p:cNvSpPr>
            <a:spLocks noGrp="1"/>
          </p:cNvSpPr>
          <p:nvPr>
            <p:ph idx="1"/>
          </p:nvPr>
        </p:nvSpPr>
        <p:spPr/>
        <p:txBody>
          <a:bodyPr/>
          <a:lstStyle/>
          <a:p>
            <a:pPr marL="0" indent="0">
              <a:buNone/>
            </a:pPr>
            <a:r>
              <a:rPr lang="en-US" dirty="0" smtClean="0"/>
              <a:t>The Client socket programming is pretty simple in comparison to the server.</a:t>
            </a:r>
          </a:p>
          <a:p>
            <a:pPr marL="0" indent="0">
              <a:buNone/>
            </a:pPr>
            <a:r>
              <a:rPr lang="en-US" dirty="0" smtClean="0"/>
              <a:t>We start of by defining a socket that is usually named “sender”, this socket is what connects to a remote end point and is used to send data.</a:t>
            </a:r>
          </a:p>
          <a:p>
            <a:pPr marL="0" indent="0">
              <a:buNone/>
            </a:pPr>
            <a:endParaRPr lang="en-US" dirty="0"/>
          </a:p>
          <a:p>
            <a:pPr marL="0" indent="0">
              <a:buNone/>
            </a:pPr>
            <a:r>
              <a:rPr lang="en-US" dirty="0" smtClean="0"/>
              <a:t>This time, we need to establish a connection to a remote endpoint so instead we use the servers IP address and port number that it is using. This time, were not binding the socket, but rather connecting to the remote end point.</a:t>
            </a:r>
          </a:p>
          <a:p>
            <a:pPr marL="0" indent="0">
              <a:buNone/>
            </a:pPr>
            <a:r>
              <a:rPr lang="en-US" dirty="0" smtClean="0"/>
              <a:t>After connecting, we can send data to the server and wait for a reply. Once we receive a reply we can parse the data that it returned and do what we need for it.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43038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7008" y="0"/>
            <a:ext cx="9784080" cy="1508760"/>
          </a:xfrm>
        </p:spPr>
        <p:txBody>
          <a:bodyPr/>
          <a:lstStyle/>
          <a:p>
            <a:r>
              <a:rPr lang="en-US" dirty="0" smtClean="0"/>
              <a:t>Client: Start function</a:t>
            </a:r>
            <a:endParaRPr lang="en-US" dirty="0"/>
          </a:p>
        </p:txBody>
      </p:sp>
      <p:sp>
        <p:nvSpPr>
          <p:cNvPr id="6" name="Text Placeholder 5"/>
          <p:cNvSpPr>
            <a:spLocks noGrp="1"/>
          </p:cNvSpPr>
          <p:nvPr>
            <p:ph type="body" sz="half" idx="2"/>
          </p:nvPr>
        </p:nvSpPr>
        <p:spPr>
          <a:xfrm>
            <a:off x="7790688" y="3193810"/>
            <a:ext cx="3200400" cy="3429000"/>
          </a:xfrm>
        </p:spPr>
        <p:txBody>
          <a:bodyPr/>
          <a:lstStyle/>
          <a:p>
            <a:r>
              <a:rPr lang="en-US" dirty="0" smtClean="0"/>
              <a:t>Create the socket and endpoint. The we connect to the remote endpoint. Once we have sent and received data, we parse it and then draw it on the screen.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676"/>
            <a:ext cx="6354062" cy="5725324"/>
          </a:xfrm>
          <a:prstGeom prst="rect">
            <a:avLst/>
          </a:prstGeom>
        </p:spPr>
      </p:pic>
    </p:spTree>
    <p:extLst>
      <p:ext uri="{BB962C8B-B14F-4D97-AF65-F5344CB8AC3E}">
        <p14:creationId xmlns:p14="http://schemas.microsoft.com/office/powerpoint/2010/main" val="785938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Send message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smtClean="0"/>
          </a:p>
          <a:p>
            <a:r>
              <a:rPr lang="en-US" dirty="0" smtClean="0"/>
              <a:t>Sends a message to a </a:t>
            </a:r>
            <a:r>
              <a:rPr lang="en-US" smtClean="0"/>
              <a:t>remote endpoint </a:t>
            </a:r>
            <a:r>
              <a:rPr lang="en-US" dirty="0" smtClean="0"/>
              <a:t>and returns the number of bytes that are being sent.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59" y="3141103"/>
            <a:ext cx="6717875" cy="1186198"/>
          </a:xfrm>
          <a:prstGeom prst="rect">
            <a:avLst/>
          </a:prstGeom>
        </p:spPr>
      </p:pic>
    </p:spTree>
    <p:extLst>
      <p:ext uri="{BB962C8B-B14F-4D97-AF65-F5344CB8AC3E}">
        <p14:creationId xmlns:p14="http://schemas.microsoft.com/office/powerpoint/2010/main" val="2370380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sp>
        <p:nvSpPr>
          <p:cNvPr id="3" name="Content Placeholder 2"/>
          <p:cNvSpPr>
            <a:spLocks noGrp="1"/>
          </p:cNvSpPr>
          <p:nvPr>
            <p:ph idx="1"/>
          </p:nvPr>
        </p:nvSpPr>
        <p:spPr/>
        <p:txBody>
          <a:bodyPr/>
          <a:lstStyle/>
          <a:p>
            <a:pPr marL="0" indent="0">
              <a:buNone/>
            </a:pPr>
            <a:r>
              <a:rPr lang="en-US" dirty="0" smtClean="0"/>
              <a:t>Multithreading is the act of a program using multiple asynchronous during application execution.  Essentially this means that we can call same or different functions at the same time. </a:t>
            </a:r>
          </a:p>
          <a:p>
            <a:pPr marL="0" indent="0">
              <a:buNone/>
            </a:pPr>
            <a:endParaRPr lang="en-US" dirty="0"/>
          </a:p>
          <a:p>
            <a:pPr marL="0" indent="0">
              <a:buNone/>
            </a:pPr>
            <a:r>
              <a:rPr lang="en-US" dirty="0" smtClean="0"/>
              <a:t>I used multithreading in this application so that the server </a:t>
            </a:r>
            <a:r>
              <a:rPr lang="en-US" dirty="0" smtClean="0"/>
              <a:t>can </a:t>
            </a:r>
            <a:r>
              <a:rPr lang="en-US" dirty="0" smtClean="0"/>
              <a:t>maintain multiple </a:t>
            </a:r>
            <a:r>
              <a:rPr lang="en-US" smtClean="0"/>
              <a:t>new </a:t>
            </a:r>
            <a:r>
              <a:rPr lang="en-US" smtClean="0"/>
              <a:t>connections.</a:t>
            </a:r>
            <a:endParaRPr lang="en-US" dirty="0"/>
          </a:p>
        </p:txBody>
      </p:sp>
    </p:spTree>
    <p:extLst>
      <p:ext uri="{BB962C8B-B14F-4D97-AF65-F5344CB8AC3E}">
        <p14:creationId xmlns:p14="http://schemas.microsoft.com/office/powerpoint/2010/main" val="3122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1"/>
            </a:solidFill>
          </a:ln>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762"/>
            <a:ext cx="5130800" cy="68797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718" y="-21762"/>
            <a:ext cx="5856199" cy="6879762"/>
          </a:xfrm>
          <a:prstGeom prst="rect">
            <a:avLst/>
          </a:prstGeom>
        </p:spPr>
      </p:pic>
      <p:sp>
        <p:nvSpPr>
          <p:cNvPr id="9" name="Rectangle 8"/>
          <p:cNvSpPr/>
          <p:nvPr/>
        </p:nvSpPr>
        <p:spPr>
          <a:xfrm>
            <a:off x="5130800" y="-21762"/>
            <a:ext cx="1202918" cy="6879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268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operations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308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1319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3009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commands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69686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At  first, I set my sights on developing a simple TCP/IP Chat Client and server based off of IMS (Instant Messaging Services).</a:t>
            </a:r>
          </a:p>
          <a:p>
            <a:pPr marL="0" indent="0">
              <a:buNone/>
            </a:pPr>
            <a:r>
              <a:rPr lang="en-US" dirty="0" smtClean="0"/>
              <a:t>What I wanted was a interface where someone could create a server and clients could easily connect to that server.</a:t>
            </a:r>
          </a:p>
          <a:p>
            <a:pPr marL="0" indent="0">
              <a:buNone/>
            </a:pPr>
            <a:r>
              <a:rPr lang="en-US" dirty="0" smtClean="0"/>
              <a:t>But then I realized that the project was much more than, I could adapt/modularize the server code to make it any type of server that I wanted. In the end it worked out more like a platform for managing different servers. This was I could develop different types of servers and use the server application to start/stop and configure them.</a:t>
            </a:r>
            <a:endParaRPr lang="en-US" dirty="0"/>
          </a:p>
          <a:p>
            <a:pPr marL="0" indent="0">
              <a:buNone/>
            </a:pPr>
            <a:r>
              <a:rPr lang="en-US" dirty="0" smtClean="0"/>
              <a:t>The project is still in a primordial state, therefore server applications are executed by plugging what could be regarded as server modules. I am in the process of optimizing it. </a:t>
            </a:r>
            <a:endParaRPr lang="en-US" dirty="0"/>
          </a:p>
        </p:txBody>
      </p:sp>
    </p:spTree>
    <p:extLst>
      <p:ext uri="{BB962C8B-B14F-4D97-AF65-F5344CB8AC3E}">
        <p14:creationId xmlns:p14="http://schemas.microsoft.com/office/powerpoint/2010/main" val="2173238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Chat client/server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4801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went wrong with the chat client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9466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 Client/Server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9591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 from the 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5233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good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756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could of done better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84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that I’ve got out of this 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4322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8948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project in its current state utilizes the following technologies:</a:t>
            </a:r>
            <a:endParaRPr lang="en-US" sz="4000" dirty="0"/>
          </a:p>
          <a:p>
            <a:r>
              <a:rPr lang="en-US" sz="4000" dirty="0" smtClean="0"/>
              <a:t>C#.net</a:t>
            </a:r>
          </a:p>
          <a:p>
            <a:r>
              <a:rPr lang="en-US" sz="4000" dirty="0" smtClean="0"/>
              <a:t>WPF (Windows Presentation Foundation)</a:t>
            </a:r>
          </a:p>
          <a:p>
            <a:r>
              <a:rPr lang="en-US" sz="4000" dirty="0" smtClean="0"/>
              <a:t>Python</a:t>
            </a:r>
          </a:p>
          <a:p>
            <a:r>
              <a:rPr lang="en-US" sz="4000" dirty="0" smtClean="0"/>
              <a:t>Socket Programming </a:t>
            </a:r>
          </a:p>
          <a:p>
            <a:pPr marL="0" indent="0">
              <a:buNone/>
            </a:pPr>
            <a:r>
              <a:rPr lang="en-US" sz="1400" dirty="0" smtClean="0"/>
              <a:t>The Project is current floating around 1500 lines of code but as I said, I still have to do some optimizations.</a:t>
            </a:r>
            <a:r>
              <a:rPr lang="en-US" sz="4000" dirty="0" smtClean="0"/>
              <a:t>		</a:t>
            </a:r>
            <a:endParaRPr lang="en-US" sz="1200" dirty="0"/>
          </a:p>
        </p:txBody>
      </p:sp>
    </p:spTree>
    <p:extLst>
      <p:ext uri="{BB962C8B-B14F-4D97-AF65-F5344CB8AC3E}">
        <p14:creationId xmlns:p14="http://schemas.microsoft.com/office/powerpoint/2010/main" val="77781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C#/WPF </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I used C# for the following components of the project:</a:t>
            </a:r>
          </a:p>
          <a:p>
            <a:r>
              <a:rPr lang="en-US" sz="3200" dirty="0"/>
              <a:t>	</a:t>
            </a:r>
            <a:r>
              <a:rPr lang="en-US" sz="3200" dirty="0" smtClean="0"/>
              <a:t>Server Core</a:t>
            </a:r>
            <a:endParaRPr lang="en-US" sz="3000" dirty="0"/>
          </a:p>
          <a:p>
            <a:r>
              <a:rPr lang="en-US" sz="3000" dirty="0" smtClean="0"/>
              <a:t>          Original Client GUI (Chat)</a:t>
            </a:r>
          </a:p>
          <a:p>
            <a:r>
              <a:rPr lang="en-US" sz="3000" dirty="0"/>
              <a:t> </a:t>
            </a:r>
            <a:r>
              <a:rPr lang="en-US" sz="3000" dirty="0" smtClean="0"/>
              <a:t>         Original Client Command line (Chat)</a:t>
            </a:r>
          </a:p>
          <a:p>
            <a:pPr marL="0" indent="0">
              <a:buNone/>
            </a:pPr>
            <a:r>
              <a:rPr lang="en-US" sz="3000" dirty="0" smtClean="0"/>
              <a:t>I used WPF for the follow component of the project:</a:t>
            </a:r>
          </a:p>
          <a:p>
            <a:r>
              <a:rPr lang="en-US" sz="3000" dirty="0" smtClean="0"/>
              <a:t>         Original Client GUI (Chat)</a:t>
            </a:r>
            <a:endParaRPr lang="en-US" sz="3000" dirty="0"/>
          </a:p>
          <a:p>
            <a:pPr marL="0" indent="0">
              <a:buNone/>
            </a:pPr>
            <a:endParaRPr lang="en-US" sz="3200" dirty="0" smtClean="0"/>
          </a:p>
        </p:txBody>
      </p:sp>
    </p:spTree>
    <p:extLst>
      <p:ext uri="{BB962C8B-B14F-4D97-AF65-F5344CB8AC3E}">
        <p14:creationId xmlns:p14="http://schemas.microsoft.com/office/powerpoint/2010/main" val="539434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PYTHOn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I used Python for the following components of the project:</a:t>
            </a:r>
          </a:p>
          <a:p>
            <a:pPr lvl="1"/>
            <a:r>
              <a:rPr lang="en-US" sz="3000" dirty="0" smtClean="0"/>
              <a:t>             File Client application</a:t>
            </a:r>
          </a:p>
          <a:p>
            <a:pPr lvl="1"/>
            <a:r>
              <a:rPr lang="en-US" sz="3000" dirty="0"/>
              <a:t> </a:t>
            </a:r>
            <a:r>
              <a:rPr lang="en-US" sz="3000" dirty="0" smtClean="0"/>
              <a:t>            File Server Module</a:t>
            </a:r>
          </a:p>
        </p:txBody>
      </p:sp>
    </p:spTree>
    <p:extLst>
      <p:ext uri="{BB962C8B-B14F-4D97-AF65-F5344CB8AC3E}">
        <p14:creationId xmlns:p14="http://schemas.microsoft.com/office/powerpoint/2010/main" val="4047946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server works</a:t>
            </a:r>
            <a:endParaRPr lang="en-US" dirty="0"/>
          </a:p>
        </p:txBody>
      </p:sp>
      <p:sp>
        <p:nvSpPr>
          <p:cNvPr id="3" name="Content Placeholder 2"/>
          <p:cNvSpPr>
            <a:spLocks noGrp="1"/>
          </p:cNvSpPr>
          <p:nvPr>
            <p:ph idx="1"/>
          </p:nvPr>
        </p:nvSpPr>
        <p:spPr/>
        <p:txBody>
          <a:bodyPr/>
          <a:lstStyle/>
          <a:p>
            <a:pPr marL="0" indent="0">
              <a:buNone/>
            </a:pPr>
            <a:r>
              <a:rPr lang="en-US" dirty="0" smtClean="0"/>
              <a:t>The Server is built on a command system that can be extended. The start command is used to start new servers and is the part that allows different types of applications/code to be invoked based off the server.</a:t>
            </a:r>
          </a:p>
          <a:p>
            <a:pPr marL="0" indent="0">
              <a:buNone/>
            </a:pPr>
            <a:endParaRPr lang="en-US" dirty="0"/>
          </a:p>
          <a:p>
            <a:pPr marL="0" indent="0">
              <a:buNone/>
            </a:pPr>
            <a:r>
              <a:rPr lang="en-US" dirty="0" smtClean="0"/>
              <a:t>The server waits for a connection and when one is established, it waits until the connection to send something. The server parse the values and sends back based off the specification of the application</a:t>
            </a:r>
            <a:endParaRPr lang="en-US" dirty="0"/>
          </a:p>
        </p:txBody>
      </p:sp>
    </p:spTree>
    <p:extLst>
      <p:ext uri="{BB962C8B-B14F-4D97-AF65-F5344CB8AC3E}">
        <p14:creationId xmlns:p14="http://schemas.microsoft.com/office/powerpoint/2010/main" val="2192975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server side</a:t>
            </a:r>
            <a:endParaRPr lang="en-US" dirty="0"/>
          </a:p>
        </p:txBody>
      </p:sp>
      <p:sp>
        <p:nvSpPr>
          <p:cNvPr id="3" name="Content Placeholder 2"/>
          <p:cNvSpPr>
            <a:spLocks noGrp="1"/>
          </p:cNvSpPr>
          <p:nvPr>
            <p:ph idx="1"/>
          </p:nvPr>
        </p:nvSpPr>
        <p:spPr>
          <a:xfrm>
            <a:off x="352018" y="1948180"/>
            <a:ext cx="11344681" cy="4206240"/>
          </a:xfrm>
        </p:spPr>
        <p:txBody>
          <a:bodyPr>
            <a:normAutofit/>
          </a:bodyPr>
          <a:lstStyle/>
          <a:p>
            <a:pPr marL="0" indent="0">
              <a:buNone/>
            </a:pPr>
            <a:r>
              <a:rPr lang="en-US" sz="2400" dirty="0" smtClean="0"/>
              <a:t>Sockets are what are used to programmatically send data between software and ultimately between two computers. A socket is represented by an IP and a port number.</a:t>
            </a:r>
          </a:p>
          <a:p>
            <a:pPr marL="0" indent="0">
              <a:buNone/>
            </a:pPr>
            <a:r>
              <a:rPr lang="en-US" sz="2400" dirty="0" smtClean="0"/>
              <a:t>Example Socket: 192.168.1.1:8080</a:t>
            </a:r>
          </a:p>
          <a:p>
            <a:pPr marL="0" indent="0">
              <a:buNone/>
            </a:pPr>
            <a:r>
              <a:rPr lang="en-US" sz="2400" dirty="0" smtClean="0"/>
              <a:t>We start by creating a socket that will act as a listener. This listener is what waits for incoming connections.</a:t>
            </a:r>
          </a:p>
          <a:p>
            <a:pPr marL="0" indent="0">
              <a:buNone/>
            </a:pPr>
            <a:r>
              <a:rPr lang="en-US" sz="2400" dirty="0"/>
              <a:t>	</a:t>
            </a:r>
            <a:r>
              <a:rPr lang="en-US" sz="2400" dirty="0" smtClean="0"/>
              <a:t>To create the listener you need the following:</a:t>
            </a:r>
          </a:p>
          <a:p>
            <a:pPr lvl="8"/>
            <a:r>
              <a:rPr lang="en-US" dirty="0"/>
              <a:t>	</a:t>
            </a:r>
            <a:r>
              <a:rPr lang="en-US" dirty="0" smtClean="0"/>
              <a:t>The servers IP address</a:t>
            </a:r>
          </a:p>
          <a:p>
            <a:pPr lvl="8"/>
            <a:r>
              <a:rPr lang="en-US" dirty="0" smtClean="0"/>
              <a:t>The port number the server will be using</a:t>
            </a:r>
          </a:p>
          <a:p>
            <a:pPr marL="0" indent="0">
              <a:buNone/>
            </a:pPr>
            <a:r>
              <a:rPr lang="en-US" sz="2400" dirty="0" smtClean="0"/>
              <a:t>these both represent the Local Endpoint which is used to determine if the socket is a listener or a handler.		</a:t>
            </a:r>
            <a:endParaRPr lang="en-US" sz="3200" dirty="0"/>
          </a:p>
        </p:txBody>
      </p:sp>
    </p:spTree>
    <p:extLst>
      <p:ext uri="{BB962C8B-B14F-4D97-AF65-F5344CB8AC3E}">
        <p14:creationId xmlns:p14="http://schemas.microsoft.com/office/powerpoint/2010/main" val="1898711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server side (cont.)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After the listener is created we need to bind the listener to the endpoint.</a:t>
            </a:r>
          </a:p>
          <a:p>
            <a:pPr marL="0" indent="0">
              <a:buNone/>
            </a:pPr>
            <a:endParaRPr lang="en-US" dirty="0"/>
          </a:p>
          <a:p>
            <a:pPr marL="0" indent="0">
              <a:buNone/>
            </a:pPr>
            <a:r>
              <a:rPr lang="en-US" dirty="0" smtClean="0"/>
              <a:t>Once the listener has been </a:t>
            </a:r>
            <a:r>
              <a:rPr lang="en-US" dirty="0" err="1" smtClean="0"/>
              <a:t>binded</a:t>
            </a:r>
            <a:r>
              <a:rPr lang="en-US" dirty="0" smtClean="0"/>
              <a:t>, we can simply start listening for inbound connections by initializing it with a backlog.</a:t>
            </a:r>
          </a:p>
          <a:p>
            <a:pPr marL="0" indent="0">
              <a:buNone/>
            </a:pPr>
            <a:r>
              <a:rPr lang="en-US" dirty="0" smtClean="0"/>
              <a:t>The backlog is what defines how many connections the server can maintain at any given time.</a:t>
            </a:r>
          </a:p>
          <a:p>
            <a:pPr marL="0" indent="0">
              <a:buNone/>
            </a:pPr>
            <a:r>
              <a:rPr lang="en-US" dirty="0" smtClean="0"/>
              <a:t>In order to parse the data that a client sends, we create a new socket  that is usually named handler. The handler is the result of a listen accepting a connection.</a:t>
            </a:r>
          </a:p>
          <a:p>
            <a:pPr marL="0" indent="0">
              <a:buNone/>
            </a:pPr>
            <a:r>
              <a:rPr lang="en-US" dirty="0" smtClean="0"/>
              <a:t>From there the handler maintains the connection between the Remote Endpoint.</a:t>
            </a:r>
          </a:p>
          <a:p>
            <a:pPr marL="0" indent="0">
              <a:buNone/>
            </a:pPr>
            <a:r>
              <a:rPr lang="en-US" dirty="0" smtClean="0"/>
              <a:t>We wrap this action of receiving in an infinite loop so that the client can continually send data.</a:t>
            </a:r>
          </a:p>
        </p:txBody>
      </p:sp>
    </p:spTree>
    <p:extLst>
      <p:ext uri="{BB962C8B-B14F-4D97-AF65-F5344CB8AC3E}">
        <p14:creationId xmlns:p14="http://schemas.microsoft.com/office/powerpoint/2010/main" val="2562069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Listen Function</a:t>
            </a:r>
            <a:endParaRPr lang="en-US" dirty="0"/>
          </a:p>
        </p:txBody>
      </p:sp>
      <p:sp>
        <p:nvSpPr>
          <p:cNvPr id="6" name="Text Placeholder 5"/>
          <p:cNvSpPr>
            <a:spLocks noGrp="1"/>
          </p:cNvSpPr>
          <p:nvPr>
            <p:ph type="body" sz="half" idx="2"/>
          </p:nvPr>
        </p:nvSpPr>
        <p:spPr>
          <a:xfrm>
            <a:off x="7786599" y="3142294"/>
            <a:ext cx="3200400" cy="3429000"/>
          </a:xfrm>
        </p:spPr>
        <p:txBody>
          <a:bodyPr/>
          <a:lstStyle/>
          <a:p>
            <a:r>
              <a:rPr lang="en-US" dirty="0" smtClean="0"/>
              <a:t>Create and bind the socket and then start listening, starting threads (based on the value for the back log) until they are all created and then start an infinite loop to stop the mean thread.</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1835"/>
            <a:ext cx="6687483" cy="5306165"/>
          </a:xfrm>
          <a:prstGeom prst="rect">
            <a:avLst/>
          </a:prstGeom>
        </p:spPr>
      </p:pic>
    </p:spTree>
    <p:extLst>
      <p:ext uri="{BB962C8B-B14F-4D97-AF65-F5344CB8AC3E}">
        <p14:creationId xmlns:p14="http://schemas.microsoft.com/office/powerpoint/2010/main" val="912230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222</TotalTime>
  <Words>872</Words>
  <Application>Microsoft Office PowerPoint</Application>
  <PresentationFormat>Widescreen</PresentationFormat>
  <Paragraphs>82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Aharoni</vt:lpstr>
      <vt:lpstr>Corbel</vt:lpstr>
      <vt:lpstr>Wingdings</vt:lpstr>
      <vt:lpstr>Banded</vt:lpstr>
      <vt:lpstr>Client/server applications in C#</vt:lpstr>
      <vt:lpstr>The idea</vt:lpstr>
      <vt:lpstr>The project</vt:lpstr>
      <vt:lpstr>C#/WPF </vt:lpstr>
      <vt:lpstr>PYTHOn</vt:lpstr>
      <vt:lpstr>How the server works</vt:lpstr>
      <vt:lpstr>Sockets: server side</vt:lpstr>
      <vt:lpstr>Sockets: server side (cont.)</vt:lpstr>
      <vt:lpstr>Server: Listen Function</vt:lpstr>
      <vt:lpstr>Server: New Connection Function</vt:lpstr>
      <vt:lpstr>Socket: Client Side</vt:lpstr>
      <vt:lpstr>Client: Start function</vt:lpstr>
      <vt:lpstr>Client: Send message</vt:lpstr>
      <vt:lpstr>Threading</vt:lpstr>
      <vt:lpstr>PowerPoint Presentation</vt:lpstr>
      <vt:lpstr>Client/server operations</vt:lpstr>
      <vt:lpstr>modularity</vt:lpstr>
      <vt:lpstr>Command system</vt:lpstr>
      <vt:lpstr>Server commands</vt:lpstr>
      <vt:lpstr>Example: Chat client/server</vt:lpstr>
      <vt:lpstr>What went wrong with the chat client</vt:lpstr>
      <vt:lpstr>Example: file Client/Server</vt:lpstr>
      <vt:lpstr>What I learned from the project</vt:lpstr>
      <vt:lpstr>What’s good</vt:lpstr>
      <vt:lpstr>What I could of done better</vt:lpstr>
      <vt:lpstr>Other things that I’ve got out of this project</vt:lpstr>
      <vt:lpstr>That’s 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Ellis</dc:creator>
  <cp:lastModifiedBy>Caleb Ellis</cp:lastModifiedBy>
  <cp:revision>27</cp:revision>
  <dcterms:created xsi:type="dcterms:W3CDTF">2016-05-03T14:21:10Z</dcterms:created>
  <dcterms:modified xsi:type="dcterms:W3CDTF">2016-05-04T11:59:40Z</dcterms:modified>
</cp:coreProperties>
</file>