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6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DE4C-D4A6-22C5-7FCF-9F43C56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879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AA93-B9EE-9E2D-8BF5-B7FEE21F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2879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5395-3E06-0720-80FE-23238E51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EBD-1F75-3C9B-DFCB-42E746D9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CB4-1FE9-D3DF-DC1E-A433E22C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214-C5D5-AF73-0790-50E9A7DD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D28F-E683-FA1D-0860-9DF3DA4B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B88D-A8F9-ACD4-FB7D-3AE06F8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A478-838B-7ACF-FEA8-B255961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3C78-E27C-7A62-3EB5-65EEEFF8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1F8A-EB42-E00D-5C3F-3C5D3CAC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4BD4-CEEC-6E46-54C5-C44FE573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4738-EE2B-E10C-6348-EB6ABC4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D053-74D0-F35B-DFA8-098869F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934-7F52-BABD-33DB-A4B7435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055-2FCB-8772-2C8F-2D3C66D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0B5A-2136-855E-6C42-0A557C2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F732-E7F1-580C-0B43-EF68759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C60-214B-096D-89F8-AF17A776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7E70-AD46-4581-1469-D168F185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D2B-00F4-AF72-F874-806C136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E127-F345-E0C4-2889-97B13B27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A7A7-C14C-4B53-E755-6EA0CB40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CAC7-9EF0-4B50-356A-C8B8C07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C292-A351-7BB5-B9DE-E101C76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7BD5-BE6C-7F0E-3132-1BD07A04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3FB5-ABCE-C843-8AB8-A5C24F3C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718C-0D3A-7E0F-6D26-11CACFBC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2EF4-9968-D48E-1D5B-5D157F2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A717-B9C7-EB41-02E0-C1161F4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70C5-04B8-1805-FE42-62F8AEA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DCE9-C2F1-CB60-DD5E-5FA249F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1EF8-717A-972E-95EE-FF3038A7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91A2-8EE0-7604-C93D-5C17BC60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32BF-3E81-0A84-A0FB-C6CF2A21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1E33-BE10-3EA0-15C4-52672849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F290-CB3B-D180-F033-6C5CDAE8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2CDE5-EDAD-C9A3-3759-601396B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613A-70BD-C200-A867-CDF260D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869-FDD2-2836-7D73-97682CD3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5D24-C2C0-A456-D6AC-EC9BA637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972C-34E3-E463-298F-26C9D49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2FF74-318C-0596-DB36-19451DED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E58D0-D77A-9CFF-4B1B-9512615E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1CF89-97A9-DCCB-F9C4-46ACAC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0D40-481B-CA9A-39C4-E47C22B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545-8809-7EC4-D834-FB1EAB3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4D2-2006-E4C5-094C-A1163AE4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C6DE-937B-56D0-BC20-BEDA2205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C8D7-3168-CCEA-C21B-6AF78D1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69A6-D1A9-328C-7D75-3F398B2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1105-ADA2-44EC-3C2A-2E71C20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7EE0-90AF-B3DE-E2C1-C9DE24C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1459-3E0C-C48D-D542-7DB4CA44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073F-48D4-9A29-EFC3-1BFD6D92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8940-51FB-4DA3-9D73-A1E967C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3D2F-4C69-57B4-CAFA-961BBEA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1966-95AC-97FC-1BC0-6D8F23E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68E11-5911-03D2-4C02-4366F343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726-5859-4E32-1ECE-AF155D35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54A-E2F9-87F9-7072-846324A3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BB3C4-6749-4ECE-A789-22F963AF3CC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E457-B240-B785-9B98-51C933F9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7D5A-3626-288F-9D2B-9E4F46CB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エスカンダリ ハメド</dc:creator>
  <cp:lastModifiedBy>hamed eskandari</cp:lastModifiedBy>
  <cp:revision>12</cp:revision>
  <dcterms:created xsi:type="dcterms:W3CDTF">2025-08-09T14:15:14Z</dcterms:created>
  <dcterms:modified xsi:type="dcterms:W3CDTF">2025-08-30T11:47:54Z</dcterms:modified>
</cp:coreProperties>
</file>