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84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DE4C-D4A6-22C5-7FCF-9F43C56E0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879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26AA93-B9EE-9E2D-8BF5-B7FEE21FF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879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5395-3E06-0720-80FE-23238E51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DEBD-1F75-3C9B-DFCB-42E746D9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9BCB4-1FE9-D3DF-DC1E-A433E22C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2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C214-C5D5-AF73-0790-50E9A7DD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ED28F-E683-FA1D-0860-9DF3DA4B4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B88D-A8F9-ACD4-FB7D-3AE06F8D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9A478-838B-7ACF-FEA8-B255961AD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D3C78-E27C-7A62-3EB5-65EEEFF88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C91F8A-EB42-E00D-5C3F-3C5D3CACEF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4BD4-CEEC-6E46-54C5-C44FE573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D4738-EE2B-E10C-6348-EB6ABC43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9D053-74D0-F35B-DFA8-098869F5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B0934-7F52-BABD-33DB-A4B743553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1B055-2FCB-8772-2C8F-2D3C66D80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30B5A-2136-855E-6C42-0A557C24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F732-E7F1-580C-0B43-EF687591A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CCC60-214B-096D-89F8-AF17A776E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7E70-AD46-4581-1469-D168F185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AD2B-00F4-AF72-F874-806C136DE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5E127-F345-E0C4-2889-97B13B27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9A7A7-C14C-4B53-E755-6EA0CB403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FCAC7-9EF0-4B50-356A-C8B8C07F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5C292-A351-7BB5-B9DE-E101C76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81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7BD5-BE6C-7F0E-3132-1BD07A047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13FB5-ABCE-C843-8AB8-A5C24F3C7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A718C-0D3A-7E0F-6D26-11CACFBCE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92EF4-9968-D48E-1D5B-5D157F2F6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A717-B9C7-EB41-02E0-C1161F4F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970C5-04B8-1805-FE42-62F8AEAD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82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DCE9-C2F1-CB60-DD5E-5FA249FE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A1EF8-717A-972E-95EE-FF3038A7E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291A2-8EE0-7604-C93D-5C17BC603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A032BF-3E81-0A84-A0FB-C6CF2A218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21E33-BE10-3EA0-15C4-52672849D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8F290-CB3B-D180-F033-6C5CDAE8D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2CDE5-EDAD-C9A3-3759-601396B8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0613A-70BD-C200-A867-CDF260D3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0C869-FDD2-2836-7D73-97682CD3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E5D24-C2C0-A456-D6AC-EC9BA637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58972C-34E3-E463-298F-26C9D491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2FF74-318C-0596-DB36-19451DED7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28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7E58D0-D77A-9CFF-4B1B-9512615E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1CF89-97A9-DCCB-F9C4-46ACAC2E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A0D40-481B-CA9A-39C4-E47C22B1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6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B545-8809-7EC4-D834-FB1EAB34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04D2-2006-E4C5-094C-A1163AE4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9C6DE-937B-56D0-BC20-BEDA2205E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4C8D7-3168-CCEA-C21B-6AF78D1C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D69A6-D1A9-328C-7D75-3F398B2A0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21105-ADA2-44EC-3C2A-2E71C207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1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57EE0-90AF-B3DE-E2C1-C9DE24CB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361459-3E0C-C48D-D542-7DB4CA446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5073F-48D4-9A29-EFC3-1BFD6D929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48940-51FB-4DA3-9D73-A1E967C3E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A3D2F-4C69-57B4-CAFA-961BBEAC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1966-95AC-97FC-1BC0-6D8F23EA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00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68E11-5911-03D2-4C02-4366F3437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95726-5859-4E32-1ECE-AF155D356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854A-E2F9-87F9-7072-846324A3F1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BB3C4-6749-4ECE-A789-22F963AF3CC3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FE457-B240-B785-9B98-51C933F9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37D5A-3626-288F-9D2B-9E4F46CB1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D0F4C-F2B7-4D47-98C4-9D6366E279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7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Aptos</vt:lpstr>
      <vt:lpstr>Aptos Display</vt:lpstr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エスカンダリ ハメド</dc:creator>
  <cp:lastModifiedBy>hamed eskandari</cp:lastModifiedBy>
  <cp:revision>16</cp:revision>
  <dcterms:created xsi:type="dcterms:W3CDTF">2025-08-09T14:15:14Z</dcterms:created>
  <dcterms:modified xsi:type="dcterms:W3CDTF">2025-08-31T10:52:16Z</dcterms:modified>
</cp:coreProperties>
</file>