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Lst>
  <p:notesMasterIdLst>
    <p:notesMasterId r:id="rId34"/>
  </p:notesMasterIdLst>
  <p:sldIdLst>
    <p:sldId id="346" r:id="rId3"/>
    <p:sldId id="342" r:id="rId4"/>
    <p:sldId id="347" r:id="rId5"/>
    <p:sldId id="352" r:id="rId6"/>
    <p:sldId id="300" r:id="rId7"/>
    <p:sldId id="355" r:id="rId8"/>
    <p:sldId id="295" r:id="rId9"/>
    <p:sldId id="322" r:id="rId10"/>
    <p:sldId id="341" r:id="rId11"/>
    <p:sldId id="348" r:id="rId12"/>
    <p:sldId id="304" r:id="rId13"/>
    <p:sldId id="353" r:id="rId14"/>
    <p:sldId id="354" r:id="rId15"/>
    <p:sldId id="297" r:id="rId16"/>
    <p:sldId id="325" r:id="rId17"/>
    <p:sldId id="349" r:id="rId18"/>
    <p:sldId id="339" r:id="rId19"/>
    <p:sldId id="299" r:id="rId20"/>
    <p:sldId id="305" r:id="rId21"/>
    <p:sldId id="259" r:id="rId22"/>
    <p:sldId id="306" r:id="rId23"/>
    <p:sldId id="330" r:id="rId24"/>
    <p:sldId id="319" r:id="rId25"/>
    <p:sldId id="358" r:id="rId26"/>
    <p:sldId id="338" r:id="rId27"/>
    <p:sldId id="337" r:id="rId28"/>
    <p:sldId id="336" r:id="rId29"/>
    <p:sldId id="334" r:id="rId30"/>
    <p:sldId id="315" r:id="rId31"/>
    <p:sldId id="360" r:id="rId32"/>
    <p:sldId id="361" r:id="rId33"/>
  </p:sldIdLst>
  <p:sldSz cx="9144000" cy="5143500" type="screen16x9"/>
  <p:notesSz cx="6858000" cy="9144000"/>
  <p:custDataLst>
    <p:tags r:id="rId35"/>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93" userDrawn="1">
          <p15:clr>
            <a:srgbClr val="A4A3A4"/>
          </p15:clr>
        </p15:guide>
        <p15:guide id="2" pos="415" userDrawn="1">
          <p15:clr>
            <a:srgbClr val="A4A3A4"/>
          </p15:clr>
        </p15:guide>
        <p15:guide id="3" pos="4929" userDrawn="1">
          <p15:clr>
            <a:srgbClr val="A4A3A4"/>
          </p15:clr>
        </p15:guide>
        <p15:guide id="4" pos="3840" userDrawn="1">
          <p15:clr>
            <a:srgbClr val="A4A3A4"/>
          </p15:clr>
        </p15:guide>
        <p15:guide id="5" orient="horz" pos="2455" userDrawn="1">
          <p15:clr>
            <a:srgbClr val="A4A3A4"/>
          </p15:clr>
        </p15:guide>
        <p15:guide id="6" pos="2978" userDrawn="1">
          <p15:clr>
            <a:srgbClr val="A4A3A4"/>
          </p15:clr>
        </p15:guide>
        <p15:guide id="7" orient="horz" pos="1195">
          <p15:clr>
            <a:srgbClr val="A4A3A4"/>
          </p15:clr>
        </p15:guide>
        <p15:guide id="8" orient="horz" pos="1841">
          <p15:clr>
            <a:srgbClr val="A4A3A4"/>
          </p15:clr>
        </p15:guide>
        <p15:guide id="9" pos="311">
          <p15:clr>
            <a:srgbClr val="A4A3A4"/>
          </p15:clr>
        </p15:guide>
        <p15:guide id="10" pos="3697">
          <p15:clr>
            <a:srgbClr val="A4A3A4"/>
          </p15:clr>
        </p15:guide>
        <p15:guide id="11" pos="2880">
          <p15:clr>
            <a:srgbClr val="A4A3A4"/>
          </p15:clr>
        </p15:guide>
        <p15:guide id="12" pos="22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FFFFF"/>
    <a:srgbClr val="1971FF"/>
    <a:srgbClr val="F5F5F5"/>
    <a:srgbClr val="0052D6"/>
    <a:srgbClr val="0049C0"/>
    <a:srgbClr val="D26400"/>
    <a:srgbClr val="C7C7C7"/>
    <a:srgbClr val="E73325"/>
    <a:srgbClr val="D7D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863" autoAdjust="0"/>
    <p:restoredTop sz="96361" autoAdjust="0"/>
  </p:normalViewPr>
  <p:slideViewPr>
    <p:cSldViewPr snapToGrid="0" showGuides="1">
      <p:cViewPr varScale="1">
        <p:scale>
          <a:sx n="62" d="100"/>
          <a:sy n="62" d="100"/>
        </p:scale>
        <p:origin x="-96" y="-1722"/>
      </p:cViewPr>
      <p:guideLst>
        <p:guide orient="horz" pos="1593"/>
        <p:guide orient="horz" pos="2455"/>
        <p:guide orient="horz" pos="1195"/>
        <p:guide orient="horz" pos="1841"/>
        <p:guide pos="415"/>
        <p:guide pos="4929"/>
        <p:guide pos="3840"/>
        <p:guide pos="2978"/>
        <p:guide pos="311"/>
        <p:guide pos="3697"/>
        <p:guide pos="2880"/>
        <p:guide pos="2234"/>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image" Target="../media/image38.png"/></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chemeClr val="accent2"/>
              </a:solidFill>
              <a:round/>
            </a:ln>
            <a:effectLst>
              <a:outerShdw blurRad="279400" dist="139700" dir="2700000" algn="tl" rotWithShape="0">
                <a:schemeClr val="bg2">
                  <a:lumMod val="50000"/>
                  <a:alpha val="40000"/>
                </a:schemeClr>
              </a:outerShdw>
            </a:effectLst>
          </c:spPr>
          <c:marker>
            <c:symbol val="picture"/>
            <c:spPr>
              <a:blipFill>
                <a:blip xmlns:r="http://schemas.openxmlformats.org/officeDocument/2006/relationships" r:embed="rId1"/>
                <a:stretch>
                  <a:fillRect/>
                </a:stretch>
              </a:blipFill>
              <a:ln w="25400">
                <a:noFill/>
              </a:ln>
              <a:effectLst>
                <a:outerShdw blurRad="279400" dist="139700" dir="2700000" algn="tl" rotWithShape="0">
                  <a:schemeClr val="bg2">
                    <a:lumMod val="50000"/>
                    <a:alpha val="40000"/>
                  </a:schemeClr>
                </a:outerShdw>
              </a:effectLst>
            </c:spPr>
          </c:marker>
          <c:dPt>
            <c:idx val="0"/>
            <c:bubble3D val="0"/>
            <c:spPr>
              <a:ln w="19050" cap="rnd">
                <a:gradFill>
                  <a:gsLst>
                    <a:gs pos="23000">
                      <a:schemeClr val="accent2"/>
                    </a:gs>
                    <a:gs pos="100000">
                      <a:srgbClr val="1971FF"/>
                    </a:gs>
                  </a:gsLst>
                  <a:lin ang="5400000" scaled="0"/>
                </a:gradFill>
                <a:round/>
              </a:ln>
              <a:effectLst>
                <a:outerShdw blurRad="279400" dist="139700" dir="2700000" algn="tl" rotWithShape="0">
                  <a:schemeClr val="bg2">
                    <a:lumMod val="50000"/>
                    <a:alpha val="40000"/>
                  </a:schemeClr>
                </a:outerShdw>
              </a:effectLst>
            </c:spPr>
          </c:dPt>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Sheet1!$B$2:$B$13</c:f>
              <c:numCache>
                <c:formatCode>General</c:formatCode>
                <c:ptCount val="12"/>
                <c:pt idx="0">
                  <c:v>4.3</c:v>
                </c:pt>
                <c:pt idx="1">
                  <c:v>2.5</c:v>
                </c:pt>
                <c:pt idx="2">
                  <c:v>3.5</c:v>
                </c:pt>
                <c:pt idx="3">
                  <c:v>4.5</c:v>
                </c:pt>
                <c:pt idx="4">
                  <c:v>2.4</c:v>
                </c:pt>
                <c:pt idx="5">
                  <c:v>4.4000000000000004</c:v>
                </c:pt>
                <c:pt idx="6">
                  <c:v>1.8</c:v>
                </c:pt>
                <c:pt idx="7">
                  <c:v>2.8</c:v>
                </c:pt>
                <c:pt idx="8">
                  <c:v>2</c:v>
                </c:pt>
                <c:pt idx="9">
                  <c:v>2</c:v>
                </c:pt>
                <c:pt idx="10">
                  <c:v>3</c:v>
                </c:pt>
                <c:pt idx="11">
                  <c:v>5</c:v>
                </c:pt>
              </c:numCache>
            </c:numRef>
          </c:val>
          <c:smooth val="1"/>
        </c:ser>
        <c:dLbls>
          <c:showLegendKey val="0"/>
          <c:showVal val="0"/>
          <c:showCatName val="0"/>
          <c:showSerName val="0"/>
          <c:showPercent val="0"/>
          <c:showBubbleSize val="0"/>
        </c:dLbls>
        <c:marker val="1"/>
        <c:smooth val="0"/>
        <c:axId val="55731328"/>
        <c:axId val="64520960"/>
      </c:lineChart>
      <c:catAx>
        <c:axId val="5573132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zh-CN"/>
          </a:p>
        </c:txPr>
        <c:crossAx val="64520960"/>
        <c:crosses val="autoZero"/>
        <c:auto val="1"/>
        <c:lblAlgn val="ctr"/>
        <c:lblOffset val="100"/>
        <c:tickMarkSkip val="2"/>
        <c:noMultiLvlLbl val="0"/>
      </c:catAx>
      <c:valAx>
        <c:axId val="64520960"/>
        <c:scaling>
          <c:orientation val="minMax"/>
        </c:scaling>
        <c:delete val="0"/>
        <c:axPos val="l"/>
        <c:majorGridlines>
          <c:spPr>
            <a:ln w="6350" cap="flat" cmpd="sng" algn="ctr">
              <a:solidFill>
                <a:schemeClr val="tx1">
                  <a:lumMod val="15000"/>
                  <a:lumOff val="85000"/>
                </a:schemeClr>
              </a:solidFill>
              <a:prstDash val="dash"/>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zh-CN"/>
          </a:p>
        </c:txPr>
        <c:crossAx val="557313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71887047089938"/>
          <c:y val="3.7967935903920107E-2"/>
          <c:w val="0.86894175755236991"/>
          <c:h val="0.96203206409607989"/>
        </c:manualLayout>
      </c:layout>
      <c:barChart>
        <c:barDir val="bar"/>
        <c:grouping val="stacked"/>
        <c:varyColors val="0"/>
        <c:ser>
          <c:idx val="0"/>
          <c:order val="0"/>
          <c:tx>
            <c:strRef>
              <c:f>Sheet1!$B$1</c:f>
              <c:strCache>
                <c:ptCount val="1"/>
                <c:pt idx="0">
                  <c:v>系列 1</c:v>
                </c:pt>
              </c:strCache>
            </c:strRef>
          </c:tx>
          <c:spPr>
            <a:solidFill>
              <a:schemeClr val="accent1"/>
            </a:solidFill>
            <a:ln>
              <a:noFill/>
            </a:ln>
            <a:effectLst>
              <a:outerShdw blurRad="279400" dist="139700" dir="2700000" algn="tl" rotWithShape="0">
                <a:schemeClr val="bg2">
                  <a:lumMod val="50000"/>
                  <a:alpha val="40000"/>
                </a:schemeClr>
              </a:outerShdw>
            </a:effectLst>
          </c:spPr>
          <c:invertIfNegative val="0"/>
          <c:dPt>
            <c:idx val="0"/>
            <c:invertIfNegative val="0"/>
            <c:bubble3D val="0"/>
            <c:spPr>
              <a:gradFill>
                <a:gsLst>
                  <a:gs pos="100000">
                    <a:srgbClr val="1971FF"/>
                  </a:gs>
                  <a:gs pos="31000">
                    <a:schemeClr val="accent1"/>
                  </a:gs>
                </a:gsLst>
                <a:lin ang="2700000" scaled="1"/>
              </a:gradFill>
              <a:ln>
                <a:noFill/>
              </a:ln>
              <a:effectLst>
                <a:outerShdw blurRad="279400" dist="139700" dir="2700000" algn="tl" rotWithShape="0">
                  <a:schemeClr val="bg2">
                    <a:lumMod val="50000"/>
                    <a:alpha val="40000"/>
                  </a:schemeClr>
                </a:outerShdw>
              </a:effectLst>
            </c:spPr>
          </c:dPt>
          <c:dPt>
            <c:idx val="1"/>
            <c:invertIfNegative val="0"/>
            <c:bubble3D val="0"/>
            <c:spPr>
              <a:gradFill>
                <a:gsLst>
                  <a:gs pos="100000">
                    <a:srgbClr val="1971FF"/>
                  </a:gs>
                  <a:gs pos="31000">
                    <a:schemeClr val="accent1"/>
                  </a:gs>
                </a:gsLst>
                <a:lin ang="2700000" scaled="1"/>
              </a:gradFill>
              <a:ln>
                <a:noFill/>
              </a:ln>
              <a:effectLst>
                <a:outerShdw blurRad="279400" dist="139700" dir="2700000" algn="tl" rotWithShape="0">
                  <a:schemeClr val="bg2">
                    <a:lumMod val="50000"/>
                    <a:alpha val="40000"/>
                  </a:schemeClr>
                </a:outerShdw>
              </a:effectLst>
            </c:spPr>
          </c:dPt>
          <c:dPt>
            <c:idx val="2"/>
            <c:invertIfNegative val="0"/>
            <c:bubble3D val="0"/>
            <c:spPr>
              <a:gradFill>
                <a:gsLst>
                  <a:gs pos="100000">
                    <a:srgbClr val="1971FF"/>
                  </a:gs>
                  <a:gs pos="31000">
                    <a:schemeClr val="accent1"/>
                  </a:gs>
                </a:gsLst>
                <a:lin ang="2700000" scaled="1"/>
              </a:gradFill>
              <a:ln>
                <a:noFill/>
              </a:ln>
              <a:effectLst>
                <a:outerShdw blurRad="279400" dist="139700" dir="2700000" algn="tl" rotWithShape="0">
                  <a:schemeClr val="bg2">
                    <a:lumMod val="50000"/>
                    <a:alpha val="40000"/>
                  </a:schemeClr>
                </a:outerShdw>
              </a:effectLst>
            </c:spPr>
          </c:dPt>
          <c:dPt>
            <c:idx val="3"/>
            <c:invertIfNegative val="0"/>
            <c:bubble3D val="0"/>
            <c:spPr>
              <a:gradFill>
                <a:gsLst>
                  <a:gs pos="100000">
                    <a:srgbClr val="1971FF"/>
                  </a:gs>
                  <a:gs pos="31000">
                    <a:schemeClr val="accent1"/>
                  </a:gs>
                </a:gsLst>
                <a:lin ang="2700000" scaled="1"/>
              </a:gradFill>
              <a:ln>
                <a:noFill/>
              </a:ln>
              <a:effectLst>
                <a:outerShdw blurRad="279400" dist="139700" dir="2700000" algn="tl" rotWithShape="0">
                  <a:schemeClr val="bg2">
                    <a:lumMod val="50000"/>
                    <a:alpha val="40000"/>
                  </a:schemeClr>
                </a:outerShdw>
              </a:effectLst>
            </c:spPr>
          </c:dPt>
          <c:dPt>
            <c:idx val="4"/>
            <c:invertIfNegative val="0"/>
            <c:bubble3D val="0"/>
            <c:spPr>
              <a:gradFill>
                <a:gsLst>
                  <a:gs pos="100000">
                    <a:srgbClr val="1971FF"/>
                  </a:gs>
                  <a:gs pos="31000">
                    <a:schemeClr val="accent1"/>
                  </a:gs>
                </a:gsLst>
                <a:lin ang="2700000" scaled="1"/>
              </a:gradFill>
              <a:ln>
                <a:noFill/>
              </a:ln>
              <a:effectLst>
                <a:outerShdw blurRad="279400" dist="139700" dir="2700000" algn="tl" rotWithShape="0">
                  <a:schemeClr val="bg2">
                    <a:lumMod val="50000"/>
                    <a:alpha val="40000"/>
                  </a:schemeClr>
                </a:outerShdw>
              </a:effectLst>
            </c:spPr>
          </c:dPt>
          <c:dPt>
            <c:idx val="5"/>
            <c:invertIfNegative val="0"/>
            <c:bubble3D val="0"/>
            <c:spPr>
              <a:gradFill>
                <a:gsLst>
                  <a:gs pos="100000">
                    <a:srgbClr val="1971FF"/>
                  </a:gs>
                  <a:gs pos="31000">
                    <a:schemeClr val="accent1"/>
                  </a:gs>
                </a:gsLst>
                <a:lin ang="2700000" scaled="1"/>
              </a:gradFill>
              <a:ln>
                <a:noFill/>
              </a:ln>
              <a:effectLst>
                <a:outerShdw blurRad="279400" dist="139700" dir="2700000" algn="tl" rotWithShape="0">
                  <a:schemeClr val="bg2">
                    <a:lumMod val="50000"/>
                    <a:alpha val="40000"/>
                  </a:scheme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标题</c:v>
                </c:pt>
                <c:pt idx="1">
                  <c:v>标题</c:v>
                </c:pt>
                <c:pt idx="2">
                  <c:v>标题</c:v>
                </c:pt>
                <c:pt idx="3">
                  <c:v>标题</c:v>
                </c:pt>
                <c:pt idx="4">
                  <c:v>标题</c:v>
                </c:pt>
                <c:pt idx="5">
                  <c:v>标题</c:v>
                </c:pt>
              </c:strCache>
            </c:strRef>
          </c:cat>
          <c:val>
            <c:numRef>
              <c:f>Sheet1!$B$2:$B$7</c:f>
              <c:numCache>
                <c:formatCode>General</c:formatCode>
                <c:ptCount val="6"/>
                <c:pt idx="0">
                  <c:v>1</c:v>
                </c:pt>
                <c:pt idx="1">
                  <c:v>1.5</c:v>
                </c:pt>
                <c:pt idx="2">
                  <c:v>1.8</c:v>
                </c:pt>
                <c:pt idx="3">
                  <c:v>2.5</c:v>
                </c:pt>
                <c:pt idx="4">
                  <c:v>3.5</c:v>
                </c:pt>
                <c:pt idx="5">
                  <c:v>4.3</c:v>
                </c:pt>
              </c:numCache>
            </c:numRef>
          </c:val>
        </c:ser>
        <c:ser>
          <c:idx val="1"/>
          <c:order val="1"/>
          <c:tx>
            <c:strRef>
              <c:f>Sheet1!$C$1</c:f>
              <c:strCache>
                <c:ptCount val="1"/>
                <c:pt idx="0">
                  <c:v>列1</c:v>
                </c:pt>
              </c:strCache>
            </c:strRef>
          </c:tx>
          <c:spPr>
            <a:gradFill>
              <a:gsLst>
                <a:gs pos="0">
                  <a:schemeClr val="bg1"/>
                </a:gs>
                <a:gs pos="36000">
                  <a:schemeClr val="bg1"/>
                </a:gs>
                <a:gs pos="100000">
                  <a:schemeClr val="bg1">
                    <a:lumMod val="85000"/>
                  </a:schemeClr>
                </a:gs>
              </a:gsLst>
              <a:lin ang="13500000" scaled="1"/>
            </a:gradFill>
            <a:ln>
              <a:noFill/>
            </a:ln>
            <a:effectLst>
              <a:outerShdw blurRad="279400" dist="139700" dir="2700000" algn="tl" rotWithShape="0">
                <a:schemeClr val="bg2">
                  <a:lumMod val="50000"/>
                  <a:alpha val="40000"/>
                </a:schemeClr>
              </a:outerShdw>
            </a:effectLst>
          </c:spPr>
          <c:invertIfNegative val="0"/>
          <c:cat>
            <c:strRef>
              <c:f>Sheet1!$A$2:$A$7</c:f>
              <c:strCache>
                <c:ptCount val="6"/>
                <c:pt idx="0">
                  <c:v>标题</c:v>
                </c:pt>
                <c:pt idx="1">
                  <c:v>标题</c:v>
                </c:pt>
                <c:pt idx="2">
                  <c:v>标题</c:v>
                </c:pt>
                <c:pt idx="3">
                  <c:v>标题</c:v>
                </c:pt>
                <c:pt idx="4">
                  <c:v>标题</c:v>
                </c:pt>
                <c:pt idx="5">
                  <c:v>标题</c:v>
                </c:pt>
              </c:strCache>
            </c:strRef>
          </c:cat>
          <c:val>
            <c:numRef>
              <c:f>Sheet1!$C$2:$C$7</c:f>
              <c:numCache>
                <c:formatCode>General</c:formatCode>
                <c:ptCount val="6"/>
                <c:pt idx="0">
                  <c:v>4</c:v>
                </c:pt>
                <c:pt idx="1">
                  <c:v>3.5</c:v>
                </c:pt>
                <c:pt idx="2">
                  <c:v>3.2</c:v>
                </c:pt>
                <c:pt idx="3">
                  <c:v>2.5</c:v>
                </c:pt>
                <c:pt idx="4">
                  <c:v>1.5</c:v>
                </c:pt>
                <c:pt idx="5">
                  <c:v>0.7</c:v>
                </c:pt>
              </c:numCache>
            </c:numRef>
          </c:val>
        </c:ser>
        <c:dLbls>
          <c:showLegendKey val="0"/>
          <c:showVal val="0"/>
          <c:showCatName val="0"/>
          <c:showSerName val="0"/>
          <c:showPercent val="0"/>
          <c:showBubbleSize val="0"/>
        </c:dLbls>
        <c:gapWidth val="182"/>
        <c:overlap val="100"/>
        <c:axId val="106106240"/>
        <c:axId val="106128512"/>
      </c:barChart>
      <c:catAx>
        <c:axId val="106106240"/>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00" b="0" i="0" u="none" strike="noStrike" kern="1200" baseline="0">
                <a:solidFill>
                  <a:schemeClr val="bg1">
                    <a:lumMod val="50000"/>
                  </a:schemeClr>
                </a:solidFill>
                <a:latin typeface="+mn-lt"/>
                <a:ea typeface="+mn-ea"/>
                <a:cs typeface="+mn-cs"/>
              </a:defRPr>
            </a:pPr>
            <a:endParaRPr lang="zh-CN"/>
          </a:p>
        </c:txPr>
        <c:crossAx val="106128512"/>
        <c:crosses val="autoZero"/>
        <c:auto val="1"/>
        <c:lblAlgn val="ctr"/>
        <c:lblOffset val="100"/>
        <c:noMultiLvlLbl val="0"/>
      </c:catAx>
      <c:valAx>
        <c:axId val="106128512"/>
        <c:scaling>
          <c:orientation val="minMax"/>
          <c:max val="5"/>
        </c:scaling>
        <c:delete val="1"/>
        <c:axPos val="b"/>
        <c:numFmt formatCode="General" sourceLinked="1"/>
        <c:majorTickMark val="none"/>
        <c:minorTickMark val="none"/>
        <c:tickLblPos val="nextTo"/>
        <c:crossAx val="106106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43B4FE-D1FB-4EB8-86E9-B3A3E176F958}" type="datetimeFigureOut">
              <a:rPr lang="zh-CN" altLang="en-US" smtClean="0"/>
              <a:t>2018/12/29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C8F5AA-9C31-4ED1-824B-C860FDEFBFC3}" type="slidenum">
              <a:rPr lang="zh-CN" altLang="en-US" smtClean="0"/>
              <a:t>‹#›</a:t>
            </a:fld>
            <a:endParaRPr lang="zh-CN" altLang="en-US"/>
          </a:p>
        </p:txBody>
      </p:sp>
    </p:spTree>
    <p:extLst>
      <p:ext uri="{BB962C8B-B14F-4D97-AF65-F5344CB8AC3E}">
        <p14:creationId xmlns:p14="http://schemas.microsoft.com/office/powerpoint/2010/main" val="11454647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8EC848-5ACB-4DCD-AFDD-59CD0ADC49E5}" type="slidenum">
              <a:rPr lang="zh-CN" altLang="en-US" smtClean="0"/>
              <a:t>3</a:t>
            </a:fld>
            <a:endParaRPr lang="zh-CN" altLang="en-US"/>
          </a:p>
        </p:txBody>
      </p:sp>
    </p:spTree>
    <p:extLst>
      <p:ext uri="{BB962C8B-B14F-4D97-AF65-F5344CB8AC3E}">
        <p14:creationId xmlns:p14="http://schemas.microsoft.com/office/powerpoint/2010/main" val="333740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8EC848-5ACB-4DCD-AFDD-59CD0ADC49E5}" type="slidenum">
              <a:rPr lang="zh-CN" altLang="en-US" smtClean="0"/>
              <a:t>25</a:t>
            </a:fld>
            <a:endParaRPr lang="zh-CN" altLang="en-US"/>
          </a:p>
        </p:txBody>
      </p:sp>
    </p:spTree>
    <p:extLst>
      <p:ext uri="{BB962C8B-B14F-4D97-AF65-F5344CB8AC3E}">
        <p14:creationId xmlns:p14="http://schemas.microsoft.com/office/powerpoint/2010/main" val="3514789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317F8-779F-4874-A492-328BBCF23B12}" type="slidenum">
              <a:rPr lang="zh-CN" altLang="en-US" smtClean="0"/>
              <a:t>26</a:t>
            </a:fld>
            <a:endParaRPr lang="zh-CN" altLang="en-US"/>
          </a:p>
        </p:txBody>
      </p:sp>
    </p:spTree>
    <p:extLst>
      <p:ext uri="{BB962C8B-B14F-4D97-AF65-F5344CB8AC3E}">
        <p14:creationId xmlns:p14="http://schemas.microsoft.com/office/powerpoint/2010/main" val="2063906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27</a:t>
            </a:fld>
            <a:endParaRPr lang="zh-CN" altLang="en-US"/>
          </a:p>
        </p:txBody>
      </p:sp>
    </p:spTree>
    <p:extLst>
      <p:ext uri="{BB962C8B-B14F-4D97-AF65-F5344CB8AC3E}">
        <p14:creationId xmlns:p14="http://schemas.microsoft.com/office/powerpoint/2010/main" val="1803673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693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604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4</a:t>
            </a:fld>
            <a:endParaRPr lang="zh-CN" altLang="en-US"/>
          </a:p>
        </p:txBody>
      </p:sp>
    </p:spTree>
    <p:extLst>
      <p:ext uri="{BB962C8B-B14F-4D97-AF65-F5344CB8AC3E}">
        <p14:creationId xmlns:p14="http://schemas.microsoft.com/office/powerpoint/2010/main" val="3213392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D138E6-E906-4F92-996E-008D3C1AE50D}" type="slidenum">
              <a:rPr lang="zh-CN" altLang="en-US" smtClean="0"/>
              <a:t>8</a:t>
            </a:fld>
            <a:endParaRPr lang="zh-CN" altLang="en-US"/>
          </a:p>
        </p:txBody>
      </p:sp>
    </p:spTree>
    <p:extLst>
      <p:ext uri="{BB962C8B-B14F-4D97-AF65-F5344CB8AC3E}">
        <p14:creationId xmlns:p14="http://schemas.microsoft.com/office/powerpoint/2010/main" val="1449997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08B30-C45C-4A2E-AEB3-D0CEEF704AC4}" type="slidenum">
              <a:rPr lang="zh-CN" altLang="en-US" smtClean="0"/>
              <a:t>9</a:t>
            </a:fld>
            <a:endParaRPr lang="zh-CN" altLang="en-US"/>
          </a:p>
        </p:txBody>
      </p:sp>
    </p:spTree>
    <p:extLst>
      <p:ext uri="{BB962C8B-B14F-4D97-AF65-F5344CB8AC3E}">
        <p14:creationId xmlns:p14="http://schemas.microsoft.com/office/powerpoint/2010/main" val="429400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8EC848-5ACB-4DCD-AFDD-59CD0ADC49E5}" type="slidenum">
              <a:rPr lang="zh-CN" altLang="en-US" smtClean="0"/>
              <a:t>10</a:t>
            </a:fld>
            <a:endParaRPr lang="zh-CN" altLang="en-US"/>
          </a:p>
        </p:txBody>
      </p:sp>
    </p:spTree>
    <p:extLst>
      <p:ext uri="{BB962C8B-B14F-4D97-AF65-F5344CB8AC3E}">
        <p14:creationId xmlns:p14="http://schemas.microsoft.com/office/powerpoint/2010/main" val="33374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8EC848-5ACB-4DCD-AFDD-59CD0ADC49E5}" type="slidenum">
              <a:rPr lang="zh-CN" altLang="en-US" smtClean="0"/>
              <a:t>16</a:t>
            </a:fld>
            <a:endParaRPr lang="zh-CN" altLang="en-US"/>
          </a:p>
        </p:txBody>
      </p:sp>
    </p:spTree>
    <p:extLst>
      <p:ext uri="{BB962C8B-B14F-4D97-AF65-F5344CB8AC3E}">
        <p14:creationId xmlns:p14="http://schemas.microsoft.com/office/powerpoint/2010/main" val="333740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D138E6-E906-4F92-996E-008D3C1AE50D}" type="slidenum">
              <a:rPr lang="zh-CN" altLang="en-US" smtClean="0"/>
              <a:t>17</a:t>
            </a:fld>
            <a:endParaRPr lang="zh-CN" altLang="en-US"/>
          </a:p>
        </p:txBody>
      </p:sp>
    </p:spTree>
    <p:extLst>
      <p:ext uri="{BB962C8B-B14F-4D97-AF65-F5344CB8AC3E}">
        <p14:creationId xmlns:p14="http://schemas.microsoft.com/office/powerpoint/2010/main" val="2527108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F08B30-C45C-4A2E-AEB3-D0CEEF704AC4}" type="slidenum">
              <a:rPr lang="zh-CN" altLang="en-US" smtClean="0"/>
              <a:t>23</a:t>
            </a:fld>
            <a:endParaRPr lang="zh-CN" altLang="en-US"/>
          </a:p>
        </p:txBody>
      </p:sp>
    </p:spTree>
    <p:extLst>
      <p:ext uri="{BB962C8B-B14F-4D97-AF65-F5344CB8AC3E}">
        <p14:creationId xmlns:p14="http://schemas.microsoft.com/office/powerpoint/2010/main" val="1843627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8EC848-5ACB-4DCD-AFDD-59CD0ADC49E5}" type="slidenum">
              <a:rPr lang="zh-CN" altLang="en-US" smtClean="0"/>
              <a:t>24</a:t>
            </a:fld>
            <a:endParaRPr lang="zh-CN" altLang="en-US"/>
          </a:p>
        </p:txBody>
      </p:sp>
    </p:spTree>
    <p:extLst>
      <p:ext uri="{BB962C8B-B14F-4D97-AF65-F5344CB8AC3E}">
        <p14:creationId xmlns:p14="http://schemas.microsoft.com/office/powerpoint/2010/main" val="333740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355E32A-23E1-40B3-B434-148655B1CBE9}" type="datetimeFigureOut">
              <a:rPr lang="zh-CN" altLang="en-US" smtClean="0"/>
              <a:t>2018/12/29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29081869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55E32A-23E1-40B3-B434-148655B1CBE9}" type="datetimeFigureOut">
              <a:rPr lang="zh-CN" altLang="en-US" smtClean="0"/>
              <a:t>2018/12/29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8BEFBF-5B5F-4BD2-A74A-61A97BF1200E}" type="slidenum">
              <a:rPr lang="zh-CN" altLang="en-US" smtClean="0"/>
              <a:t>‹#›</a:t>
            </a:fld>
            <a:endParaRPr lang="zh-CN" altLang="en-US"/>
          </a:p>
        </p:txBody>
      </p:sp>
      <p:sp>
        <p:nvSpPr>
          <p:cNvPr id="7" name="矩形 6"/>
          <p:cNvSpPr/>
          <p:nvPr userDrawn="1"/>
        </p:nvSpPr>
        <p:spPr>
          <a:xfrm>
            <a:off x="5856348" y="416798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defTabSz="914400"/>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14160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355E32A-23E1-40B3-B434-148655B1CBE9}" type="datetimeFigureOut">
              <a:rPr lang="zh-CN" altLang="en-US" smtClean="0"/>
              <a:t>2018/12/29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1506582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355E32A-23E1-40B3-B434-148655B1CBE9}" type="datetimeFigureOut">
              <a:rPr lang="zh-CN" altLang="en-US" smtClean="0"/>
              <a:t>2018/12/29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514736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FDEB585-BD6D-40B4-9289-F7BDFE11B042}" type="datetimeFigureOut">
              <a:rPr lang="zh-CN" altLang="en-US" smtClean="0"/>
              <a:t>2018/12/29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2D246F-CE9B-422B-80A5-1DD455BA3280}" type="slidenum">
              <a:rPr lang="zh-CN" altLang="en-US" smtClean="0"/>
              <a:t>‹#›</a:t>
            </a:fld>
            <a:endParaRPr lang="zh-CN" altLang="en-US"/>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General Slide">
    <p:spTree>
      <p:nvGrpSpPr>
        <p:cNvPr id="1" name="Shape 14"/>
        <p:cNvGrpSpPr/>
        <p:nvPr/>
      </p:nvGrpSpPr>
      <p:grpSpPr>
        <a:xfrm>
          <a:off x="0" y="0"/>
          <a:ext cx="0" cy="0"/>
          <a:chOff x="0" y="0"/>
          <a:chExt cx="0" cy="0"/>
        </a:xfrm>
      </p:grpSpPr>
    </p:spTree>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oş">
    <p:spTree>
      <p:nvGrpSpPr>
        <p:cNvPr id="1" name=""/>
        <p:cNvGrpSpPr/>
        <p:nvPr/>
      </p:nvGrpSpPr>
      <p:grpSpPr>
        <a:xfrm>
          <a:off x="0" y="0"/>
          <a:ext cx="0" cy="0"/>
          <a:chOff x="0" y="0"/>
          <a:chExt cx="0" cy="0"/>
        </a:xfrm>
      </p:grpSpPr>
      <p:sp>
        <p:nvSpPr>
          <p:cNvPr id="108" name="Shape 108"/>
          <p:cNvSpPr>
            <a:spLocks noGrp="1"/>
          </p:cNvSpPr>
          <p:nvPr>
            <p:ph type="sldNum" sz="quarter" idx="2"/>
          </p:nvPr>
        </p:nvSpPr>
        <p:spPr>
          <a:prstGeom prst="rect">
            <a:avLst/>
          </a:prstGeom>
        </p:spPr>
        <p:txBody>
          <a:bodyPr/>
          <a:lstStyle/>
          <a:p>
            <a:fld id="{86CB4B4D-7CA3-9044-876B-883B54F8677D}" type="slidenum">
              <a:t>‹#›</a:t>
            </a:fld>
            <a:endParaRPr/>
          </a:p>
        </p:txBody>
      </p:sp>
    </p:spTree>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2212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6932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7995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355E32A-23E1-40B3-B434-148655B1CBE9}" type="datetimeFigureOut">
              <a:rPr lang="zh-CN" altLang="en-US" smtClean="0"/>
              <a:t>2018/12/29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153401539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44489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3289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09807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10265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14260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85734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49290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4674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355E32A-23E1-40B3-B434-148655B1CBE9}" type="datetimeFigureOut">
              <a:rPr lang="zh-CN" altLang="en-US" smtClean="0"/>
              <a:t>2018/12/29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78016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355E32A-23E1-40B3-B434-148655B1CBE9}" type="datetimeFigureOut">
              <a:rPr lang="zh-CN" altLang="en-US" smtClean="0"/>
              <a:t>2018/12/29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228611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355E32A-23E1-40B3-B434-148655B1CBE9}" type="datetimeFigureOut">
              <a:rPr lang="zh-CN" altLang="en-US" smtClean="0"/>
              <a:t>2018/12/29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118209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55E32A-23E1-40B3-B434-148655B1CBE9}" type="datetimeFigureOut">
              <a:rPr lang="zh-CN" altLang="en-US" smtClean="0"/>
              <a:t>2018/12/29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227691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55E32A-23E1-40B3-B434-148655B1CBE9}" type="datetimeFigureOut">
              <a:rPr lang="zh-CN" altLang="en-US" smtClean="0"/>
              <a:t>2018/12/29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2258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355E32A-23E1-40B3-B434-148655B1CBE9}" type="datetimeFigureOut">
              <a:rPr lang="zh-CN" altLang="en-US" smtClean="0"/>
              <a:t>2018/12/29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28129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355E32A-23E1-40B3-B434-148655B1CBE9}" type="datetimeFigureOut">
              <a:rPr lang="zh-CN" altLang="en-US" smtClean="0"/>
              <a:t>2018/12/29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377006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extLst>
              <a:ext uri="{BEBA8EAE-BF5A-486C-A8C5-ECC9F3942E4B}">
                <a14:imgProps xmlns:a14="http://schemas.microsoft.com/office/drawing/2010/main">
                  <a14:imgLayer r:embed="rId19">
                    <a14:imgEffect>
                      <a14:brightnessContrast bright="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C355E32A-23E1-40B3-B434-148655B1CBE9}" type="datetimeFigureOut">
              <a:rPr lang="zh-CN" altLang="en-US" smtClean="0"/>
              <a:t>2018/12/29</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1004850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70" r:id="rId10"/>
    <p:sldLayoutId id="2147483658" r:id="rId11"/>
    <p:sldLayoutId id="2147483659" r:id="rId12"/>
    <p:sldLayoutId id="2147483663" r:id="rId13"/>
    <p:sldLayoutId id="2147483666" r:id="rId14"/>
    <p:sldLayoutId id="2147483668" r:id="rId15"/>
    <p:sldLayoutId id="2147483669" r:id="rId16"/>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2018/12/29</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262174654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 Id="rId5" Type="http://schemas.openxmlformats.org/officeDocument/2006/relationships/image" Target="../media/image27.jpeg"/><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xml"/><Relationship Id="rId4" Type="http://schemas.openxmlformats.org/officeDocument/2006/relationships/image" Target="../media/image35.jpe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44.jpeg"/><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7.jpeg"/><Relationship Id="rId4" Type="http://schemas.openxmlformats.org/officeDocument/2006/relationships/image" Target="../media/image46.jpeg"/></Relationships>
</file>

<file path=ppt/slides/_rels/slide28.xml.rels><?xml version="1.0" encoding="UTF-8" standalone="yes"?>
<Relationships xmlns="http://schemas.openxmlformats.org/package/2006/relationships"><Relationship Id="rId8" Type="http://schemas.openxmlformats.org/officeDocument/2006/relationships/image" Target="../media/image52.jpeg"/><Relationship Id="rId3" Type="http://schemas.openxmlformats.org/officeDocument/2006/relationships/image" Target="../media/image48.png"/><Relationship Id="rId7" Type="http://schemas.openxmlformats.org/officeDocument/2006/relationships/image" Target="../media/image51.jpe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50.jpeg"/><Relationship Id="rId5" Type="http://schemas.openxmlformats.org/officeDocument/2006/relationships/image" Target="../media/image49.jpeg"/><Relationship Id="rId4" Type="http://schemas.microsoft.com/office/2007/relationships/hdphoto" Target="../media/hdphoto3.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5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56.png"/><Relationship Id="rId1" Type="http://schemas.openxmlformats.org/officeDocument/2006/relationships/slideLayout" Target="../slideLayouts/slideLayout18.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5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grayscl/>
          </a:blip>
          <a:srcRect/>
          <a:stretch>
            <a:fillRect/>
          </a:stretch>
        </a:blipFill>
        <a:effectLst/>
      </p:bgPr>
    </p:bg>
    <p:spTree>
      <p:nvGrpSpPr>
        <p:cNvPr id="1" name=""/>
        <p:cNvGrpSpPr/>
        <p:nvPr/>
      </p:nvGrpSpPr>
      <p:grpSpPr>
        <a:xfrm>
          <a:off x="0" y="0"/>
          <a:ext cx="0" cy="0"/>
          <a:chOff x="0" y="0"/>
          <a:chExt cx="0" cy="0"/>
        </a:xfrm>
      </p:grpSpPr>
      <p:sp>
        <p:nvSpPr>
          <p:cNvPr id="108" name="圆角矩形 107"/>
          <p:cNvSpPr/>
          <p:nvPr/>
        </p:nvSpPr>
        <p:spPr>
          <a:xfrm>
            <a:off x="1884400" y="1248517"/>
            <a:ext cx="944122" cy="447598"/>
          </a:xfrm>
          <a:prstGeom prst="roundRect">
            <a:avLst>
              <a:gd name="adj" fmla="val 15229"/>
            </a:avLst>
          </a:prstGeom>
          <a:solidFill>
            <a:schemeClr val="accent1"/>
          </a:solidFill>
          <a:ln w="19050">
            <a:solidFill>
              <a:schemeClr val="bg1"/>
            </a:solidFill>
          </a:ln>
          <a:effectLst>
            <a:outerShdw blurRad="406400" dist="419100" dir="114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11" name="圆角矩形 110"/>
          <p:cNvSpPr/>
          <p:nvPr/>
        </p:nvSpPr>
        <p:spPr>
          <a:xfrm>
            <a:off x="1948204" y="2464545"/>
            <a:ext cx="479260" cy="451218"/>
          </a:xfrm>
          <a:prstGeom prst="roundRect">
            <a:avLst>
              <a:gd name="adj" fmla="val 12129"/>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444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7" name="TextBox 86"/>
          <p:cNvSpPr txBox="1"/>
          <p:nvPr/>
        </p:nvSpPr>
        <p:spPr>
          <a:xfrm>
            <a:off x="4060872" y="1757989"/>
            <a:ext cx="4411291" cy="707886"/>
          </a:xfrm>
          <a:prstGeom prst="rect">
            <a:avLst/>
          </a:prstGeom>
          <a:noFill/>
        </p:spPr>
        <p:txBody>
          <a:bodyPr wrap="square" rtlCol="0">
            <a:spAutoFit/>
          </a:bodyPr>
          <a:lstStyle/>
          <a:p>
            <a:r>
              <a:rPr lang="zh-CN" altLang="en-US" sz="4000" b="1" dirty="0">
                <a:latin typeface="+mj-ea"/>
                <a:ea typeface="+mj-ea"/>
              </a:rPr>
              <a:t>商务</a:t>
            </a:r>
            <a:r>
              <a:rPr lang="zh-CN" altLang="en-US" sz="4000" b="1" dirty="0" smtClean="0">
                <a:latin typeface="+mj-ea"/>
                <a:ea typeface="+mj-ea"/>
              </a:rPr>
              <a:t>通用</a:t>
            </a:r>
            <a:r>
              <a:rPr lang="en-US" altLang="zh-CN" sz="4000" b="1" dirty="0" smtClean="0">
                <a:latin typeface="+mj-ea"/>
                <a:ea typeface="+mj-ea"/>
              </a:rPr>
              <a:t>PPT</a:t>
            </a:r>
            <a:r>
              <a:rPr lang="zh-CN" altLang="en-US" sz="4000" b="1" dirty="0" smtClean="0">
                <a:latin typeface="+mj-ea"/>
                <a:ea typeface="+mj-ea"/>
              </a:rPr>
              <a:t>模板</a:t>
            </a:r>
            <a:endParaRPr lang="zh-CN" altLang="en-US" sz="4000" b="1" dirty="0">
              <a:latin typeface="+mj-ea"/>
              <a:ea typeface="+mj-ea"/>
            </a:endParaRPr>
          </a:p>
        </p:txBody>
      </p:sp>
      <p:sp>
        <p:nvSpPr>
          <p:cNvPr id="89" name="圆角矩形 88"/>
          <p:cNvSpPr/>
          <p:nvPr/>
        </p:nvSpPr>
        <p:spPr>
          <a:xfrm>
            <a:off x="739300" y="446419"/>
            <a:ext cx="451632" cy="409118"/>
          </a:xfrm>
          <a:prstGeom prst="roundRect">
            <a:avLst>
              <a:gd name="adj" fmla="val 12418"/>
            </a:avLst>
          </a:prstGeom>
          <a:gradFill>
            <a:gsLst>
              <a:gs pos="0">
                <a:schemeClr val="accent1"/>
              </a:gs>
              <a:gs pos="100000">
                <a:schemeClr val="accent1">
                  <a:lumMod val="79000"/>
                  <a:lumOff val="21000"/>
                </a:schemeClr>
              </a:gs>
            </a:gsLst>
            <a:lin ang="13500000" scaled="1"/>
          </a:gradFill>
          <a:ln w="12700">
            <a:solidFill>
              <a:schemeClr val="bg1"/>
            </a:solidFill>
          </a:ln>
          <a:effectLst>
            <a:outerShdw blurRad="419100" dist="190500" dir="2700000" sx="90000" sy="9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90" name="圆角矩形 89"/>
          <p:cNvSpPr/>
          <p:nvPr/>
        </p:nvSpPr>
        <p:spPr>
          <a:xfrm>
            <a:off x="588321" y="1528588"/>
            <a:ext cx="1085700" cy="1110848"/>
          </a:xfrm>
          <a:prstGeom prst="roundRect">
            <a:avLst>
              <a:gd name="adj" fmla="val 15229"/>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444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97" name="TextBox 49"/>
          <p:cNvSpPr txBox="1"/>
          <p:nvPr/>
        </p:nvSpPr>
        <p:spPr>
          <a:xfrm>
            <a:off x="4085984" y="2915763"/>
            <a:ext cx="3079056"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smtClean="0">
                <a:solidFill>
                  <a:schemeClr val="tx1">
                    <a:lumMod val="65000"/>
                    <a:lumOff val="35000"/>
                  </a:schemeClr>
                </a:solidFill>
                <a:latin typeface="+mj-ea"/>
                <a:ea typeface="+mj-ea"/>
              </a:rPr>
              <a:t>BUSINES  POWERPOINT  WORK</a:t>
            </a:r>
            <a:endParaRPr lang="en-US" altLang="zh-CN" sz="1100" dirty="0">
              <a:solidFill>
                <a:schemeClr val="tx1">
                  <a:lumMod val="65000"/>
                  <a:lumOff val="35000"/>
                </a:schemeClr>
              </a:solidFill>
              <a:latin typeface="+mj-ea"/>
              <a:ea typeface="+mj-ea"/>
            </a:endParaRPr>
          </a:p>
        </p:txBody>
      </p:sp>
      <p:sp>
        <p:nvSpPr>
          <p:cNvPr id="115" name="矩形 114"/>
          <p:cNvSpPr/>
          <p:nvPr/>
        </p:nvSpPr>
        <p:spPr>
          <a:xfrm>
            <a:off x="4826903" y="3319015"/>
            <a:ext cx="805565" cy="176883"/>
          </a:xfrm>
          <a:prstGeom prst="rect">
            <a:avLst/>
          </a:prstGeom>
        </p:spPr>
        <p:txBody>
          <a:bodyPr wrap="square" lIns="38012" tIns="19006" rIns="38012" bIns="19006">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90000"/>
              </a:lnSpc>
              <a:defRPr sz="1800"/>
            </a:pP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cs typeface="BebasNeueBold"/>
                <a:sym typeface="Arial" panose="020B0604020202020204" pitchFamily="34" charset="0"/>
              </a:rPr>
              <a:t>精品</a:t>
            </a:r>
            <a: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cs typeface="BebasNeueBold"/>
                <a:sym typeface="Arial" panose="020B0604020202020204" pitchFamily="34" charset="0"/>
              </a:rPr>
              <a:t>PPT</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cs typeface="BebasNeueBold"/>
              <a:sym typeface="Arial" panose="020B0604020202020204" pitchFamily="34" charset="0"/>
            </a:endParaRPr>
          </a:p>
        </p:txBody>
      </p:sp>
      <p:sp>
        <p:nvSpPr>
          <p:cNvPr id="116" name="矩形 115"/>
          <p:cNvSpPr/>
          <p:nvPr/>
        </p:nvSpPr>
        <p:spPr bwMode="auto">
          <a:xfrm>
            <a:off x="4133775" y="3264520"/>
            <a:ext cx="599750" cy="246916"/>
          </a:xfrm>
          <a:prstGeom prst="rect">
            <a:avLst/>
          </a:prstGeom>
          <a:solidFill>
            <a:schemeClr val="accent1"/>
          </a:solidFill>
          <a:ln w="15875" cap="rnd">
            <a:solidFill>
              <a:schemeClr val="accent1"/>
            </a:solidFill>
            <a:rou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17" name="矩形 116"/>
          <p:cNvSpPr/>
          <p:nvPr/>
        </p:nvSpPr>
        <p:spPr bwMode="auto">
          <a:xfrm>
            <a:off x="4733524" y="3264520"/>
            <a:ext cx="891559" cy="246916"/>
          </a:xfrm>
          <a:prstGeom prst="rect">
            <a:avLst/>
          </a:prstGeom>
          <a:noFill/>
          <a:ln w="12700" cap="rnd">
            <a:solidFill>
              <a:schemeClr val="accent1"/>
            </a:solidFill>
            <a:rou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18" name="Shape 280"/>
          <p:cNvSpPr/>
          <p:nvPr/>
        </p:nvSpPr>
        <p:spPr>
          <a:xfrm>
            <a:off x="4198468" y="3332335"/>
            <a:ext cx="504056" cy="138499"/>
          </a:xfrm>
          <a:prstGeom prst="rect">
            <a:avLst/>
          </a:prstGeom>
          <a:noFill/>
          <a:ln w="12700"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square" lIns="0" tIns="0" rIns="0" bIns="0" numCol="1"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90000"/>
              </a:lnSpc>
              <a:defRPr sz="1800"/>
            </a:pPr>
            <a:r>
              <a:rPr lang="zh-CN" altLang="en-US" sz="1000" spc="100" dirty="0">
                <a:solidFill>
                  <a:schemeClr val="bg1"/>
                </a:solidFill>
                <a:latin typeface="微软雅黑" pitchFamily="34" charset="-122"/>
                <a:ea typeface="微软雅黑" pitchFamily="34" charset="-122"/>
                <a:cs typeface="Roboto Regular"/>
                <a:sym typeface="Arial" panose="020B0604020202020204" pitchFamily="34" charset="0"/>
              </a:rPr>
              <a:t>演讲</a:t>
            </a:r>
            <a:r>
              <a:rPr lang="zh-CN" altLang="en-US" sz="1000" spc="100" dirty="0" smtClean="0">
                <a:solidFill>
                  <a:schemeClr val="bg1"/>
                </a:solidFill>
                <a:latin typeface="微软雅黑" pitchFamily="34" charset="-122"/>
                <a:ea typeface="微软雅黑" pitchFamily="34" charset="-122"/>
                <a:cs typeface="Roboto Regular"/>
                <a:sym typeface="Arial" panose="020B0604020202020204" pitchFamily="34" charset="0"/>
              </a:rPr>
              <a:t>者</a:t>
            </a:r>
            <a:endParaRPr sz="1000" spc="100" dirty="0">
              <a:solidFill>
                <a:schemeClr val="bg1"/>
              </a:solidFill>
              <a:latin typeface="微软雅黑" pitchFamily="34" charset="-122"/>
              <a:ea typeface="微软雅黑" pitchFamily="34" charset="-122"/>
              <a:cs typeface="Roboto Regular"/>
              <a:sym typeface="Arial" panose="020B0604020202020204" pitchFamily="34" charset="0"/>
            </a:endParaRPr>
          </a:p>
        </p:txBody>
      </p:sp>
      <p:sp>
        <p:nvSpPr>
          <p:cNvPr id="13" name="圆角矩形 12"/>
          <p:cNvSpPr/>
          <p:nvPr/>
        </p:nvSpPr>
        <p:spPr bwMode="auto">
          <a:xfrm>
            <a:off x="4060872" y="2498969"/>
            <a:ext cx="4071006" cy="290610"/>
          </a:xfrm>
          <a:prstGeom prst="roundRect">
            <a:avLst/>
          </a:prstGeom>
          <a:gradFill>
            <a:gsLst>
              <a:gs pos="18000">
                <a:schemeClr val="accent1"/>
              </a:gs>
              <a:gs pos="96000">
                <a:schemeClr val="accent1"/>
              </a:gs>
            </a:gsLst>
            <a:lin ang="13500000" scaled="1"/>
          </a:gradFill>
          <a:ln w="15875">
            <a:solidFill>
              <a:schemeClr val="bg1"/>
            </a:solidFill>
          </a:ln>
          <a:effectLst>
            <a:outerShdw blurRad="177800" dist="139700" dir="2700000" sx="91000" sy="91000" algn="tl" rotWithShape="0">
              <a:schemeClr val="bg1">
                <a:lumMod val="65000"/>
                <a:alpha val="5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93" name="TextBox 92"/>
          <p:cNvSpPr txBox="1"/>
          <p:nvPr/>
        </p:nvSpPr>
        <p:spPr>
          <a:xfrm>
            <a:off x="4119815" y="2514747"/>
            <a:ext cx="3385664" cy="276999"/>
          </a:xfrm>
          <a:prstGeom prst="rect">
            <a:avLst/>
          </a:prstGeom>
          <a:noFill/>
        </p:spPr>
        <p:txBody>
          <a:bodyPr wrap="square" rtlCol="0">
            <a:spAutoFit/>
          </a:bodyPr>
          <a:lstStyle/>
          <a:p>
            <a:r>
              <a:rPr lang="zh-CN" altLang="en-US" sz="1200" dirty="0" smtClean="0">
                <a:solidFill>
                  <a:schemeClr val="bg1"/>
                </a:solidFill>
                <a:latin typeface="+mj-ea"/>
                <a:ea typeface="+mj-ea"/>
              </a:rPr>
              <a:t>企业宣传  </a:t>
            </a:r>
            <a:r>
              <a:rPr lang="en-US" altLang="zh-CN" sz="1200" dirty="0" smtClean="0">
                <a:solidFill>
                  <a:schemeClr val="bg1"/>
                </a:solidFill>
                <a:latin typeface="+mj-ea"/>
                <a:ea typeface="+mj-ea"/>
              </a:rPr>
              <a:t>/  </a:t>
            </a:r>
            <a:r>
              <a:rPr lang="zh-CN" altLang="en-US" sz="1200" dirty="0" smtClean="0">
                <a:solidFill>
                  <a:schemeClr val="bg1"/>
                </a:solidFill>
                <a:latin typeface="+mj-ea"/>
                <a:ea typeface="+mj-ea"/>
              </a:rPr>
              <a:t>工作计划  </a:t>
            </a:r>
            <a:r>
              <a:rPr lang="en-US" altLang="zh-CN" sz="1200" dirty="0" smtClean="0">
                <a:solidFill>
                  <a:schemeClr val="bg1"/>
                </a:solidFill>
                <a:latin typeface="+mj-ea"/>
                <a:ea typeface="+mj-ea"/>
              </a:rPr>
              <a:t>/  </a:t>
            </a:r>
            <a:r>
              <a:rPr lang="zh-CN" altLang="en-US" sz="1200" dirty="0" smtClean="0">
                <a:solidFill>
                  <a:schemeClr val="bg1"/>
                </a:solidFill>
                <a:latin typeface="+mj-ea"/>
              </a:rPr>
              <a:t>计划</a:t>
            </a:r>
            <a:r>
              <a:rPr lang="zh-CN" altLang="en-US" sz="1200" dirty="0" smtClean="0">
                <a:solidFill>
                  <a:schemeClr val="bg1"/>
                </a:solidFill>
                <a:latin typeface="+mj-ea"/>
                <a:ea typeface="+mj-ea"/>
              </a:rPr>
              <a:t>总结 </a:t>
            </a:r>
            <a:r>
              <a:rPr lang="en-US" altLang="zh-CN" sz="1200" dirty="0" smtClean="0">
                <a:solidFill>
                  <a:schemeClr val="bg1"/>
                </a:solidFill>
                <a:latin typeface="+mj-ea"/>
                <a:ea typeface="+mj-ea"/>
              </a:rPr>
              <a:t>/  </a:t>
            </a:r>
            <a:r>
              <a:rPr lang="zh-CN" altLang="en-US" sz="1200" dirty="0" smtClean="0">
                <a:solidFill>
                  <a:schemeClr val="bg1"/>
                </a:solidFill>
                <a:latin typeface="+mj-ea"/>
                <a:ea typeface="+mj-ea"/>
              </a:rPr>
              <a:t>述职报告</a:t>
            </a:r>
            <a:endParaRPr lang="zh-CN" altLang="en-US" sz="1200" dirty="0">
              <a:solidFill>
                <a:schemeClr val="bg1"/>
              </a:solidFill>
              <a:latin typeface="+mj-ea"/>
              <a:ea typeface="+mj-ea"/>
            </a:endParaRPr>
          </a:p>
        </p:txBody>
      </p:sp>
      <p:sp>
        <p:nvSpPr>
          <p:cNvPr id="20" name="圆角矩形 19"/>
          <p:cNvSpPr/>
          <p:nvPr/>
        </p:nvSpPr>
        <p:spPr>
          <a:xfrm>
            <a:off x="353493" y="2354279"/>
            <a:ext cx="581980" cy="582228"/>
          </a:xfrm>
          <a:prstGeom prst="roundRect">
            <a:avLst>
              <a:gd name="adj" fmla="val 21816"/>
            </a:avLst>
          </a:prstGeom>
          <a:solidFill>
            <a:schemeClr val="accent1"/>
          </a:solidFill>
          <a:ln w="19050">
            <a:solidFill>
              <a:schemeClr val="bg1"/>
            </a:solidFill>
          </a:ln>
          <a:effectLst>
            <a:outerShdw blurRad="419100" dist="444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5" name="圆角矩形 84"/>
          <p:cNvSpPr/>
          <p:nvPr/>
        </p:nvSpPr>
        <p:spPr>
          <a:xfrm>
            <a:off x="2399868" y="305469"/>
            <a:ext cx="748190" cy="674114"/>
          </a:xfrm>
          <a:prstGeom prst="roundRect">
            <a:avLst>
              <a:gd name="adj" fmla="val 15972"/>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469900" dir="2700000" sx="90000" sy="90000" algn="tl" rotWithShape="0">
              <a:schemeClr val="tx1">
                <a:lumMod val="50000"/>
                <a:lumOff val="50000"/>
                <a:alpha val="5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1" name="圆角矩形 20"/>
          <p:cNvSpPr/>
          <p:nvPr/>
        </p:nvSpPr>
        <p:spPr>
          <a:xfrm>
            <a:off x="1134769" y="844062"/>
            <a:ext cx="1275046" cy="1273414"/>
          </a:xfrm>
          <a:prstGeom prst="roundRect">
            <a:avLst>
              <a:gd name="adj" fmla="val 8669"/>
            </a:avLst>
          </a:prstGeom>
          <a:gradFill flip="none" rotWithShape="1">
            <a:gsLst>
              <a:gs pos="0">
                <a:schemeClr val="bg1"/>
              </a:gs>
              <a:gs pos="36000">
                <a:schemeClr val="bg1"/>
              </a:gs>
              <a:gs pos="100000">
                <a:schemeClr val="bg1">
                  <a:lumMod val="90000"/>
                </a:schemeClr>
              </a:gs>
            </a:gsLst>
            <a:lin ang="13500000" scaled="1"/>
            <a:tileRect/>
          </a:gradFill>
          <a:ln w="19050">
            <a:solidFill>
              <a:schemeClr val="bg1"/>
            </a:solidFill>
          </a:ln>
          <a:effectLst>
            <a:outerShdw blurRad="419100" dist="368300" dir="2700000" sx="90000" sy="90000" algn="tl" rotWithShape="0">
              <a:schemeClr val="tx1">
                <a:lumMod val="50000"/>
                <a:lumOff val="50000"/>
                <a:alpha val="4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61" name="圆角矩形 60"/>
          <p:cNvSpPr/>
          <p:nvPr/>
        </p:nvSpPr>
        <p:spPr>
          <a:xfrm>
            <a:off x="484000" y="191699"/>
            <a:ext cx="274388" cy="271246"/>
          </a:xfrm>
          <a:prstGeom prst="roundRect">
            <a:avLst>
              <a:gd name="adj" fmla="val 13750"/>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4" name="圆角矩形 83"/>
          <p:cNvSpPr/>
          <p:nvPr/>
        </p:nvSpPr>
        <p:spPr>
          <a:xfrm>
            <a:off x="2367306" y="2121797"/>
            <a:ext cx="548776" cy="542492"/>
          </a:xfrm>
          <a:prstGeom prst="roundRect">
            <a:avLst>
              <a:gd name="adj" fmla="val 13750"/>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444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79" name="TextBox 78"/>
          <p:cNvSpPr txBox="1"/>
          <p:nvPr/>
        </p:nvSpPr>
        <p:spPr>
          <a:xfrm>
            <a:off x="1247102" y="1170181"/>
            <a:ext cx="1360106" cy="545134"/>
          </a:xfrm>
          <a:prstGeom prst="rect">
            <a:avLst/>
          </a:prstGeom>
          <a:noFill/>
          <a:ln w="15875">
            <a:noFill/>
          </a:ln>
          <a:effectLst>
            <a:outerShdw blurRad="419100" dist="444500" dir="2700000" sx="90000" sy="90000" algn="tl" rotWithShape="0">
              <a:schemeClr val="tx1">
                <a:lumMod val="50000"/>
                <a:lumOff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4400" dirty="0" smtClean="0">
                <a:solidFill>
                  <a:schemeClr val="tx1">
                    <a:lumMod val="75000"/>
                    <a:lumOff val="25000"/>
                  </a:schemeClr>
                </a:solidFill>
                <a:latin typeface="Agency FB" panose="020B0503020202020204" pitchFamily="34" charset="0"/>
              </a:rPr>
              <a:t>LOGO</a:t>
            </a:r>
            <a:endParaRPr lang="zh-CN" altLang="en-US" sz="4400" dirty="0">
              <a:solidFill>
                <a:schemeClr val="tx1">
                  <a:lumMod val="75000"/>
                  <a:lumOff val="25000"/>
                </a:schemeClr>
              </a:solidFill>
              <a:latin typeface="Agency FB" panose="020B0503020202020204" pitchFamily="34" charset="0"/>
            </a:endParaRPr>
          </a:p>
        </p:txBody>
      </p:sp>
      <p:grpSp>
        <p:nvGrpSpPr>
          <p:cNvPr id="57" name="组合 56"/>
          <p:cNvGrpSpPr/>
          <p:nvPr/>
        </p:nvGrpSpPr>
        <p:grpSpPr>
          <a:xfrm>
            <a:off x="7470846" y="81842"/>
            <a:ext cx="1322064" cy="245678"/>
            <a:chOff x="6400954" y="1417091"/>
            <a:chExt cx="1644764" cy="305644"/>
          </a:xfrm>
        </p:grpSpPr>
        <p:grpSp>
          <p:nvGrpSpPr>
            <p:cNvPr id="58" name="组合 57"/>
            <p:cNvGrpSpPr/>
            <p:nvPr/>
          </p:nvGrpSpPr>
          <p:grpSpPr>
            <a:xfrm>
              <a:off x="7297674" y="1417091"/>
              <a:ext cx="305647" cy="305644"/>
              <a:chOff x="5196486" y="5946187"/>
              <a:chExt cx="305647" cy="305644"/>
            </a:xfrm>
          </p:grpSpPr>
          <p:grpSp>
            <p:nvGrpSpPr>
              <p:cNvPr id="92" name="组合 91"/>
              <p:cNvGrpSpPr/>
              <p:nvPr/>
            </p:nvGrpSpPr>
            <p:grpSpPr>
              <a:xfrm>
                <a:off x="5196486" y="5946187"/>
                <a:ext cx="305647" cy="305644"/>
                <a:chOff x="1517330" y="1125257"/>
                <a:chExt cx="2204282" cy="2204282"/>
              </a:xfrm>
            </p:grpSpPr>
            <p:sp>
              <p:nvSpPr>
                <p:cNvPr id="95" name="椭圆 94"/>
                <p:cNvSpPr/>
                <p:nvPr/>
              </p:nvSpPr>
              <p:spPr>
                <a:xfrm>
                  <a:off x="1517330" y="1125257"/>
                  <a:ext cx="2204282" cy="2204282"/>
                </a:xfrm>
                <a:prstGeom prst="ellipse">
                  <a:avLst/>
                </a:prstGeom>
                <a:gradFill>
                  <a:gsLst>
                    <a:gs pos="0">
                      <a:srgbClr val="EBEBEB"/>
                    </a:gs>
                    <a:gs pos="100000">
                      <a:srgbClr val="FEFEFE"/>
                    </a:gs>
                  </a:gsLst>
                  <a:lin ang="7530000" scaled="0"/>
                </a:gradFill>
                <a:ln w="3175">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p>
              </p:txBody>
            </p:sp>
            <p:sp>
              <p:nvSpPr>
                <p:cNvPr id="96" name="椭圆 95"/>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solidFill>
                      <a:schemeClr val="tx1"/>
                    </a:solidFill>
                  </a:endParaRPr>
                </a:p>
              </p:txBody>
            </p:sp>
          </p:grpSp>
          <p:sp>
            <p:nvSpPr>
              <p:cNvPr id="94" name="Freeform 44"/>
              <p:cNvSpPr>
                <a:spLocks noEditPoints="1"/>
              </p:cNvSpPr>
              <p:nvPr/>
            </p:nvSpPr>
            <p:spPr bwMode="auto">
              <a:xfrm>
                <a:off x="5276888" y="6030324"/>
                <a:ext cx="170620" cy="137369"/>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bg1">
                  <a:lumMod val="95000"/>
                </a:schemeClr>
              </a:solidFill>
              <a:ln>
                <a:noFill/>
              </a:ln>
              <a:extLst/>
            </p:spPr>
            <p:txBody>
              <a:bodyPr vert="horz" wrap="square" lIns="81015" tIns="40507" rIns="81015" bIns="40507" numCol="1" anchor="t" anchorCtr="0" compatLnSpc="1">
                <a:prstTxWarp prst="textNoShape">
                  <a:avLst/>
                </a:prstTxWarp>
              </a:bodyPr>
              <a:lst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a:lstStyle>
              <a:p>
                <a:endParaRPr lang="zh-CN" altLang="en-US"/>
              </a:p>
            </p:txBody>
          </p:sp>
        </p:grpSp>
        <p:grpSp>
          <p:nvGrpSpPr>
            <p:cNvPr id="59" name="组合 58"/>
            <p:cNvGrpSpPr/>
            <p:nvPr/>
          </p:nvGrpSpPr>
          <p:grpSpPr>
            <a:xfrm>
              <a:off x="7740071" y="1417091"/>
              <a:ext cx="305647" cy="305644"/>
              <a:chOff x="5638883" y="5946187"/>
              <a:chExt cx="305647" cy="305644"/>
            </a:xfrm>
          </p:grpSpPr>
          <p:grpSp>
            <p:nvGrpSpPr>
              <p:cNvPr id="83" name="组合 82"/>
              <p:cNvGrpSpPr/>
              <p:nvPr/>
            </p:nvGrpSpPr>
            <p:grpSpPr>
              <a:xfrm>
                <a:off x="5638883" y="5946187"/>
                <a:ext cx="305647" cy="305644"/>
                <a:chOff x="1517330" y="1125257"/>
                <a:chExt cx="2204282" cy="2204282"/>
              </a:xfrm>
            </p:grpSpPr>
            <p:sp>
              <p:nvSpPr>
                <p:cNvPr id="88" name="椭圆 87"/>
                <p:cNvSpPr/>
                <p:nvPr/>
              </p:nvSpPr>
              <p:spPr>
                <a:xfrm>
                  <a:off x="1517330" y="1125257"/>
                  <a:ext cx="2204282" cy="2204282"/>
                </a:xfrm>
                <a:prstGeom prst="ellipse">
                  <a:avLst/>
                </a:prstGeom>
                <a:gradFill>
                  <a:gsLst>
                    <a:gs pos="0">
                      <a:srgbClr val="EBEBEB"/>
                    </a:gs>
                    <a:gs pos="100000">
                      <a:srgbClr val="FEFEFE"/>
                    </a:gs>
                  </a:gsLst>
                  <a:lin ang="7530000" scaled="0"/>
                </a:gradFill>
                <a:ln w="3175">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p>
              </p:txBody>
            </p:sp>
            <p:sp>
              <p:nvSpPr>
                <p:cNvPr id="91" name="椭圆 90"/>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solidFill>
                      <a:schemeClr val="tx1"/>
                    </a:solidFill>
                  </a:endParaRPr>
                </a:p>
              </p:txBody>
            </p:sp>
          </p:grpSp>
          <p:sp>
            <p:nvSpPr>
              <p:cNvPr id="86" name="Freeform 6"/>
              <p:cNvSpPr>
                <a:spLocks noEditPoints="1"/>
              </p:cNvSpPr>
              <p:nvPr/>
            </p:nvSpPr>
            <p:spPr bwMode="auto">
              <a:xfrm>
                <a:off x="5694390" y="6035130"/>
                <a:ext cx="194632" cy="113061"/>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a:lstStyle>
              <a:p>
                <a:endParaRPr lang="zh-CN" altLang="en-US"/>
              </a:p>
            </p:txBody>
          </p:sp>
        </p:grpSp>
        <p:grpSp>
          <p:nvGrpSpPr>
            <p:cNvPr id="60" name="组合 59"/>
            <p:cNvGrpSpPr/>
            <p:nvPr/>
          </p:nvGrpSpPr>
          <p:grpSpPr>
            <a:xfrm>
              <a:off x="6400954" y="1417091"/>
              <a:ext cx="305647" cy="305644"/>
              <a:chOff x="4299766" y="5946187"/>
              <a:chExt cx="305647" cy="305644"/>
            </a:xfrm>
          </p:grpSpPr>
          <p:grpSp>
            <p:nvGrpSpPr>
              <p:cNvPr id="78" name="组合 77"/>
              <p:cNvGrpSpPr/>
              <p:nvPr/>
            </p:nvGrpSpPr>
            <p:grpSpPr>
              <a:xfrm>
                <a:off x="4299766" y="5946187"/>
                <a:ext cx="305647" cy="305644"/>
                <a:chOff x="1517330" y="1125257"/>
                <a:chExt cx="2204282" cy="2204282"/>
              </a:xfrm>
            </p:grpSpPr>
            <p:sp>
              <p:nvSpPr>
                <p:cNvPr id="81" name="椭圆 80"/>
                <p:cNvSpPr/>
                <p:nvPr/>
              </p:nvSpPr>
              <p:spPr>
                <a:xfrm>
                  <a:off x="1517330" y="1125257"/>
                  <a:ext cx="2204282" cy="2204282"/>
                </a:xfrm>
                <a:prstGeom prst="ellipse">
                  <a:avLst/>
                </a:prstGeom>
                <a:gradFill>
                  <a:gsLst>
                    <a:gs pos="0">
                      <a:srgbClr val="EBEBEB"/>
                    </a:gs>
                    <a:gs pos="100000">
                      <a:srgbClr val="FEFEFE"/>
                    </a:gs>
                  </a:gsLst>
                  <a:lin ang="7530000" scaled="0"/>
                </a:gradFill>
                <a:ln w="3175">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p>
              </p:txBody>
            </p:sp>
            <p:sp>
              <p:nvSpPr>
                <p:cNvPr id="82" name="椭圆 81"/>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solidFill>
                      <a:schemeClr val="tx1"/>
                    </a:solidFill>
                  </a:endParaRPr>
                </a:p>
              </p:txBody>
            </p:sp>
          </p:grpSp>
          <p:sp>
            <p:nvSpPr>
              <p:cNvPr id="80" name="Freeform 45"/>
              <p:cNvSpPr>
                <a:spLocks noEditPoints="1"/>
              </p:cNvSpPr>
              <p:nvPr/>
            </p:nvSpPr>
            <p:spPr bwMode="auto">
              <a:xfrm>
                <a:off x="4381353" y="6022165"/>
                <a:ext cx="142472" cy="146367"/>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chemeClr val="bg1">
                  <a:lumMod val="95000"/>
                </a:schemeClr>
              </a:solidFill>
              <a:ln>
                <a:noFill/>
              </a:ln>
              <a:extLst/>
            </p:spPr>
            <p:txBody>
              <a:bodyPr vert="horz" wrap="square" lIns="81015" tIns="40507" rIns="81015" bIns="40507" numCol="1" anchor="t" anchorCtr="0" compatLnSpc="1">
                <a:prstTxWarp prst="textNoShape">
                  <a:avLst/>
                </a:prstTxWarp>
              </a:bodyPr>
              <a:lst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a:lstStyle>
              <a:p>
                <a:endParaRPr lang="zh-CN" altLang="en-US"/>
              </a:p>
            </p:txBody>
          </p:sp>
        </p:grpSp>
        <p:grpSp>
          <p:nvGrpSpPr>
            <p:cNvPr id="63" name="组合 62"/>
            <p:cNvGrpSpPr/>
            <p:nvPr/>
          </p:nvGrpSpPr>
          <p:grpSpPr>
            <a:xfrm>
              <a:off x="6841578" y="1417091"/>
              <a:ext cx="305647" cy="305644"/>
              <a:chOff x="4740390" y="5946187"/>
              <a:chExt cx="305647" cy="305644"/>
            </a:xfrm>
          </p:grpSpPr>
          <p:grpSp>
            <p:nvGrpSpPr>
              <p:cNvPr id="72" name="组合 71"/>
              <p:cNvGrpSpPr/>
              <p:nvPr/>
            </p:nvGrpSpPr>
            <p:grpSpPr>
              <a:xfrm>
                <a:off x="4740390" y="5946187"/>
                <a:ext cx="305647" cy="305644"/>
                <a:chOff x="1517330" y="1125257"/>
                <a:chExt cx="2204282" cy="2204282"/>
              </a:xfrm>
            </p:grpSpPr>
            <p:sp>
              <p:nvSpPr>
                <p:cNvPr id="75" name="椭圆 74"/>
                <p:cNvSpPr/>
                <p:nvPr/>
              </p:nvSpPr>
              <p:spPr>
                <a:xfrm>
                  <a:off x="1517330" y="1125257"/>
                  <a:ext cx="2204282" cy="2204282"/>
                </a:xfrm>
                <a:prstGeom prst="ellipse">
                  <a:avLst/>
                </a:prstGeom>
                <a:gradFill>
                  <a:gsLst>
                    <a:gs pos="0">
                      <a:srgbClr val="EBEBEB"/>
                    </a:gs>
                    <a:gs pos="100000">
                      <a:srgbClr val="FEFEFE"/>
                    </a:gs>
                  </a:gsLst>
                  <a:lin ang="7530000" scaled="0"/>
                </a:gradFill>
                <a:ln w="3175">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p>
              </p:txBody>
            </p:sp>
            <p:sp>
              <p:nvSpPr>
                <p:cNvPr id="77" name="椭圆 76"/>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solidFill>
                      <a:schemeClr val="tx1"/>
                    </a:solidFill>
                  </a:endParaRPr>
                </a:p>
              </p:txBody>
            </p:sp>
          </p:grpSp>
          <p:sp>
            <p:nvSpPr>
              <p:cNvPr id="74" name="Freeform 39"/>
              <p:cNvSpPr>
                <a:spLocks noEditPoints="1"/>
              </p:cNvSpPr>
              <p:nvPr/>
            </p:nvSpPr>
            <p:spPr bwMode="auto">
              <a:xfrm>
                <a:off x="4814511" y="6022165"/>
                <a:ext cx="157403" cy="145529"/>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chemeClr val="bg1">
                  <a:lumMod val="95000"/>
                </a:schemeClr>
              </a:solidFill>
              <a:ln>
                <a:noFill/>
              </a:ln>
              <a:extLst/>
            </p:spPr>
            <p:txBody>
              <a:bodyPr vert="horz" wrap="square" lIns="81015" tIns="40507" rIns="81015" bIns="40507" numCol="1" anchor="t" anchorCtr="0" compatLnSpc="1">
                <a:prstTxWarp prst="textNoShape">
                  <a:avLst/>
                </a:prstTxWarp>
              </a:bodyPr>
              <a:lst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a:lstStyle>
              <a:p>
                <a:endParaRPr lang="zh-CN" altLang="en-US"/>
              </a:p>
            </p:txBody>
          </p:sp>
        </p:grpSp>
      </p:grpSp>
    </p:spTree>
    <p:extLst>
      <p:ext uri="{BB962C8B-B14F-4D97-AF65-F5344CB8AC3E}">
        <p14:creationId xmlns:p14="http://schemas.microsoft.com/office/powerpoint/2010/main" val="287425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64" presetClass="path" presetSubtype="0" decel="30000" fill="hold" grpId="1" nodeType="withEffect">
                                  <p:stCondLst>
                                    <p:cond delay="0"/>
                                  </p:stCondLst>
                                  <p:childTnLst>
                                    <p:animMotion origin="layout" path="M -4.58333E-6 0.03889 L -4.58333E-6 -0.14814 " pathEditMode="relative" rAng="0" ptsTypes="AA">
                                      <p:cBhvr>
                                        <p:cTn id="9" dur="750" spd="-100000" fill="hold"/>
                                        <p:tgtEl>
                                          <p:spTgt spid="21"/>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4.58333E-6 0.03843 L -4.58333E-6 -3.7037E-6 " pathEditMode="relative" rAng="0" ptsTypes="AA">
                                      <p:cBhvr>
                                        <p:cTn id="11" dur="750" fill="hold"/>
                                        <p:tgtEl>
                                          <p:spTgt spid="21"/>
                                        </p:tgtEl>
                                        <p:attrNameLst>
                                          <p:attrName>ppt_x</p:attrName>
                                          <p:attrName>ppt_y</p:attrName>
                                        </p:attrNameLst>
                                      </p:cBhvr>
                                      <p:rCtr x="0" y="-1921"/>
                                    </p:animMotion>
                                  </p:childTnLst>
                                </p:cTn>
                              </p:par>
                              <p:par>
                                <p:cTn id="12" presetID="10" presetClass="entr" presetSubtype="0" fill="hold" grpId="0" nodeType="withEffect">
                                  <p:stCondLst>
                                    <p:cond delay="0"/>
                                  </p:stCondLst>
                                  <p:childTnLst>
                                    <p:set>
                                      <p:cBhvr>
                                        <p:cTn id="13" dur="1" fill="hold">
                                          <p:stCondLst>
                                            <p:cond delay="0"/>
                                          </p:stCondLst>
                                        </p:cTn>
                                        <p:tgtEl>
                                          <p:spTgt spid="108"/>
                                        </p:tgtEl>
                                        <p:attrNameLst>
                                          <p:attrName>style.visibility</p:attrName>
                                        </p:attrNameLst>
                                      </p:cBhvr>
                                      <p:to>
                                        <p:strVal val="visible"/>
                                      </p:to>
                                    </p:set>
                                    <p:animEffect transition="in" filter="fade">
                                      <p:cBhvr>
                                        <p:cTn id="14" dur="750"/>
                                        <p:tgtEl>
                                          <p:spTgt spid="108"/>
                                        </p:tgtEl>
                                      </p:cBhvr>
                                    </p:animEffect>
                                  </p:childTnLst>
                                </p:cTn>
                              </p:par>
                              <p:par>
                                <p:cTn id="15" presetID="63" presetClass="path" presetSubtype="0" decel="50000" fill="hold" grpId="1" nodeType="withEffect">
                                  <p:stCondLst>
                                    <p:cond delay="0"/>
                                  </p:stCondLst>
                                  <p:childTnLst>
                                    <p:animMotion origin="layout" path="M -0.01562 -3.7037E-6 L 0.11081 -3.7037E-6 " pathEditMode="relative" rAng="0" ptsTypes="AA">
                                      <p:cBhvr>
                                        <p:cTn id="16" dur="750" spd="-100000" fill="hold"/>
                                        <p:tgtEl>
                                          <p:spTgt spid="108"/>
                                        </p:tgtEl>
                                        <p:attrNameLst>
                                          <p:attrName>ppt_x</p:attrName>
                                          <p:attrName>ppt_y</p:attrName>
                                        </p:attrNameLst>
                                      </p:cBhvr>
                                      <p:rCtr x="6315" y="0"/>
                                    </p:animMotion>
                                  </p:childTnLst>
                                </p:cTn>
                              </p:par>
                              <p:par>
                                <p:cTn id="17" presetID="35" presetClass="path" presetSubtype="0" accel="50000" decel="50000" fill="hold" grpId="2" nodeType="withEffect">
                                  <p:stCondLst>
                                    <p:cond delay="750"/>
                                  </p:stCondLst>
                                  <p:childTnLst>
                                    <p:animMotion origin="layout" path="M -0.01562 -3.7037E-6 L -2.29167E-6 -3.7037E-6 " pathEditMode="relative" rAng="0" ptsTypes="AA">
                                      <p:cBhvr>
                                        <p:cTn id="18" dur="750" fill="hold"/>
                                        <p:tgtEl>
                                          <p:spTgt spid="108"/>
                                        </p:tgtEl>
                                        <p:attrNameLst>
                                          <p:attrName>ppt_x</p:attrName>
                                          <p:attrName>ppt_y</p:attrName>
                                        </p:attrNameLst>
                                      </p:cBhvr>
                                      <p:rCtr x="781" y="0"/>
                                    </p:animMotion>
                                  </p:childTnLst>
                                </p:cTn>
                              </p:par>
                              <p:par>
                                <p:cTn id="19" presetID="10" presetClass="entr" presetSubtype="0" fill="hold" grpId="0" nodeType="with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750"/>
                                        <p:tgtEl>
                                          <p:spTgt spid="90"/>
                                        </p:tgtEl>
                                      </p:cBhvr>
                                    </p:animEffect>
                                  </p:childTnLst>
                                </p:cTn>
                              </p:par>
                              <p:par>
                                <p:cTn id="22" presetID="63" presetClass="path" presetSubtype="0" decel="50000" fill="hold" grpId="1" nodeType="withEffect">
                                  <p:stCondLst>
                                    <p:cond delay="0"/>
                                  </p:stCondLst>
                                  <p:childTnLst>
                                    <p:animMotion origin="layout" path="M 0.01523 -3.7037E-6 L -0.10885 -3.7037E-6 " pathEditMode="relative" rAng="0" ptsTypes="AA">
                                      <p:cBhvr>
                                        <p:cTn id="23" dur="750" spd="-100000" fill="hold"/>
                                        <p:tgtEl>
                                          <p:spTgt spid="90"/>
                                        </p:tgtEl>
                                        <p:attrNameLst>
                                          <p:attrName>ppt_x</p:attrName>
                                          <p:attrName>ppt_y</p:attrName>
                                        </p:attrNameLst>
                                      </p:cBhvr>
                                      <p:rCtr x="-6211" y="0"/>
                                    </p:animMotion>
                                  </p:childTnLst>
                                </p:cTn>
                              </p:par>
                              <p:par>
                                <p:cTn id="24" presetID="35" presetClass="path" presetSubtype="0" accel="50000" decel="50000" fill="hold" grpId="2" nodeType="withEffect">
                                  <p:stCondLst>
                                    <p:cond delay="750"/>
                                  </p:stCondLst>
                                  <p:childTnLst>
                                    <p:animMotion origin="layout" path="M 0.01601 -3.7037E-6 L 8.33333E-7 -3.7037E-6 " pathEditMode="relative" rAng="0" ptsTypes="AA">
                                      <p:cBhvr>
                                        <p:cTn id="25" dur="750" fill="hold"/>
                                        <p:tgtEl>
                                          <p:spTgt spid="90"/>
                                        </p:tgtEl>
                                        <p:attrNameLst>
                                          <p:attrName>ppt_x</p:attrName>
                                          <p:attrName>ppt_y</p:attrName>
                                        </p:attrNameLst>
                                      </p:cBhvr>
                                      <p:rCtr x="-807" y="0"/>
                                    </p:animMotion>
                                  </p:childTnLst>
                                </p:cTn>
                              </p:par>
                              <p:par>
                                <p:cTn id="26" presetID="10" presetClass="entr" presetSubtype="0" fill="hold" grpId="0" nodeType="with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fade">
                                      <p:cBhvr>
                                        <p:cTn id="28" dur="750"/>
                                        <p:tgtEl>
                                          <p:spTgt spid="85"/>
                                        </p:tgtEl>
                                      </p:cBhvr>
                                    </p:animEffect>
                                  </p:childTnLst>
                                </p:cTn>
                              </p:par>
                              <p:par>
                                <p:cTn id="29" presetID="63" presetClass="path" presetSubtype="0" decel="50000" fill="hold" grpId="1" nodeType="withEffect">
                                  <p:stCondLst>
                                    <p:cond delay="0"/>
                                  </p:stCondLst>
                                  <p:childTnLst>
                                    <p:animMotion origin="layout" path="M 0.01523 -3.7037E-6 L -0.10885 -3.7037E-6 " pathEditMode="relative" rAng="0" ptsTypes="AA">
                                      <p:cBhvr>
                                        <p:cTn id="30" dur="750" spd="-100000" fill="hold"/>
                                        <p:tgtEl>
                                          <p:spTgt spid="85"/>
                                        </p:tgtEl>
                                        <p:attrNameLst>
                                          <p:attrName>ppt_x</p:attrName>
                                          <p:attrName>ppt_y</p:attrName>
                                        </p:attrNameLst>
                                      </p:cBhvr>
                                      <p:rCtr x="-6211" y="0"/>
                                    </p:animMotion>
                                  </p:childTnLst>
                                </p:cTn>
                              </p:par>
                              <p:par>
                                <p:cTn id="31" presetID="35" presetClass="path" presetSubtype="0" accel="50000" decel="50000" fill="hold" grpId="2" nodeType="withEffect">
                                  <p:stCondLst>
                                    <p:cond delay="750"/>
                                  </p:stCondLst>
                                  <p:childTnLst>
                                    <p:animMotion origin="layout" path="M 0.01601 -3.7037E-6 L 8.33333E-7 -3.7037E-6 " pathEditMode="relative" rAng="0" ptsTypes="AA">
                                      <p:cBhvr>
                                        <p:cTn id="32" dur="750" fill="hold"/>
                                        <p:tgtEl>
                                          <p:spTgt spid="85"/>
                                        </p:tgtEl>
                                        <p:attrNameLst>
                                          <p:attrName>ppt_x</p:attrName>
                                          <p:attrName>ppt_y</p:attrName>
                                        </p:attrNameLst>
                                      </p:cBhvr>
                                      <p:rCtr x="-807" y="0"/>
                                    </p:animMotion>
                                  </p:childTnLst>
                                </p:cTn>
                              </p:par>
                              <p:par>
                                <p:cTn id="33" presetID="10"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500"/>
                                        <p:tgtEl>
                                          <p:spTgt spid="61"/>
                                        </p:tgtEl>
                                      </p:cBhvr>
                                    </p:animEffect>
                                  </p:childTnLst>
                                </p:cTn>
                              </p:par>
                              <p:par>
                                <p:cTn id="36" presetID="42" presetClass="path" presetSubtype="0" decel="30000" fill="hold" grpId="1" nodeType="withEffect">
                                  <p:stCondLst>
                                    <p:cond delay="0"/>
                                  </p:stCondLst>
                                  <p:childTnLst>
                                    <p:animMotion origin="layout" path="M 3.125E-6 -0.03981 L 3.125E-6 0.14815 " pathEditMode="relative" rAng="0" ptsTypes="AA">
                                      <p:cBhvr>
                                        <p:cTn id="37" dur="750" spd="-100000" fill="hold"/>
                                        <p:tgtEl>
                                          <p:spTgt spid="61"/>
                                        </p:tgtEl>
                                        <p:attrNameLst>
                                          <p:attrName>ppt_x</p:attrName>
                                          <p:attrName>ppt_y</p:attrName>
                                        </p:attrNameLst>
                                      </p:cBhvr>
                                      <p:rCtr x="0" y="9398"/>
                                    </p:animMotion>
                                  </p:childTnLst>
                                </p:cTn>
                              </p:par>
                              <p:par>
                                <p:cTn id="38" presetID="42" presetClass="path" presetSubtype="0" accel="30000" decel="30000" fill="hold" grpId="2" nodeType="withEffect">
                                  <p:stCondLst>
                                    <p:cond delay="750"/>
                                  </p:stCondLst>
                                  <p:childTnLst>
                                    <p:animMotion origin="layout" path="M 3.125E-6 -0.03981 L 3.125E-6 -3.7037E-6 " pathEditMode="relative" rAng="0" ptsTypes="AA">
                                      <p:cBhvr>
                                        <p:cTn id="39" dur="750" fill="hold"/>
                                        <p:tgtEl>
                                          <p:spTgt spid="61"/>
                                        </p:tgtEl>
                                        <p:attrNameLst>
                                          <p:attrName>ppt_x</p:attrName>
                                          <p:attrName>ppt_y</p:attrName>
                                        </p:attrNameLst>
                                      </p:cBhvr>
                                      <p:rCtr x="0" y="1991"/>
                                    </p:animMotion>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750"/>
                                        <p:tgtEl>
                                          <p:spTgt spid="20"/>
                                        </p:tgtEl>
                                      </p:cBhvr>
                                    </p:animEffect>
                                  </p:childTnLst>
                                </p:cTn>
                              </p:par>
                              <p:par>
                                <p:cTn id="43" presetID="63" presetClass="path" presetSubtype="0" decel="50000" fill="hold" grpId="1" nodeType="withEffect">
                                  <p:stCondLst>
                                    <p:cond delay="0"/>
                                  </p:stCondLst>
                                  <p:childTnLst>
                                    <p:animMotion origin="layout" path="M -0.01562 -3.7037E-6 L 0.11081 -3.7037E-6 " pathEditMode="relative" rAng="0" ptsTypes="AA">
                                      <p:cBhvr>
                                        <p:cTn id="44" dur="750" spd="-100000" fill="hold"/>
                                        <p:tgtEl>
                                          <p:spTgt spid="20"/>
                                        </p:tgtEl>
                                        <p:attrNameLst>
                                          <p:attrName>ppt_x</p:attrName>
                                          <p:attrName>ppt_y</p:attrName>
                                        </p:attrNameLst>
                                      </p:cBhvr>
                                      <p:rCtr x="6315" y="0"/>
                                    </p:animMotion>
                                  </p:childTnLst>
                                </p:cTn>
                              </p:par>
                              <p:par>
                                <p:cTn id="45" presetID="35" presetClass="path" presetSubtype="0" accel="50000" decel="50000" fill="hold" grpId="2" nodeType="withEffect">
                                  <p:stCondLst>
                                    <p:cond delay="750"/>
                                  </p:stCondLst>
                                  <p:childTnLst>
                                    <p:animMotion origin="layout" path="M -0.01562 -3.7037E-6 L -2.29167E-6 -3.7037E-6 " pathEditMode="relative" rAng="0" ptsTypes="AA">
                                      <p:cBhvr>
                                        <p:cTn id="46" dur="750" fill="hold"/>
                                        <p:tgtEl>
                                          <p:spTgt spid="20"/>
                                        </p:tgtEl>
                                        <p:attrNameLst>
                                          <p:attrName>ppt_x</p:attrName>
                                          <p:attrName>ppt_y</p:attrName>
                                        </p:attrNameLst>
                                      </p:cBhvr>
                                      <p:rCtr x="781" y="0"/>
                                    </p:animMotion>
                                  </p:childTnLst>
                                </p:cTn>
                              </p:par>
                              <p:par>
                                <p:cTn id="47" presetID="10" presetClass="entr" presetSubtype="0" fill="hold" grpId="0" nodeType="with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500"/>
                                        <p:tgtEl>
                                          <p:spTgt spid="84"/>
                                        </p:tgtEl>
                                      </p:cBhvr>
                                    </p:animEffect>
                                  </p:childTnLst>
                                </p:cTn>
                              </p:par>
                              <p:par>
                                <p:cTn id="50" presetID="64" presetClass="path" presetSubtype="0" decel="30000" fill="hold" grpId="1" nodeType="withEffect">
                                  <p:stCondLst>
                                    <p:cond delay="0"/>
                                  </p:stCondLst>
                                  <p:childTnLst>
                                    <p:animMotion origin="layout" path="M -4.58333E-6 0.03889 L -4.58333E-6 -0.14814 " pathEditMode="relative" rAng="0" ptsTypes="AA">
                                      <p:cBhvr>
                                        <p:cTn id="51" dur="750" spd="-100000" fill="hold"/>
                                        <p:tgtEl>
                                          <p:spTgt spid="84"/>
                                        </p:tgtEl>
                                        <p:attrNameLst>
                                          <p:attrName>ppt_x</p:attrName>
                                          <p:attrName>ppt_y</p:attrName>
                                        </p:attrNameLst>
                                      </p:cBhvr>
                                      <p:rCtr x="0" y="-9352"/>
                                    </p:animMotion>
                                  </p:childTnLst>
                                </p:cTn>
                              </p:par>
                              <p:par>
                                <p:cTn id="52" presetID="64" presetClass="path" presetSubtype="0" accel="30000" decel="30000" fill="hold" grpId="2" nodeType="withEffect">
                                  <p:stCondLst>
                                    <p:cond delay="750"/>
                                  </p:stCondLst>
                                  <p:childTnLst>
                                    <p:animMotion origin="layout" path="M -4.58333E-6 0.03843 L -4.58333E-6 -3.7037E-6 " pathEditMode="relative" rAng="0" ptsTypes="AA">
                                      <p:cBhvr>
                                        <p:cTn id="53" dur="750" fill="hold"/>
                                        <p:tgtEl>
                                          <p:spTgt spid="84"/>
                                        </p:tgtEl>
                                        <p:attrNameLst>
                                          <p:attrName>ppt_x</p:attrName>
                                          <p:attrName>ppt_y</p:attrName>
                                        </p:attrNameLst>
                                      </p:cBhvr>
                                      <p:rCtr x="0" y="-1921"/>
                                    </p:animMotion>
                                  </p:childTnLst>
                                </p:cTn>
                              </p:par>
                              <p:par>
                                <p:cTn id="54" presetID="10" presetClass="entr" presetSubtype="0" fill="hold" grpId="0" nodeType="withEffect">
                                  <p:stCondLst>
                                    <p:cond delay="1200"/>
                                  </p:stCondLst>
                                  <p:childTnLst>
                                    <p:set>
                                      <p:cBhvr>
                                        <p:cTn id="55" dur="1" fill="hold">
                                          <p:stCondLst>
                                            <p:cond delay="0"/>
                                          </p:stCondLst>
                                        </p:cTn>
                                        <p:tgtEl>
                                          <p:spTgt spid="111"/>
                                        </p:tgtEl>
                                        <p:attrNameLst>
                                          <p:attrName>style.visibility</p:attrName>
                                        </p:attrNameLst>
                                      </p:cBhvr>
                                      <p:to>
                                        <p:strVal val="visible"/>
                                      </p:to>
                                    </p:set>
                                    <p:animEffect transition="in" filter="fade">
                                      <p:cBhvr>
                                        <p:cTn id="56" dur="500"/>
                                        <p:tgtEl>
                                          <p:spTgt spid="111"/>
                                        </p:tgtEl>
                                      </p:cBhvr>
                                    </p:animEffect>
                                  </p:childTnLst>
                                </p:cTn>
                              </p:par>
                            </p:childTnLst>
                          </p:cTn>
                        </p:par>
                        <p:par>
                          <p:cTn id="57" fill="hold">
                            <p:stCondLst>
                              <p:cond delay="1700"/>
                            </p:stCondLst>
                            <p:childTnLst>
                              <p:par>
                                <p:cTn id="58" presetID="10" presetClass="entr" presetSubtype="0" fill="hold" grpId="0" nodeType="afterEffect">
                                  <p:stCondLst>
                                    <p:cond delay="0"/>
                                  </p:stCondLst>
                                  <p:childTnLst>
                                    <p:set>
                                      <p:cBhvr>
                                        <p:cTn id="59" dur="1" fill="hold">
                                          <p:stCondLst>
                                            <p:cond delay="0"/>
                                          </p:stCondLst>
                                        </p:cTn>
                                        <p:tgtEl>
                                          <p:spTgt spid="89"/>
                                        </p:tgtEl>
                                        <p:attrNameLst>
                                          <p:attrName>style.visibility</p:attrName>
                                        </p:attrNameLst>
                                      </p:cBhvr>
                                      <p:to>
                                        <p:strVal val="visible"/>
                                      </p:to>
                                    </p:set>
                                    <p:animEffect transition="in" filter="fade">
                                      <p:cBhvr>
                                        <p:cTn id="60" dur="500"/>
                                        <p:tgtEl>
                                          <p:spTgt spid="89"/>
                                        </p:tgtEl>
                                      </p:cBhvr>
                                    </p:animEffect>
                                  </p:childTnLst>
                                </p:cTn>
                              </p:par>
                              <p:par>
                                <p:cTn id="61" presetID="10" presetClass="entr" presetSubtype="0" fill="hold" grpId="0" nodeType="withEffect">
                                  <p:stCondLst>
                                    <p:cond delay="0"/>
                                  </p:stCondLst>
                                  <p:iterate type="lt">
                                    <p:tmPct val="10000"/>
                                  </p:iterate>
                                  <p:childTnLst>
                                    <p:set>
                                      <p:cBhvr>
                                        <p:cTn id="62" dur="1" fill="hold">
                                          <p:stCondLst>
                                            <p:cond delay="0"/>
                                          </p:stCondLst>
                                        </p:cTn>
                                        <p:tgtEl>
                                          <p:spTgt spid="87"/>
                                        </p:tgtEl>
                                        <p:attrNameLst>
                                          <p:attrName>style.visibility</p:attrName>
                                        </p:attrNameLst>
                                      </p:cBhvr>
                                      <p:to>
                                        <p:strVal val="visible"/>
                                      </p:to>
                                    </p:set>
                                    <p:animEffect transition="in" filter="fade">
                                      <p:cBhvr>
                                        <p:cTn id="63" dur="500"/>
                                        <p:tgtEl>
                                          <p:spTgt spid="87"/>
                                        </p:tgtEl>
                                      </p:cBhvr>
                                    </p:animEffect>
                                  </p:childTnLst>
                                </p:cTn>
                              </p:par>
                              <p:par>
                                <p:cTn id="64" presetID="64" presetClass="path" presetSubtype="0" decel="30000" fill="hold" grpId="1" nodeType="withEffect">
                                  <p:stCondLst>
                                    <p:cond delay="0"/>
                                  </p:stCondLst>
                                  <p:iterate type="lt">
                                    <p:tmPct val="10000"/>
                                  </p:iterate>
                                  <p:childTnLst>
                                    <p:animMotion origin="layout" path="M -4.58333E-6 0.03889 L -4.58333E-6 -0.14814 " pathEditMode="relative" rAng="0" ptsTypes="AA">
                                      <p:cBhvr>
                                        <p:cTn id="65" dur="750" spd="-100000" fill="hold"/>
                                        <p:tgtEl>
                                          <p:spTgt spid="87"/>
                                        </p:tgtEl>
                                        <p:attrNameLst>
                                          <p:attrName>ppt_x</p:attrName>
                                          <p:attrName>ppt_y</p:attrName>
                                        </p:attrNameLst>
                                      </p:cBhvr>
                                      <p:rCtr x="0" y="-9352"/>
                                    </p:animMotion>
                                  </p:childTnLst>
                                </p:cTn>
                              </p:par>
                              <p:par>
                                <p:cTn id="66" presetID="64" presetClass="path" presetSubtype="0" accel="30000" decel="30000" fill="hold" grpId="2" nodeType="withEffect">
                                  <p:stCondLst>
                                    <p:cond delay="750"/>
                                  </p:stCondLst>
                                  <p:iterate type="lt">
                                    <p:tmPct val="10000"/>
                                  </p:iterate>
                                  <p:childTnLst>
                                    <p:animMotion origin="layout" path="M -4.58333E-6 0.03843 L -4.58333E-6 -3.7037E-6 " pathEditMode="relative" rAng="0" ptsTypes="AA">
                                      <p:cBhvr>
                                        <p:cTn id="67" dur="750" fill="hold"/>
                                        <p:tgtEl>
                                          <p:spTgt spid="87"/>
                                        </p:tgtEl>
                                        <p:attrNameLst>
                                          <p:attrName>ppt_x</p:attrName>
                                          <p:attrName>ppt_y</p:attrName>
                                        </p:attrNameLst>
                                      </p:cBhvr>
                                      <p:rCtr x="0" y="-1921"/>
                                    </p:animMotion>
                                  </p:childTnLst>
                                </p:cTn>
                              </p:par>
                              <p:par>
                                <p:cTn id="68" presetID="42" presetClass="entr" presetSubtype="0" fill="hold" nodeType="withEffect">
                                  <p:stCondLst>
                                    <p:cond delay="750"/>
                                  </p:stCondLst>
                                  <p:childTnLst>
                                    <p:set>
                                      <p:cBhvr>
                                        <p:cTn id="69" dur="1" fill="hold">
                                          <p:stCondLst>
                                            <p:cond delay="0"/>
                                          </p:stCondLst>
                                        </p:cTn>
                                        <p:tgtEl>
                                          <p:spTgt spid="57"/>
                                        </p:tgtEl>
                                        <p:attrNameLst>
                                          <p:attrName>style.visibility</p:attrName>
                                        </p:attrNameLst>
                                      </p:cBhvr>
                                      <p:to>
                                        <p:strVal val="visible"/>
                                      </p:to>
                                    </p:set>
                                    <p:animEffect transition="in" filter="fade">
                                      <p:cBhvr>
                                        <p:cTn id="70" dur="1000"/>
                                        <p:tgtEl>
                                          <p:spTgt spid="57"/>
                                        </p:tgtEl>
                                      </p:cBhvr>
                                    </p:animEffect>
                                    <p:anim calcmode="lin" valueType="num">
                                      <p:cBhvr>
                                        <p:cTn id="71" dur="1000" fill="hold"/>
                                        <p:tgtEl>
                                          <p:spTgt spid="57"/>
                                        </p:tgtEl>
                                        <p:attrNameLst>
                                          <p:attrName>ppt_x</p:attrName>
                                        </p:attrNameLst>
                                      </p:cBhvr>
                                      <p:tavLst>
                                        <p:tav tm="0">
                                          <p:val>
                                            <p:strVal val="#ppt_x"/>
                                          </p:val>
                                        </p:tav>
                                        <p:tav tm="100000">
                                          <p:val>
                                            <p:strVal val="#ppt_x"/>
                                          </p:val>
                                        </p:tav>
                                      </p:tavLst>
                                    </p:anim>
                                    <p:anim calcmode="lin" valueType="num">
                                      <p:cBhvr>
                                        <p:cTn id="72" dur="1000" fill="hold"/>
                                        <p:tgtEl>
                                          <p:spTgt spid="57"/>
                                        </p:tgtEl>
                                        <p:attrNameLst>
                                          <p:attrName>ppt_y</p:attrName>
                                        </p:attrNameLst>
                                      </p:cBhvr>
                                      <p:tavLst>
                                        <p:tav tm="0">
                                          <p:val>
                                            <p:strVal val="#ppt_y+.1"/>
                                          </p:val>
                                        </p:tav>
                                        <p:tav tm="100000">
                                          <p:val>
                                            <p:strVal val="#ppt_y"/>
                                          </p:val>
                                        </p:tav>
                                      </p:tavLst>
                                    </p:anim>
                                  </p:childTnLst>
                                </p:cTn>
                              </p:par>
                            </p:childTnLst>
                          </p:cTn>
                        </p:par>
                        <p:par>
                          <p:cTn id="73" fill="hold">
                            <p:stCondLst>
                              <p:cond delay="3800"/>
                            </p:stCondLst>
                            <p:childTnLst>
                              <p:par>
                                <p:cTn id="74" presetID="10" presetClass="entr" presetSubtype="0" fill="hold" grpId="0" nodeType="after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500"/>
                                        <p:tgtEl>
                                          <p:spTgt spid="13"/>
                                        </p:tgtEl>
                                      </p:cBhvr>
                                    </p:animEffect>
                                  </p:childTnLst>
                                </p:cTn>
                              </p:par>
                              <p:par>
                                <p:cTn id="77" presetID="10" presetClass="entr" presetSubtype="0" fill="hold" grpId="0" nodeType="withEffect">
                                  <p:stCondLst>
                                    <p:cond delay="0"/>
                                  </p:stCondLst>
                                  <p:iterate type="lt">
                                    <p:tmPct val="10000"/>
                                  </p:iterate>
                                  <p:childTnLst>
                                    <p:set>
                                      <p:cBhvr>
                                        <p:cTn id="78" dur="1" fill="hold">
                                          <p:stCondLst>
                                            <p:cond delay="0"/>
                                          </p:stCondLst>
                                        </p:cTn>
                                        <p:tgtEl>
                                          <p:spTgt spid="93"/>
                                        </p:tgtEl>
                                        <p:attrNameLst>
                                          <p:attrName>style.visibility</p:attrName>
                                        </p:attrNameLst>
                                      </p:cBhvr>
                                      <p:to>
                                        <p:strVal val="visible"/>
                                      </p:to>
                                    </p:set>
                                    <p:animEffect transition="in" filter="fade">
                                      <p:cBhvr>
                                        <p:cTn id="79" dur="750"/>
                                        <p:tgtEl>
                                          <p:spTgt spid="93"/>
                                        </p:tgtEl>
                                      </p:cBhvr>
                                    </p:animEffect>
                                  </p:childTnLst>
                                </p:cTn>
                              </p:par>
                              <p:par>
                                <p:cTn id="80" presetID="63" presetClass="path" presetSubtype="0" decel="50000" fill="hold" grpId="1" nodeType="withEffect">
                                  <p:stCondLst>
                                    <p:cond delay="0"/>
                                  </p:stCondLst>
                                  <p:iterate type="lt">
                                    <p:tmPct val="10000"/>
                                  </p:iterate>
                                  <p:childTnLst>
                                    <p:animMotion origin="layout" path="M -0.01562 -3.7037E-6 L 0.11081 -3.7037E-6 " pathEditMode="relative" rAng="0" ptsTypes="AA">
                                      <p:cBhvr>
                                        <p:cTn id="81" dur="750" spd="-100000" fill="hold"/>
                                        <p:tgtEl>
                                          <p:spTgt spid="93"/>
                                        </p:tgtEl>
                                        <p:attrNameLst>
                                          <p:attrName>ppt_x</p:attrName>
                                          <p:attrName>ppt_y</p:attrName>
                                        </p:attrNameLst>
                                      </p:cBhvr>
                                      <p:rCtr x="6315" y="0"/>
                                    </p:animMotion>
                                  </p:childTnLst>
                                </p:cTn>
                              </p:par>
                              <p:par>
                                <p:cTn id="82" presetID="35" presetClass="path" presetSubtype="0" accel="50000" decel="50000" fill="hold" grpId="2" nodeType="withEffect">
                                  <p:stCondLst>
                                    <p:cond delay="750"/>
                                  </p:stCondLst>
                                  <p:iterate type="lt">
                                    <p:tmPct val="10000"/>
                                  </p:iterate>
                                  <p:childTnLst>
                                    <p:animMotion origin="layout" path="M -0.01562 -3.7037E-6 L -2.29167E-6 -3.7037E-6 " pathEditMode="relative" rAng="0" ptsTypes="AA">
                                      <p:cBhvr>
                                        <p:cTn id="83" dur="750" fill="hold"/>
                                        <p:tgtEl>
                                          <p:spTgt spid="93"/>
                                        </p:tgtEl>
                                        <p:attrNameLst>
                                          <p:attrName>ppt_x</p:attrName>
                                          <p:attrName>ppt_y</p:attrName>
                                        </p:attrNameLst>
                                      </p:cBhvr>
                                      <p:rCtr x="781" y="0"/>
                                    </p:animMotion>
                                  </p:childTnLst>
                                </p:cTn>
                              </p:par>
                            </p:childTnLst>
                          </p:cTn>
                        </p:par>
                        <p:par>
                          <p:cTn id="84" fill="hold">
                            <p:stCondLst>
                              <p:cond delay="6650"/>
                            </p:stCondLst>
                            <p:childTnLst>
                              <p:par>
                                <p:cTn id="85" presetID="10" presetClass="entr" presetSubtype="0" fill="hold" grpId="0" nodeType="afterEffect">
                                  <p:stCondLst>
                                    <p:cond delay="0"/>
                                  </p:stCondLst>
                                  <p:childTnLst>
                                    <p:set>
                                      <p:cBhvr>
                                        <p:cTn id="86" dur="1" fill="hold">
                                          <p:stCondLst>
                                            <p:cond delay="0"/>
                                          </p:stCondLst>
                                        </p:cTn>
                                        <p:tgtEl>
                                          <p:spTgt spid="97"/>
                                        </p:tgtEl>
                                        <p:attrNameLst>
                                          <p:attrName>style.visibility</p:attrName>
                                        </p:attrNameLst>
                                      </p:cBhvr>
                                      <p:to>
                                        <p:strVal val="visible"/>
                                      </p:to>
                                    </p:set>
                                    <p:animEffect transition="in" filter="fade">
                                      <p:cBhvr>
                                        <p:cTn id="87" dur="500"/>
                                        <p:tgtEl>
                                          <p:spTgt spid="97"/>
                                        </p:tgtEl>
                                      </p:cBhvr>
                                    </p:animEffect>
                                  </p:childTnLst>
                                </p:cTn>
                              </p:par>
                            </p:childTnLst>
                          </p:cTn>
                        </p:par>
                        <p:par>
                          <p:cTn id="88" fill="hold">
                            <p:stCondLst>
                              <p:cond delay="7150"/>
                            </p:stCondLst>
                            <p:childTnLst>
                              <p:par>
                                <p:cTn id="89" presetID="22" presetClass="entr" presetSubtype="8" fill="hold" grpId="0" nodeType="afterEffect">
                                  <p:stCondLst>
                                    <p:cond delay="0"/>
                                  </p:stCondLst>
                                  <p:childTnLst>
                                    <p:set>
                                      <p:cBhvr>
                                        <p:cTn id="90" dur="1" fill="hold">
                                          <p:stCondLst>
                                            <p:cond delay="0"/>
                                          </p:stCondLst>
                                        </p:cTn>
                                        <p:tgtEl>
                                          <p:spTgt spid="115"/>
                                        </p:tgtEl>
                                        <p:attrNameLst>
                                          <p:attrName>style.visibility</p:attrName>
                                        </p:attrNameLst>
                                      </p:cBhvr>
                                      <p:to>
                                        <p:strVal val="visible"/>
                                      </p:to>
                                    </p:set>
                                    <p:animEffect transition="in" filter="wipe(left)">
                                      <p:cBhvr>
                                        <p:cTn id="91" dur="500"/>
                                        <p:tgtEl>
                                          <p:spTgt spid="115"/>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116"/>
                                        </p:tgtEl>
                                        <p:attrNameLst>
                                          <p:attrName>style.visibility</p:attrName>
                                        </p:attrNameLst>
                                      </p:cBhvr>
                                      <p:to>
                                        <p:strVal val="visible"/>
                                      </p:to>
                                    </p:set>
                                    <p:animEffect transition="in" filter="wipe(left)">
                                      <p:cBhvr>
                                        <p:cTn id="94" dur="500"/>
                                        <p:tgtEl>
                                          <p:spTgt spid="116"/>
                                        </p:tgtEl>
                                      </p:cBhvr>
                                    </p:animEffect>
                                  </p:childTnLst>
                                </p:cTn>
                              </p:par>
                              <p:par>
                                <p:cTn id="95" presetID="22" presetClass="entr" presetSubtype="2" fill="hold" grpId="0" nodeType="withEffect">
                                  <p:stCondLst>
                                    <p:cond delay="0"/>
                                  </p:stCondLst>
                                  <p:childTnLst>
                                    <p:set>
                                      <p:cBhvr>
                                        <p:cTn id="96" dur="1" fill="hold">
                                          <p:stCondLst>
                                            <p:cond delay="0"/>
                                          </p:stCondLst>
                                        </p:cTn>
                                        <p:tgtEl>
                                          <p:spTgt spid="117"/>
                                        </p:tgtEl>
                                        <p:attrNameLst>
                                          <p:attrName>style.visibility</p:attrName>
                                        </p:attrNameLst>
                                      </p:cBhvr>
                                      <p:to>
                                        <p:strVal val="visible"/>
                                      </p:to>
                                    </p:set>
                                    <p:animEffect transition="in" filter="wipe(right)">
                                      <p:cBhvr>
                                        <p:cTn id="97" dur="500"/>
                                        <p:tgtEl>
                                          <p:spTgt spid="117"/>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18"/>
                                        </p:tgtEl>
                                        <p:attrNameLst>
                                          <p:attrName>style.visibility</p:attrName>
                                        </p:attrNameLst>
                                      </p:cBhvr>
                                      <p:to>
                                        <p:strVal val="visible"/>
                                      </p:to>
                                    </p:set>
                                    <p:animEffect transition="in" filter="wipe(left)">
                                      <p:cBhvr>
                                        <p:cTn id="100"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108" grpId="2" animBg="1"/>
      <p:bldP spid="111" grpId="0" animBg="1"/>
      <p:bldP spid="87" grpId="0"/>
      <p:bldP spid="87" grpId="1"/>
      <p:bldP spid="87" grpId="2"/>
      <p:bldP spid="89" grpId="0" animBg="1"/>
      <p:bldP spid="90" grpId="0" animBg="1"/>
      <p:bldP spid="90" grpId="1" animBg="1"/>
      <p:bldP spid="90" grpId="2" animBg="1"/>
      <p:bldP spid="97" grpId="0"/>
      <p:bldP spid="115" grpId="0"/>
      <p:bldP spid="116" grpId="0" animBg="1"/>
      <p:bldP spid="117" grpId="0" animBg="1"/>
      <p:bldP spid="118" grpId="0"/>
      <p:bldP spid="13" grpId="0" animBg="1"/>
      <p:bldP spid="93" grpId="0"/>
      <p:bldP spid="93" grpId="1"/>
      <p:bldP spid="93" grpId="2"/>
      <p:bldP spid="20" grpId="0" animBg="1"/>
      <p:bldP spid="20" grpId="1" animBg="1"/>
      <p:bldP spid="20" grpId="2" animBg="1"/>
      <p:bldP spid="85" grpId="0" animBg="1"/>
      <p:bldP spid="85" grpId="1" animBg="1"/>
      <p:bldP spid="85" grpId="2" animBg="1"/>
      <p:bldP spid="21" grpId="0" animBg="1"/>
      <p:bldP spid="21" grpId="1" animBg="1"/>
      <p:bldP spid="21" grpId="2" animBg="1"/>
      <p:bldP spid="61" grpId="0" animBg="1"/>
      <p:bldP spid="61" grpId="1" animBg="1"/>
      <p:bldP spid="61" grpId="2" animBg="1"/>
      <p:bldP spid="84" grpId="0" animBg="1"/>
      <p:bldP spid="84" grpId="1" animBg="1"/>
      <p:bldP spid="84" grpId="2"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8350" y="1701195"/>
            <a:ext cx="9303630" cy="2240264"/>
          </a:xfrm>
          <a:prstGeom prst="rect">
            <a:avLst/>
          </a:prstGeom>
          <a:solidFill>
            <a:schemeClr val="accent1"/>
          </a:soli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4" name="Freeform 7"/>
          <p:cNvSpPr>
            <a:spLocks/>
          </p:cNvSpPr>
          <p:nvPr/>
        </p:nvSpPr>
        <p:spPr bwMode="auto">
          <a:xfrm>
            <a:off x="3758307" y="812547"/>
            <a:ext cx="1433826" cy="161747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chemeClr val="bg1">
                  <a:lumMod val="85000"/>
                </a:schemeClr>
              </a:gs>
            </a:gsLst>
            <a:lin ang="13500000" scaled="1"/>
            <a:tileRect/>
          </a:gradFill>
          <a:ln w="1587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5" name="组合 64"/>
          <p:cNvGrpSpPr/>
          <p:nvPr/>
        </p:nvGrpSpPr>
        <p:grpSpPr>
          <a:xfrm>
            <a:off x="3996160" y="1125984"/>
            <a:ext cx="1263542" cy="1021081"/>
            <a:chOff x="2270761" y="2143972"/>
            <a:chExt cx="1263542" cy="1021081"/>
          </a:xfrm>
        </p:grpSpPr>
        <p:sp>
          <p:nvSpPr>
            <p:cNvPr id="66" name="TextBox 76"/>
            <p:cNvSpPr txBox="1"/>
            <p:nvPr/>
          </p:nvSpPr>
          <p:spPr>
            <a:xfrm>
              <a:off x="2431830" y="2143972"/>
              <a:ext cx="736587"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smtClean="0">
                  <a:solidFill>
                    <a:srgbClr val="0099FF"/>
                  </a:solidFill>
                  <a:latin typeface="DIN Mittelschrift Std" pitchFamily="50" charset="0"/>
                  <a:ea typeface="方正宋黑繁体" panose="03000509000000000000" pitchFamily="65" charset="-122"/>
                  <a:cs typeface="Arial Unicode MS" panose="020B0604020202020204" pitchFamily="34" charset="-122"/>
                </a:rPr>
                <a:t>02</a:t>
              </a:r>
              <a:endParaRPr lang="zh-CN" altLang="en-US" sz="3600" b="1" dirty="0">
                <a:solidFill>
                  <a:srgbClr val="0099FF"/>
                </a:solidFill>
                <a:latin typeface="DIN Mittelschrift Std" pitchFamily="50" charset="0"/>
                <a:ea typeface="方正宋黑繁体" panose="03000509000000000000" pitchFamily="65" charset="-122"/>
                <a:cs typeface="Arial Unicode MS" panose="020B0604020202020204" pitchFamily="34" charset="-122"/>
              </a:endParaRPr>
            </a:p>
          </p:txBody>
        </p:sp>
        <p:sp>
          <p:nvSpPr>
            <p:cNvPr id="67" name="TextBox 75"/>
            <p:cNvSpPr txBox="1"/>
            <p:nvPr/>
          </p:nvSpPr>
          <p:spPr>
            <a:xfrm>
              <a:off x="2270761" y="2580278"/>
              <a:ext cx="12635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smtClean="0">
                  <a:solidFill>
                    <a:srgbClr val="0099FF"/>
                  </a:solidFill>
                  <a:latin typeface="思源黑体 CN Medium" pitchFamily="34" charset="-122"/>
                  <a:ea typeface="思源黑体 CN Medium" pitchFamily="34" charset="-122"/>
                  <a:cs typeface="Arial Unicode MS" panose="020B0604020202020204" pitchFamily="34" charset="-122"/>
                </a:rPr>
                <a:t>PART</a:t>
              </a:r>
              <a:r>
                <a:rPr lang="en-US" altLang="zh-CN" sz="3200" dirty="0" smtClean="0">
                  <a:solidFill>
                    <a:srgbClr val="0099FF"/>
                  </a:solidFill>
                  <a:latin typeface="思源黑体 CN Medium" pitchFamily="34" charset="-122"/>
                  <a:ea typeface="思源黑体 CN Medium" pitchFamily="34" charset="-122"/>
                  <a:cs typeface="Arial Unicode MS" panose="020B0604020202020204" pitchFamily="34" charset="-122"/>
                </a:rPr>
                <a:t> </a:t>
              </a:r>
              <a:endParaRPr lang="zh-CN" altLang="en-US" sz="4400" dirty="0">
                <a:solidFill>
                  <a:srgbClr val="0099FF"/>
                </a:solidFill>
                <a:latin typeface="思源黑体 CN Medium" pitchFamily="34" charset="-122"/>
                <a:ea typeface="思源黑体 CN Medium" pitchFamily="34" charset="-122"/>
                <a:cs typeface="Arial Unicode MS" panose="020B0604020202020204" pitchFamily="34" charset="-122"/>
              </a:endParaRPr>
            </a:p>
          </p:txBody>
        </p:sp>
      </p:grpSp>
      <p:grpSp>
        <p:nvGrpSpPr>
          <p:cNvPr id="5" name="组合 4"/>
          <p:cNvGrpSpPr/>
          <p:nvPr/>
        </p:nvGrpSpPr>
        <p:grpSpPr>
          <a:xfrm>
            <a:off x="2910489" y="2653523"/>
            <a:ext cx="3613819" cy="954319"/>
            <a:chOff x="2968364" y="2653523"/>
            <a:chExt cx="3613819" cy="954319"/>
          </a:xfrm>
        </p:grpSpPr>
        <p:sp>
          <p:nvSpPr>
            <p:cNvPr id="62" name="TextBox 22"/>
            <p:cNvSpPr txBox="1"/>
            <p:nvPr/>
          </p:nvSpPr>
          <p:spPr>
            <a:xfrm>
              <a:off x="3109970" y="2653523"/>
              <a:ext cx="3058882" cy="514152"/>
            </a:xfrm>
            <a:prstGeom prst="rect">
              <a:avLst/>
            </a:prstGeom>
            <a:noFill/>
          </p:spPr>
          <p:txBody>
            <a:bodyPr wrap="square" lIns="82461" tIns="41230" rIns="82461" bIns="4123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smtClean="0">
                  <a:solidFill>
                    <a:schemeClr val="bg1"/>
                  </a:solidFill>
                  <a:latin typeface="思源黑体 CN Medium" pitchFamily="34" charset="-122"/>
                  <a:ea typeface="思源黑体 CN Medium" pitchFamily="34" charset="-122"/>
                </a:rPr>
                <a:t>点击添加你的标题</a:t>
              </a:r>
              <a:endParaRPr lang="zh-CN" altLang="en-US" sz="2800" dirty="0">
                <a:solidFill>
                  <a:schemeClr val="bg1"/>
                </a:solidFill>
                <a:latin typeface="思源黑体 CN Medium" pitchFamily="34" charset="-122"/>
                <a:ea typeface="思源黑体 CN Medium" pitchFamily="34" charset="-122"/>
              </a:endParaRPr>
            </a:p>
          </p:txBody>
        </p:sp>
        <p:grpSp>
          <p:nvGrpSpPr>
            <p:cNvPr id="4" name="组合 3"/>
            <p:cNvGrpSpPr/>
            <p:nvPr/>
          </p:nvGrpSpPr>
          <p:grpSpPr>
            <a:xfrm>
              <a:off x="2968364" y="3339911"/>
              <a:ext cx="1101019" cy="267931"/>
              <a:chOff x="2968364" y="3197671"/>
              <a:chExt cx="1101019" cy="267931"/>
            </a:xfrm>
          </p:grpSpPr>
          <p:sp>
            <p:nvSpPr>
              <p:cNvPr id="70" name="TextBox 29"/>
              <p:cNvSpPr txBox="1"/>
              <p:nvPr/>
            </p:nvSpPr>
            <p:spPr>
              <a:xfrm>
                <a:off x="3069244" y="3197671"/>
                <a:ext cx="1000139" cy="267931"/>
              </a:xfrm>
              <a:prstGeom prst="rect">
                <a:avLst/>
              </a:prstGeom>
              <a:noFill/>
            </p:spPr>
            <p:txBody>
              <a:bodyPr wrap="square" lIns="82461" tIns="41230" rIns="82461" bIns="4123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pc="100" dirty="0" smtClean="0">
                    <a:solidFill>
                      <a:schemeClr val="bg1"/>
                    </a:solidFill>
                    <a:latin typeface="微软雅黑" panose="020B0503020204020204" pitchFamily="34" charset="-122"/>
                    <a:ea typeface="微软雅黑" panose="020B0503020204020204" pitchFamily="34" charset="-122"/>
                  </a:rPr>
                  <a:t> 添加标题</a:t>
                </a:r>
                <a:endParaRPr lang="zh-CN" altLang="en-US" sz="1200" spc="100" dirty="0">
                  <a:solidFill>
                    <a:schemeClr val="bg1"/>
                  </a:solidFill>
                  <a:latin typeface="微软雅黑" panose="020B0503020204020204" pitchFamily="34" charset="-122"/>
                  <a:ea typeface="微软雅黑" panose="020B0503020204020204" pitchFamily="34" charset="-122"/>
                </a:endParaRPr>
              </a:p>
            </p:txBody>
          </p:sp>
          <p:sp>
            <p:nvSpPr>
              <p:cNvPr id="71" name="矩形 70"/>
              <p:cNvSpPr/>
              <p:nvPr/>
            </p:nvSpPr>
            <p:spPr>
              <a:xfrm>
                <a:off x="2968364" y="3260080"/>
                <a:ext cx="141606" cy="141606"/>
              </a:xfrm>
              <a:prstGeom prst="rect">
                <a:avLst/>
              </a:prstGeom>
              <a:solidFill>
                <a:srgbClr val="FFFFFF"/>
              </a:solidFill>
              <a:ln w="3175">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461" tIns="41230" rIns="82461" bIns="4123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reflection blurRad="6350" stA="60000" endA="900" endPos="58000" dir="5400000" sy="-100000" algn="bl" rotWithShape="0"/>
                  </a:effectLst>
                </a:endParaRPr>
              </a:p>
            </p:txBody>
          </p:sp>
        </p:grpSp>
        <p:grpSp>
          <p:nvGrpSpPr>
            <p:cNvPr id="74" name="组合 73"/>
            <p:cNvGrpSpPr/>
            <p:nvPr/>
          </p:nvGrpSpPr>
          <p:grpSpPr>
            <a:xfrm>
              <a:off x="4228364" y="3339911"/>
              <a:ext cx="1101019" cy="267931"/>
              <a:chOff x="2968364" y="3197671"/>
              <a:chExt cx="1101019" cy="267931"/>
            </a:xfrm>
          </p:grpSpPr>
          <p:sp>
            <p:nvSpPr>
              <p:cNvPr id="75" name="TextBox 29"/>
              <p:cNvSpPr txBox="1"/>
              <p:nvPr/>
            </p:nvSpPr>
            <p:spPr>
              <a:xfrm>
                <a:off x="3069244" y="3197671"/>
                <a:ext cx="1000139" cy="267931"/>
              </a:xfrm>
              <a:prstGeom prst="rect">
                <a:avLst/>
              </a:prstGeom>
              <a:noFill/>
            </p:spPr>
            <p:txBody>
              <a:bodyPr wrap="square" lIns="82461" tIns="41230" rIns="82461" bIns="4123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pc="100" dirty="0" smtClean="0">
                    <a:solidFill>
                      <a:schemeClr val="bg1"/>
                    </a:solidFill>
                    <a:latin typeface="微软雅黑" panose="020B0503020204020204" pitchFamily="34" charset="-122"/>
                    <a:ea typeface="微软雅黑" panose="020B0503020204020204" pitchFamily="34" charset="-122"/>
                  </a:rPr>
                  <a:t> 添加标题</a:t>
                </a:r>
                <a:endParaRPr lang="zh-CN" altLang="en-US" sz="1200" spc="100" dirty="0">
                  <a:solidFill>
                    <a:schemeClr val="bg1"/>
                  </a:solidFill>
                  <a:latin typeface="微软雅黑" panose="020B0503020204020204" pitchFamily="34" charset="-122"/>
                  <a:ea typeface="微软雅黑" panose="020B0503020204020204" pitchFamily="34" charset="-122"/>
                </a:endParaRPr>
              </a:p>
            </p:txBody>
          </p:sp>
          <p:sp>
            <p:nvSpPr>
              <p:cNvPr id="76" name="矩形 75"/>
              <p:cNvSpPr/>
              <p:nvPr/>
            </p:nvSpPr>
            <p:spPr>
              <a:xfrm>
                <a:off x="2968364" y="3260080"/>
                <a:ext cx="141606" cy="141606"/>
              </a:xfrm>
              <a:prstGeom prst="rect">
                <a:avLst/>
              </a:prstGeom>
              <a:solidFill>
                <a:srgbClr val="FFFFFF"/>
              </a:solidFill>
              <a:ln w="3175">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461" tIns="41230" rIns="82461" bIns="4123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reflection blurRad="6350" stA="60000" endA="900" endPos="58000" dir="5400000" sy="-100000" algn="bl" rotWithShape="0"/>
                  </a:effectLst>
                </a:endParaRPr>
              </a:p>
            </p:txBody>
          </p:sp>
        </p:grpSp>
        <p:grpSp>
          <p:nvGrpSpPr>
            <p:cNvPr id="77" name="组合 76"/>
            <p:cNvGrpSpPr/>
            <p:nvPr/>
          </p:nvGrpSpPr>
          <p:grpSpPr>
            <a:xfrm>
              <a:off x="5481164" y="3339911"/>
              <a:ext cx="1101019" cy="267931"/>
              <a:chOff x="2968364" y="3197671"/>
              <a:chExt cx="1101019" cy="267931"/>
            </a:xfrm>
          </p:grpSpPr>
          <p:sp>
            <p:nvSpPr>
              <p:cNvPr id="78" name="TextBox 29"/>
              <p:cNvSpPr txBox="1"/>
              <p:nvPr/>
            </p:nvSpPr>
            <p:spPr>
              <a:xfrm>
                <a:off x="3069244" y="3197671"/>
                <a:ext cx="1000139" cy="267931"/>
              </a:xfrm>
              <a:prstGeom prst="rect">
                <a:avLst/>
              </a:prstGeom>
              <a:noFill/>
            </p:spPr>
            <p:txBody>
              <a:bodyPr wrap="square" lIns="82461" tIns="41230" rIns="82461" bIns="4123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pc="100" dirty="0" smtClean="0">
                    <a:solidFill>
                      <a:schemeClr val="bg1"/>
                    </a:solidFill>
                    <a:latin typeface="微软雅黑" panose="020B0503020204020204" pitchFamily="34" charset="-122"/>
                    <a:ea typeface="微软雅黑" panose="020B0503020204020204" pitchFamily="34" charset="-122"/>
                  </a:rPr>
                  <a:t> 添加标题</a:t>
                </a:r>
                <a:endParaRPr lang="zh-CN" altLang="en-US" sz="1200" spc="100"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a:xfrm>
                <a:off x="2968364" y="3260080"/>
                <a:ext cx="141606" cy="141606"/>
              </a:xfrm>
              <a:prstGeom prst="rect">
                <a:avLst/>
              </a:prstGeom>
              <a:solidFill>
                <a:srgbClr val="FFFFFF"/>
              </a:solidFill>
              <a:ln w="3175">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461" tIns="41230" rIns="82461" bIns="4123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reflection blurRad="6350" stA="60000" endA="900" endPos="58000" dir="5400000" sy="-100000" algn="bl" rotWithShape="0"/>
                  </a:effectLst>
                </a:endParaRPr>
              </a:p>
            </p:txBody>
          </p:sp>
        </p:grpSp>
      </p:grpSp>
    </p:spTree>
    <p:extLst>
      <p:ext uri="{BB962C8B-B14F-4D97-AF65-F5344CB8AC3E}">
        <p14:creationId xmlns:p14="http://schemas.microsoft.com/office/powerpoint/2010/main" val="564258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30000" fill="hold" grpId="1" nodeType="withEffect">
                                  <p:stCondLst>
                                    <p:cond delay="0"/>
                                  </p:stCondLst>
                                  <p:childTnLst>
                                    <p:animMotion origin="layout" path="M 3.125E-6 -0.03981 L 3.125E-6 0.14815 " pathEditMode="relative" rAng="0" ptsTypes="AA">
                                      <p:cBhvr>
                                        <p:cTn id="9" dur="750" spd="-100000" fill="hold"/>
                                        <p:tgtEl>
                                          <p:spTgt spid="2"/>
                                        </p:tgtEl>
                                        <p:attrNameLst>
                                          <p:attrName>ppt_x</p:attrName>
                                          <p:attrName>ppt_y</p:attrName>
                                        </p:attrNameLst>
                                      </p:cBhvr>
                                      <p:rCtr x="0" y="9398"/>
                                    </p:animMotion>
                                  </p:childTnLst>
                                </p:cTn>
                              </p:par>
                              <p:par>
                                <p:cTn id="10" presetID="42" presetClass="path" presetSubtype="0" accel="30000" decel="30000" fill="hold" grpId="2" nodeType="withEffect">
                                  <p:stCondLst>
                                    <p:cond delay="750"/>
                                  </p:stCondLst>
                                  <p:childTnLst>
                                    <p:animMotion origin="layout" path="M 3.125E-6 -0.03981 L 3.125E-6 -3.7037E-6 " pathEditMode="relative" rAng="0" ptsTypes="AA">
                                      <p:cBhvr>
                                        <p:cTn id="11" dur="750" fill="hold"/>
                                        <p:tgtEl>
                                          <p:spTgt spid="2"/>
                                        </p:tgtEl>
                                        <p:attrNameLst>
                                          <p:attrName>ppt_x</p:attrName>
                                          <p:attrName>ppt_y</p:attrName>
                                        </p:attrNameLst>
                                      </p:cBhvr>
                                      <p:rCtr x="0" y="1991"/>
                                    </p:animMotion>
                                  </p:childTnLst>
                                </p:cTn>
                              </p:par>
                              <p:par>
                                <p:cTn id="12" presetID="10" presetClass="entr" presetSubtype="0" fill="hold" grpId="0"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fade">
                                      <p:cBhvr>
                                        <p:cTn id="14" dur="500"/>
                                        <p:tgtEl>
                                          <p:spTgt spid="54"/>
                                        </p:tgtEl>
                                      </p:cBhvr>
                                    </p:animEffect>
                                  </p:childTnLst>
                                </p:cTn>
                              </p:par>
                              <p:par>
                                <p:cTn id="15" presetID="64" presetClass="path" presetSubtype="0" decel="30000" fill="hold" grpId="1" nodeType="withEffect">
                                  <p:stCondLst>
                                    <p:cond delay="0"/>
                                  </p:stCondLst>
                                  <p:childTnLst>
                                    <p:animMotion origin="layout" path="M -4.58333E-6 0.03889 L -4.58333E-6 -0.14814 " pathEditMode="relative" rAng="0" ptsTypes="AA">
                                      <p:cBhvr>
                                        <p:cTn id="16" dur="750" spd="-100000" fill="hold"/>
                                        <p:tgtEl>
                                          <p:spTgt spid="54"/>
                                        </p:tgtEl>
                                        <p:attrNameLst>
                                          <p:attrName>ppt_x</p:attrName>
                                          <p:attrName>ppt_y</p:attrName>
                                        </p:attrNameLst>
                                      </p:cBhvr>
                                      <p:rCtr x="0" y="-9352"/>
                                    </p:animMotion>
                                  </p:childTnLst>
                                </p:cTn>
                              </p:par>
                              <p:par>
                                <p:cTn id="17" presetID="64" presetClass="path" presetSubtype="0" accel="30000" decel="30000" fill="hold" grpId="2" nodeType="withEffect">
                                  <p:stCondLst>
                                    <p:cond delay="750"/>
                                  </p:stCondLst>
                                  <p:childTnLst>
                                    <p:animMotion origin="layout" path="M -4.58333E-6 0.03843 L -4.58333E-6 -3.7037E-6 " pathEditMode="relative" rAng="0" ptsTypes="AA">
                                      <p:cBhvr>
                                        <p:cTn id="18" dur="750" fill="hold"/>
                                        <p:tgtEl>
                                          <p:spTgt spid="54"/>
                                        </p:tgtEl>
                                        <p:attrNameLst>
                                          <p:attrName>ppt_x</p:attrName>
                                          <p:attrName>ppt_y</p:attrName>
                                        </p:attrNameLst>
                                      </p:cBhvr>
                                      <p:rCtr x="0" y="-1921"/>
                                    </p:animMotion>
                                  </p:childTnLst>
                                </p:cTn>
                              </p:par>
                              <p:par>
                                <p:cTn id="19" presetID="53" presetClass="entr" presetSubtype="16" fill="hold" nodeType="withEffect">
                                  <p:stCondLst>
                                    <p:cond delay="750"/>
                                  </p:stCondLst>
                                  <p:childTnLst>
                                    <p:set>
                                      <p:cBhvr>
                                        <p:cTn id="20" dur="1" fill="hold">
                                          <p:stCondLst>
                                            <p:cond delay="0"/>
                                          </p:stCondLst>
                                        </p:cTn>
                                        <p:tgtEl>
                                          <p:spTgt spid="65"/>
                                        </p:tgtEl>
                                        <p:attrNameLst>
                                          <p:attrName>style.visibility</p:attrName>
                                        </p:attrNameLst>
                                      </p:cBhvr>
                                      <p:to>
                                        <p:strVal val="visible"/>
                                      </p:to>
                                    </p:set>
                                    <p:anim calcmode="lin" valueType="num">
                                      <p:cBhvr>
                                        <p:cTn id="21" dur="500" fill="hold"/>
                                        <p:tgtEl>
                                          <p:spTgt spid="65"/>
                                        </p:tgtEl>
                                        <p:attrNameLst>
                                          <p:attrName>ppt_w</p:attrName>
                                        </p:attrNameLst>
                                      </p:cBhvr>
                                      <p:tavLst>
                                        <p:tav tm="0">
                                          <p:val>
                                            <p:fltVal val="0"/>
                                          </p:val>
                                        </p:tav>
                                        <p:tav tm="100000">
                                          <p:val>
                                            <p:strVal val="#ppt_w"/>
                                          </p:val>
                                        </p:tav>
                                      </p:tavLst>
                                    </p:anim>
                                    <p:anim calcmode="lin" valueType="num">
                                      <p:cBhvr>
                                        <p:cTn id="22" dur="500" fill="hold"/>
                                        <p:tgtEl>
                                          <p:spTgt spid="65"/>
                                        </p:tgtEl>
                                        <p:attrNameLst>
                                          <p:attrName>ppt_h</p:attrName>
                                        </p:attrNameLst>
                                      </p:cBhvr>
                                      <p:tavLst>
                                        <p:tav tm="0">
                                          <p:val>
                                            <p:fltVal val="0"/>
                                          </p:val>
                                        </p:tav>
                                        <p:tav tm="100000">
                                          <p:val>
                                            <p:strVal val="#ppt_h"/>
                                          </p:val>
                                        </p:tav>
                                      </p:tavLst>
                                    </p:anim>
                                    <p:animEffect transition="in" filter="fade">
                                      <p:cBhvr>
                                        <p:cTn id="23" dur="500"/>
                                        <p:tgtEl>
                                          <p:spTgt spid="65"/>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54" grpId="0" animBg="1"/>
      <p:bldP spid="54" grpId="1" animBg="1"/>
      <p:bldP spid="54"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2113114"/>
            <a:ext cx="9144000" cy="251246"/>
          </a:xfrm>
          <a:prstGeom prst="rect">
            <a:avLst/>
          </a:prstGeom>
          <a:gradFill flip="none" rotWithShape="1">
            <a:gsLst>
              <a:gs pos="0">
                <a:schemeClr val="bg1">
                  <a:lumMod val="82000"/>
                </a:schemeClr>
              </a:gs>
              <a:gs pos="36000">
                <a:schemeClr val="bg1"/>
              </a:gs>
              <a:gs pos="100000">
                <a:schemeClr val="bg1">
                  <a:lumMod val="85000"/>
                </a:schemeClr>
              </a:gs>
            </a:gsLst>
            <a:lin ang="13500000" scaled="1"/>
            <a:tileRect/>
          </a:gradFill>
          <a:ln w="15875">
            <a:solidFill>
              <a:schemeClr val="bg1"/>
            </a:solidFill>
          </a:ln>
          <a:effectLst>
            <a:outerShdw blurRad="419100" dist="292100" dir="2700000" sx="90000" sy="90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nvGrpSpPr>
          <p:cNvPr id="6" name="组合 5"/>
          <p:cNvGrpSpPr/>
          <p:nvPr/>
        </p:nvGrpSpPr>
        <p:grpSpPr>
          <a:xfrm>
            <a:off x="1837156" y="1325611"/>
            <a:ext cx="1579800" cy="1810648"/>
            <a:chOff x="1023527" y="1330407"/>
            <a:chExt cx="1481743" cy="1698263"/>
          </a:xfrm>
        </p:grpSpPr>
        <p:sp>
          <p:nvSpPr>
            <p:cNvPr id="18" name="Freeform 7"/>
            <p:cNvSpPr>
              <a:spLocks/>
            </p:cNvSpPr>
            <p:nvPr/>
          </p:nvSpPr>
          <p:spPr bwMode="auto">
            <a:xfrm>
              <a:off x="1023527" y="1330407"/>
              <a:ext cx="1481743" cy="1698263"/>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9" name="Freeform 7"/>
            <p:cNvSpPr>
              <a:spLocks/>
            </p:cNvSpPr>
            <p:nvPr/>
          </p:nvSpPr>
          <p:spPr bwMode="auto">
            <a:xfrm>
              <a:off x="1112182" y="1430948"/>
              <a:ext cx="1319069" cy="1511817"/>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blipFill>
              <a:blip r:embed="rId2" cstate="screen">
                <a:extLst>
                  <a:ext uri="{28A0092B-C50C-407E-A947-70E740481C1C}">
                    <a14:useLocalDpi xmlns:a14="http://schemas.microsoft.com/office/drawing/2010/main"/>
                  </a:ext>
                </a:extLst>
              </a:blip>
              <a:stretch>
                <a:fillRect/>
              </a:stretch>
            </a:blipFill>
            <a:ln w="158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grpSp>
        <p:nvGrpSpPr>
          <p:cNvPr id="26" name="组合 25"/>
          <p:cNvGrpSpPr/>
          <p:nvPr/>
        </p:nvGrpSpPr>
        <p:grpSpPr>
          <a:xfrm>
            <a:off x="5914376" y="1325611"/>
            <a:ext cx="1579800" cy="1810648"/>
            <a:chOff x="1023527" y="1330407"/>
            <a:chExt cx="1481743" cy="1698263"/>
          </a:xfrm>
        </p:grpSpPr>
        <p:sp>
          <p:nvSpPr>
            <p:cNvPr id="27" name="Freeform 7"/>
            <p:cNvSpPr>
              <a:spLocks/>
            </p:cNvSpPr>
            <p:nvPr/>
          </p:nvSpPr>
          <p:spPr bwMode="auto">
            <a:xfrm>
              <a:off x="1023527" y="1330407"/>
              <a:ext cx="1481743" cy="1698263"/>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8" name="Freeform 7"/>
            <p:cNvSpPr>
              <a:spLocks/>
            </p:cNvSpPr>
            <p:nvPr/>
          </p:nvSpPr>
          <p:spPr bwMode="auto">
            <a:xfrm>
              <a:off x="1112182" y="1430948"/>
              <a:ext cx="1319069" cy="1511817"/>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blipFill>
              <a:blip r:embed="rId3" cstate="screen">
                <a:extLst>
                  <a:ext uri="{28A0092B-C50C-407E-A947-70E740481C1C}">
                    <a14:useLocalDpi xmlns:a14="http://schemas.microsoft.com/office/drawing/2010/main"/>
                  </a:ext>
                </a:extLst>
              </a:blip>
              <a:stretch>
                <a:fillRect/>
              </a:stretch>
            </a:blipFill>
            <a:ln w="158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grpSp>
        <p:nvGrpSpPr>
          <p:cNvPr id="4" name="组合 3"/>
          <p:cNvGrpSpPr/>
          <p:nvPr/>
        </p:nvGrpSpPr>
        <p:grpSpPr>
          <a:xfrm>
            <a:off x="3616486" y="1037579"/>
            <a:ext cx="2082422" cy="2386712"/>
            <a:chOff x="3968754" y="1423630"/>
            <a:chExt cx="1481743" cy="1698263"/>
          </a:xfrm>
        </p:grpSpPr>
        <p:sp>
          <p:nvSpPr>
            <p:cNvPr id="22" name="Freeform 7"/>
            <p:cNvSpPr>
              <a:spLocks/>
            </p:cNvSpPr>
            <p:nvPr/>
          </p:nvSpPr>
          <p:spPr bwMode="auto">
            <a:xfrm>
              <a:off x="3968754" y="1423630"/>
              <a:ext cx="1481743" cy="1698263"/>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3" name="Freeform 7"/>
            <p:cNvSpPr>
              <a:spLocks/>
            </p:cNvSpPr>
            <p:nvPr/>
          </p:nvSpPr>
          <p:spPr bwMode="auto">
            <a:xfrm>
              <a:off x="4050091" y="1516853"/>
              <a:ext cx="1319069" cy="1511817"/>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blipFill>
              <a:blip r:embed="rId4" cstate="screen">
                <a:extLst>
                  <a:ext uri="{28A0092B-C50C-407E-A947-70E740481C1C}">
                    <a14:useLocalDpi xmlns:a14="http://schemas.microsoft.com/office/drawing/2010/main"/>
                  </a:ext>
                </a:extLst>
              </a:blip>
              <a:stretch>
                <a:fillRect/>
              </a:stretch>
            </a:blipFill>
            <a:ln w="158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65" name="矩形 64"/>
          <p:cNvSpPr/>
          <p:nvPr/>
        </p:nvSpPr>
        <p:spPr>
          <a:xfrm>
            <a:off x="1640275" y="3960132"/>
            <a:ext cx="6216910" cy="660181"/>
          </a:xfrm>
          <a:prstGeom prst="rect">
            <a:avLst/>
          </a:prstGeom>
        </p:spPr>
        <p:txBody>
          <a:bodyPr wrap="square" lIns="68580" tIns="34290" rIns="68580" bIns="34290">
            <a:spAutoFit/>
          </a:bodyPr>
          <a:lstStyle/>
          <a:p>
            <a:pPr>
              <a:lnSpc>
                <a:spcPct val="120000"/>
              </a:lnSpc>
            </a:pPr>
            <a:r>
              <a:rPr lang="en-US" altLang="zh-CN" sz="800" dirty="0">
                <a:solidFill>
                  <a:schemeClr val="tx1">
                    <a:lumMod val="75000"/>
                    <a:lumOff val="25000"/>
                  </a:schemeClr>
                </a:solidFill>
              </a:rPr>
              <a:t>Four short words sum up what has  lifted most successful individuals above the crowd : a little bit more. experience as your reference, prudence aas your brother and hope as your sentry. Four short words tr sum up what has lifted most successful individuals above the crowd has  lifted most successful individuals above the crowd : a little bit more. experience as your reference, prudence </a:t>
            </a:r>
            <a:r>
              <a:rPr lang="en-US" altLang="zh-CN" sz="800" dirty="0" err="1">
                <a:solidFill>
                  <a:schemeClr val="tx1">
                    <a:lumMod val="75000"/>
                    <a:lumOff val="25000"/>
                  </a:schemeClr>
                </a:solidFill>
              </a:rPr>
              <a:t>aas</a:t>
            </a:r>
            <a:r>
              <a:rPr lang="en-US" altLang="zh-CN" sz="800" dirty="0">
                <a:solidFill>
                  <a:schemeClr val="tx1">
                    <a:lumMod val="75000"/>
                    <a:lumOff val="25000"/>
                  </a:schemeClr>
                </a:solidFill>
              </a:rPr>
              <a:t> your brother and hope as your sentry. Four short words </a:t>
            </a:r>
            <a:r>
              <a:rPr lang="en-US" altLang="zh-CN" sz="800" dirty="0" err="1">
                <a:solidFill>
                  <a:schemeClr val="tx1">
                    <a:lumMod val="75000"/>
                    <a:lumOff val="25000"/>
                  </a:schemeClr>
                </a:solidFill>
              </a:rPr>
              <a:t>tr</a:t>
            </a:r>
            <a:r>
              <a:rPr lang="en-US" altLang="zh-CN" sz="800" dirty="0">
                <a:solidFill>
                  <a:schemeClr val="tx1">
                    <a:lumMod val="75000"/>
                    <a:lumOff val="25000"/>
                  </a:schemeClr>
                </a:solidFill>
              </a:rPr>
              <a:t> sum up what has lifted most successful individuals above the crowd</a:t>
            </a:r>
            <a:endParaRPr lang="zh-CN" altLang="en-US" sz="800" dirty="0">
              <a:solidFill>
                <a:schemeClr val="tx1">
                  <a:lumMod val="75000"/>
                  <a:lumOff val="25000"/>
                </a:schemeClr>
              </a:solidFill>
              <a:latin typeface="ITC Avant Garde Std XLt" panose="020B0302020202020204" pitchFamily="34" charset="0"/>
            </a:endParaRPr>
          </a:p>
        </p:txBody>
      </p:sp>
      <p:grpSp>
        <p:nvGrpSpPr>
          <p:cNvPr id="66" name="组合 65"/>
          <p:cNvGrpSpPr/>
          <p:nvPr/>
        </p:nvGrpSpPr>
        <p:grpSpPr>
          <a:xfrm>
            <a:off x="4145281" y="3587544"/>
            <a:ext cx="868679" cy="331375"/>
            <a:chOff x="4317998" y="3900075"/>
            <a:chExt cx="685794" cy="261610"/>
          </a:xfrm>
        </p:grpSpPr>
        <p:sp>
          <p:nvSpPr>
            <p:cNvPr id="67" name="Rounded Rectangle 15"/>
            <p:cNvSpPr/>
            <p:nvPr/>
          </p:nvSpPr>
          <p:spPr>
            <a:xfrm>
              <a:off x="4317998" y="3918529"/>
              <a:ext cx="685794" cy="208603"/>
            </a:xfrm>
            <a:prstGeom prst="roundRect">
              <a:avLst>
                <a:gd name="adj" fmla="val 7778"/>
              </a:avLst>
            </a:prstGeom>
            <a:gradFill>
              <a:gsLst>
                <a:gs pos="0">
                  <a:schemeClr val="accent1"/>
                </a:gs>
                <a:gs pos="100000">
                  <a:srgbClr val="1971FF"/>
                </a:gs>
              </a:gsLst>
              <a:lin ang="13500000" scaled="1"/>
            </a:gradFill>
            <a:ln w="9525">
              <a:solidFill>
                <a:schemeClr val="bg1"/>
              </a:solidFill>
            </a:ln>
            <a:effectLst>
              <a:outerShdw blurRad="419100" dist="190500" dir="1260000" sx="81000" sy="81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dirty="0"/>
            </a:p>
          </p:txBody>
        </p:sp>
        <p:sp>
          <p:nvSpPr>
            <p:cNvPr id="68" name="TextBox 67"/>
            <p:cNvSpPr txBox="1"/>
            <p:nvPr/>
          </p:nvSpPr>
          <p:spPr>
            <a:xfrm>
              <a:off x="4420487" y="3900075"/>
              <a:ext cx="565260" cy="261610"/>
            </a:xfrm>
            <a:prstGeom prst="rect">
              <a:avLst/>
            </a:prstGeom>
            <a:noFill/>
            <a:ln w="9525">
              <a:noFill/>
            </a:ln>
            <a:effectLst>
              <a:outerShdw blurRad="419100" dist="292100" dir="2700000" sx="81000" sy="81000" algn="tl" rotWithShape="0">
                <a:schemeClr val="tx1">
                  <a:lumMod val="50000"/>
                  <a:lumOff val="50000"/>
                  <a:alpha val="2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050" dirty="0" smtClean="0">
                  <a:solidFill>
                    <a:schemeClr val="bg1"/>
                  </a:solidFill>
                </a:rPr>
                <a:t>点击结论</a:t>
              </a:r>
              <a:endParaRPr lang="zh-CN" altLang="en-US" sz="1050" dirty="0">
                <a:solidFill>
                  <a:schemeClr val="bg1"/>
                </a:solidFill>
              </a:endParaRPr>
            </a:p>
          </p:txBody>
        </p:sp>
      </p:grpSp>
      <p:sp>
        <p:nvSpPr>
          <p:cNvPr id="24"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5"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171339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700" fill="hold"/>
                                        <p:tgtEl>
                                          <p:spTgt spid="24"/>
                                        </p:tgtEl>
                                        <p:attrNameLst>
                                          <p:attrName>ppt_w</p:attrName>
                                        </p:attrNameLst>
                                      </p:cBhvr>
                                      <p:tavLst>
                                        <p:tav tm="0">
                                          <p:val>
                                            <p:strVal val="#ppt_w*0.70"/>
                                          </p:val>
                                        </p:tav>
                                        <p:tav tm="100000">
                                          <p:val>
                                            <p:strVal val="#ppt_w"/>
                                          </p:val>
                                        </p:tav>
                                      </p:tavLst>
                                    </p:anim>
                                    <p:anim calcmode="lin" valueType="num">
                                      <p:cBhvr>
                                        <p:cTn id="8" dur="700" fill="hold"/>
                                        <p:tgtEl>
                                          <p:spTgt spid="24"/>
                                        </p:tgtEl>
                                        <p:attrNameLst>
                                          <p:attrName>ppt_h</p:attrName>
                                        </p:attrNameLst>
                                      </p:cBhvr>
                                      <p:tavLst>
                                        <p:tav tm="0">
                                          <p:val>
                                            <p:strVal val="#ppt_h"/>
                                          </p:val>
                                        </p:tav>
                                        <p:tav tm="100000">
                                          <p:val>
                                            <p:strVal val="#ppt_h"/>
                                          </p:val>
                                        </p:tav>
                                      </p:tavLst>
                                    </p:anim>
                                    <p:animEffect transition="in" filter="fade">
                                      <p:cBhvr>
                                        <p:cTn id="9" dur="700"/>
                                        <p:tgtEl>
                                          <p:spTgt spid="24"/>
                                        </p:tgtEl>
                                      </p:cBhvr>
                                    </p:animEffect>
                                  </p:childTnLst>
                                </p:cTn>
                              </p:par>
                            </p:childTnLst>
                          </p:cTn>
                        </p:par>
                        <p:par>
                          <p:cTn id="10" fill="hold">
                            <p:stCondLst>
                              <p:cond delay="7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2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4" presetClass="path" presetSubtype="0" decel="30000" fill="hold" nodeType="withEffect">
                                  <p:stCondLst>
                                    <p:cond delay="0"/>
                                  </p:stCondLst>
                                  <p:childTnLst>
                                    <p:animMotion origin="layout" path="M -4.58333E-6 0.03889 L -4.58333E-6 -0.14814 " pathEditMode="relative" rAng="0" ptsTypes="AA">
                                      <p:cBhvr>
                                        <p:cTn id="19" dur="750" spd="-100000" fill="hold"/>
                                        <p:tgtEl>
                                          <p:spTgt spid="4"/>
                                        </p:tgtEl>
                                        <p:attrNameLst>
                                          <p:attrName>ppt_x</p:attrName>
                                          <p:attrName>ppt_y</p:attrName>
                                        </p:attrNameLst>
                                      </p:cBhvr>
                                      <p:rCtr x="0" y="-9352"/>
                                    </p:animMotion>
                                  </p:childTnLst>
                                </p:cTn>
                              </p:par>
                              <p:par>
                                <p:cTn id="20" presetID="64" presetClass="path" presetSubtype="0" accel="30000" decel="30000" fill="hold" nodeType="withEffect">
                                  <p:stCondLst>
                                    <p:cond delay="750"/>
                                  </p:stCondLst>
                                  <p:childTnLst>
                                    <p:animMotion origin="layout" path="M -4.58333E-6 0.03843 L -4.58333E-6 -3.7037E-6 " pathEditMode="relative" rAng="0" ptsTypes="AA">
                                      <p:cBhvr>
                                        <p:cTn id="21" dur="750" fill="hold"/>
                                        <p:tgtEl>
                                          <p:spTgt spid="4"/>
                                        </p:tgtEl>
                                        <p:attrNameLst>
                                          <p:attrName>ppt_x</p:attrName>
                                          <p:attrName>ppt_y</p:attrName>
                                        </p:attrNameLst>
                                      </p:cBhvr>
                                      <p:rCtr x="0" y="-1921"/>
                                    </p:animMotion>
                                  </p:childTnLst>
                                </p:cTn>
                              </p:par>
                            </p:childTnLst>
                          </p:cTn>
                        </p:par>
                        <p:par>
                          <p:cTn id="22" fill="hold">
                            <p:stCondLst>
                              <p:cond delay="2700"/>
                            </p:stCondLst>
                            <p:childTnLst>
                              <p:par>
                                <p:cTn id="23" presetID="10" presetClass="entr" presetSubtype="0"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childTnLst>
                                </p:cTn>
                              </p:par>
                              <p:par>
                                <p:cTn id="26" presetID="63" presetClass="path" presetSubtype="0" decel="50000" fill="hold" nodeType="withEffect">
                                  <p:stCondLst>
                                    <p:cond delay="0"/>
                                  </p:stCondLst>
                                  <p:childTnLst>
                                    <p:animMotion origin="layout" path="M 0.01523 -3.7037E-6 L -0.10885 -3.7037E-6 " pathEditMode="relative" rAng="0" ptsTypes="AA">
                                      <p:cBhvr>
                                        <p:cTn id="27" dur="750" spd="-100000" fill="hold"/>
                                        <p:tgtEl>
                                          <p:spTgt spid="26"/>
                                        </p:tgtEl>
                                        <p:attrNameLst>
                                          <p:attrName>ppt_x</p:attrName>
                                          <p:attrName>ppt_y</p:attrName>
                                        </p:attrNameLst>
                                      </p:cBhvr>
                                      <p:rCtr x="-6211" y="0"/>
                                    </p:animMotion>
                                  </p:childTnLst>
                                </p:cTn>
                              </p:par>
                              <p:par>
                                <p:cTn id="28" presetID="35" presetClass="path" presetSubtype="0" accel="50000" decel="50000" fill="hold" nodeType="withEffect">
                                  <p:stCondLst>
                                    <p:cond delay="750"/>
                                  </p:stCondLst>
                                  <p:childTnLst>
                                    <p:animMotion origin="layout" path="M 0.01601 -3.7037E-6 L 8.33333E-7 -3.7037E-6 " pathEditMode="relative" rAng="0" ptsTypes="AA">
                                      <p:cBhvr>
                                        <p:cTn id="29" dur="750" fill="hold"/>
                                        <p:tgtEl>
                                          <p:spTgt spid="26"/>
                                        </p:tgtEl>
                                        <p:attrNameLst>
                                          <p:attrName>ppt_x</p:attrName>
                                          <p:attrName>ppt_y</p:attrName>
                                        </p:attrNameLst>
                                      </p:cBhvr>
                                      <p:rCtr x="-807" y="0"/>
                                    </p:animMotion>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750"/>
                                        <p:tgtEl>
                                          <p:spTgt spid="6"/>
                                        </p:tgtEl>
                                      </p:cBhvr>
                                    </p:animEffect>
                                  </p:childTnLst>
                                </p:cTn>
                              </p:par>
                              <p:par>
                                <p:cTn id="33" presetID="63" presetClass="path" presetSubtype="0" decel="50000" fill="hold" nodeType="withEffect">
                                  <p:stCondLst>
                                    <p:cond delay="0"/>
                                  </p:stCondLst>
                                  <p:childTnLst>
                                    <p:animMotion origin="layout" path="M -0.01562 -3.7037E-6 L 0.11081 -3.7037E-6 " pathEditMode="relative" rAng="0" ptsTypes="AA">
                                      <p:cBhvr>
                                        <p:cTn id="34" dur="750" spd="-100000" fill="hold"/>
                                        <p:tgtEl>
                                          <p:spTgt spid="6"/>
                                        </p:tgtEl>
                                        <p:attrNameLst>
                                          <p:attrName>ppt_x</p:attrName>
                                          <p:attrName>ppt_y</p:attrName>
                                        </p:attrNameLst>
                                      </p:cBhvr>
                                      <p:rCtr x="6315" y="0"/>
                                    </p:animMotion>
                                  </p:childTnLst>
                                </p:cTn>
                              </p:par>
                              <p:par>
                                <p:cTn id="35" presetID="35" presetClass="path" presetSubtype="0" accel="50000" decel="50000" fill="hold" nodeType="withEffect">
                                  <p:stCondLst>
                                    <p:cond delay="750"/>
                                  </p:stCondLst>
                                  <p:childTnLst>
                                    <p:animMotion origin="layout" path="M -0.01562 -3.7037E-6 L -2.29167E-6 -3.7037E-6 " pathEditMode="relative" rAng="0" ptsTypes="AA">
                                      <p:cBhvr>
                                        <p:cTn id="36" dur="750" fill="hold"/>
                                        <p:tgtEl>
                                          <p:spTgt spid="6"/>
                                        </p:tgtEl>
                                        <p:attrNameLst>
                                          <p:attrName>ppt_x</p:attrName>
                                          <p:attrName>ppt_y</p:attrName>
                                        </p:attrNameLst>
                                      </p:cBhvr>
                                      <p:rCtr x="781" y="0"/>
                                    </p:animMotion>
                                  </p:childTnLst>
                                </p:cTn>
                              </p:par>
                              <p:par>
                                <p:cTn id="37" presetID="22" presetClass="entr" presetSubtype="8" fill="hold" grpId="0" nodeType="withEffect">
                                  <p:stCondLst>
                                    <p:cond delay="1250"/>
                                  </p:stCondLst>
                                  <p:childTnLst>
                                    <p:set>
                                      <p:cBhvr>
                                        <p:cTn id="38" dur="1" fill="hold">
                                          <p:stCondLst>
                                            <p:cond delay="0"/>
                                          </p:stCondLst>
                                        </p:cTn>
                                        <p:tgtEl>
                                          <p:spTgt spid="65"/>
                                        </p:tgtEl>
                                        <p:attrNameLst>
                                          <p:attrName>style.visibility</p:attrName>
                                        </p:attrNameLst>
                                      </p:cBhvr>
                                      <p:to>
                                        <p:strVal val="visible"/>
                                      </p:to>
                                    </p:set>
                                    <p:animEffect transition="in" filter="wipe(left)">
                                      <p:cBhvr>
                                        <p:cTn id="39" dur="1000"/>
                                        <p:tgtEl>
                                          <p:spTgt spid="65"/>
                                        </p:tgtEl>
                                      </p:cBhvr>
                                    </p:animEffect>
                                  </p:childTnLst>
                                </p:cTn>
                              </p:par>
                            </p:childTnLst>
                          </p:cTn>
                        </p:par>
                        <p:par>
                          <p:cTn id="40" fill="hold">
                            <p:stCondLst>
                              <p:cond delay="4950"/>
                            </p:stCondLst>
                            <p:childTnLst>
                              <p:par>
                                <p:cTn id="41" presetID="31" presetClass="entr" presetSubtype="0" fill="hold" nodeType="afterEffect">
                                  <p:stCondLst>
                                    <p:cond delay="0"/>
                                  </p:stCondLst>
                                  <p:childTnLst>
                                    <p:set>
                                      <p:cBhvr>
                                        <p:cTn id="42" dur="1" fill="hold">
                                          <p:stCondLst>
                                            <p:cond delay="0"/>
                                          </p:stCondLst>
                                        </p:cTn>
                                        <p:tgtEl>
                                          <p:spTgt spid="66"/>
                                        </p:tgtEl>
                                        <p:attrNameLst>
                                          <p:attrName>style.visibility</p:attrName>
                                        </p:attrNameLst>
                                      </p:cBhvr>
                                      <p:to>
                                        <p:strVal val="visible"/>
                                      </p:to>
                                    </p:set>
                                    <p:anim calcmode="lin" valueType="num">
                                      <p:cBhvr>
                                        <p:cTn id="43" dur="1000" fill="hold"/>
                                        <p:tgtEl>
                                          <p:spTgt spid="66"/>
                                        </p:tgtEl>
                                        <p:attrNameLst>
                                          <p:attrName>ppt_w</p:attrName>
                                        </p:attrNameLst>
                                      </p:cBhvr>
                                      <p:tavLst>
                                        <p:tav tm="0">
                                          <p:val>
                                            <p:fltVal val="0"/>
                                          </p:val>
                                        </p:tav>
                                        <p:tav tm="100000">
                                          <p:val>
                                            <p:strVal val="#ppt_w"/>
                                          </p:val>
                                        </p:tav>
                                      </p:tavLst>
                                    </p:anim>
                                    <p:anim calcmode="lin" valueType="num">
                                      <p:cBhvr>
                                        <p:cTn id="44" dur="1000" fill="hold"/>
                                        <p:tgtEl>
                                          <p:spTgt spid="66"/>
                                        </p:tgtEl>
                                        <p:attrNameLst>
                                          <p:attrName>ppt_h</p:attrName>
                                        </p:attrNameLst>
                                      </p:cBhvr>
                                      <p:tavLst>
                                        <p:tav tm="0">
                                          <p:val>
                                            <p:fltVal val="0"/>
                                          </p:val>
                                        </p:tav>
                                        <p:tav tm="100000">
                                          <p:val>
                                            <p:strVal val="#ppt_h"/>
                                          </p:val>
                                        </p:tav>
                                      </p:tavLst>
                                    </p:anim>
                                    <p:anim calcmode="lin" valueType="num">
                                      <p:cBhvr>
                                        <p:cTn id="45" dur="1000" fill="hold"/>
                                        <p:tgtEl>
                                          <p:spTgt spid="66"/>
                                        </p:tgtEl>
                                        <p:attrNameLst>
                                          <p:attrName>style.rotation</p:attrName>
                                        </p:attrNameLst>
                                      </p:cBhvr>
                                      <p:tavLst>
                                        <p:tav tm="0">
                                          <p:val>
                                            <p:fltVal val="90"/>
                                          </p:val>
                                        </p:tav>
                                        <p:tav tm="100000">
                                          <p:val>
                                            <p:fltVal val="0"/>
                                          </p:val>
                                        </p:tav>
                                      </p:tavLst>
                                    </p:anim>
                                    <p:animEffect transition="in" filter="fade">
                                      <p:cBhvr>
                                        <p:cTn id="46"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5" grpId="0"/>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1007043" y="2872899"/>
            <a:ext cx="749108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036778" y="2837180"/>
            <a:ext cx="71438" cy="71438"/>
          </a:xfrm>
          <a:prstGeom prst="ellipse">
            <a:avLst/>
          </a:prstGeom>
          <a:gradFill>
            <a:gsLst>
              <a:gs pos="0">
                <a:schemeClr val="accent2"/>
              </a:gs>
              <a:gs pos="36000">
                <a:schemeClr val="accent2"/>
              </a:gs>
              <a:gs pos="100000">
                <a:schemeClr val="accent2">
                  <a:lumMod val="50000"/>
                </a:schemeClr>
              </a:gs>
            </a:gsLst>
            <a:lin ang="13500000" scaled="1"/>
          </a:gradFill>
          <a:ln>
            <a:noFill/>
          </a:ln>
          <a:effectLst>
            <a:outerShdw blurRad="279400" dist="139700" dir="2700000" algn="tl" rotWithShape="0">
              <a:schemeClr val="tx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 name="椭圆 12"/>
          <p:cNvSpPr/>
          <p:nvPr/>
        </p:nvSpPr>
        <p:spPr>
          <a:xfrm>
            <a:off x="7220341" y="2837180"/>
            <a:ext cx="71438" cy="71438"/>
          </a:xfrm>
          <a:prstGeom prst="ellipse">
            <a:avLst/>
          </a:prstGeom>
          <a:gradFill>
            <a:gsLst>
              <a:gs pos="0">
                <a:schemeClr val="accent2"/>
              </a:gs>
              <a:gs pos="36000">
                <a:schemeClr val="accent2"/>
              </a:gs>
              <a:gs pos="100000">
                <a:schemeClr val="accent2">
                  <a:lumMod val="50000"/>
                </a:schemeClr>
              </a:gs>
            </a:gsLst>
            <a:lin ang="13500000" scaled="1"/>
          </a:gradFill>
          <a:ln>
            <a:noFill/>
          </a:ln>
          <a:effectLst>
            <a:outerShdw blurRad="279400" dist="139700" dir="2700000" algn="tl" rotWithShape="0">
              <a:schemeClr val="tx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4" name="椭圆 13"/>
          <p:cNvSpPr/>
          <p:nvPr/>
        </p:nvSpPr>
        <p:spPr>
          <a:xfrm>
            <a:off x="3820234" y="2837180"/>
            <a:ext cx="71438" cy="71438"/>
          </a:xfrm>
          <a:prstGeom prst="ellipse">
            <a:avLst/>
          </a:prstGeom>
          <a:gradFill>
            <a:gsLst>
              <a:gs pos="0">
                <a:schemeClr val="accent2"/>
              </a:gs>
              <a:gs pos="36000">
                <a:schemeClr val="accent2"/>
              </a:gs>
              <a:gs pos="100000">
                <a:schemeClr val="accent2">
                  <a:lumMod val="50000"/>
                </a:schemeClr>
              </a:gs>
            </a:gsLst>
            <a:lin ang="13500000" scaled="1"/>
          </a:gradFill>
          <a:ln>
            <a:noFill/>
          </a:ln>
          <a:effectLst>
            <a:outerShdw blurRad="279400" dist="139700" dir="2700000" algn="tl" rotWithShape="0">
              <a:schemeClr val="tx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5" name="椭圆 14"/>
          <p:cNvSpPr/>
          <p:nvPr/>
        </p:nvSpPr>
        <p:spPr>
          <a:xfrm>
            <a:off x="5536797" y="2837180"/>
            <a:ext cx="71438" cy="71438"/>
          </a:xfrm>
          <a:prstGeom prst="ellipse">
            <a:avLst/>
          </a:prstGeom>
          <a:gradFill>
            <a:gsLst>
              <a:gs pos="0">
                <a:schemeClr val="accent2"/>
              </a:gs>
              <a:gs pos="36000">
                <a:schemeClr val="accent2"/>
              </a:gs>
              <a:gs pos="100000">
                <a:schemeClr val="accent2">
                  <a:lumMod val="50000"/>
                </a:schemeClr>
              </a:gs>
            </a:gsLst>
            <a:lin ang="13500000" scaled="1"/>
          </a:gradFill>
          <a:ln>
            <a:noFill/>
          </a:ln>
          <a:effectLst>
            <a:outerShdw blurRad="279400" dist="139700" dir="2700000" algn="tl" rotWithShape="0">
              <a:schemeClr val="tx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9" name="任意多边形 18"/>
          <p:cNvSpPr/>
          <p:nvPr/>
        </p:nvSpPr>
        <p:spPr>
          <a:xfrm flipV="1">
            <a:off x="1450991" y="1260563"/>
            <a:ext cx="1243013" cy="1359958"/>
          </a:xfrm>
          <a:custGeom>
            <a:avLst/>
            <a:gdLst>
              <a:gd name="connsiteX0" fmla="*/ 828675 w 1657350"/>
              <a:gd name="connsiteY0" fmla="*/ 1813277 h 1813277"/>
              <a:gd name="connsiteX1" fmla="*/ 1657350 w 1657350"/>
              <a:gd name="connsiteY1" fmla="*/ 984602 h 1813277"/>
              <a:gd name="connsiteX2" fmla="*/ 995682 w 1657350"/>
              <a:gd name="connsiteY2" fmla="*/ 172763 h 1813277"/>
              <a:gd name="connsiteX3" fmla="*/ 922390 w 1657350"/>
              <a:gd name="connsiteY3" fmla="*/ 161577 h 1813277"/>
              <a:gd name="connsiteX4" fmla="*/ 828675 w 1657350"/>
              <a:gd name="connsiteY4" fmla="*/ 0 h 1813277"/>
              <a:gd name="connsiteX5" fmla="*/ 734961 w 1657350"/>
              <a:gd name="connsiteY5" fmla="*/ 161577 h 1813277"/>
              <a:gd name="connsiteX6" fmla="*/ 661668 w 1657350"/>
              <a:gd name="connsiteY6" fmla="*/ 172763 h 1813277"/>
              <a:gd name="connsiteX7" fmla="*/ 0 w 1657350"/>
              <a:gd name="connsiteY7" fmla="*/ 984602 h 1813277"/>
              <a:gd name="connsiteX8" fmla="*/ 828675 w 1657350"/>
              <a:gd name="connsiteY8" fmla="*/ 1813277 h 181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7350" h="1813277">
                <a:moveTo>
                  <a:pt x="828675" y="1813277"/>
                </a:moveTo>
                <a:cubicBezTo>
                  <a:pt x="1286340" y="1813277"/>
                  <a:pt x="1657350" y="1442267"/>
                  <a:pt x="1657350" y="984602"/>
                </a:cubicBezTo>
                <a:cubicBezTo>
                  <a:pt x="1657350" y="584145"/>
                  <a:pt x="1373296" y="250034"/>
                  <a:pt x="995682" y="172763"/>
                </a:cubicBezTo>
                <a:lnTo>
                  <a:pt x="922390" y="161577"/>
                </a:lnTo>
                <a:lnTo>
                  <a:pt x="828675" y="0"/>
                </a:lnTo>
                <a:lnTo>
                  <a:pt x="734961" y="161577"/>
                </a:lnTo>
                <a:lnTo>
                  <a:pt x="661668" y="172763"/>
                </a:lnTo>
                <a:cubicBezTo>
                  <a:pt x="284054" y="250034"/>
                  <a:pt x="0" y="584145"/>
                  <a:pt x="0" y="984602"/>
                </a:cubicBezTo>
                <a:cubicBezTo>
                  <a:pt x="0" y="1442267"/>
                  <a:pt x="371010" y="1813277"/>
                  <a:pt x="828675" y="1813277"/>
                </a:cubicBezTo>
                <a:close/>
              </a:path>
            </a:pathLst>
          </a:custGeom>
          <a:gradFill flip="none" rotWithShape="1">
            <a:gsLst>
              <a:gs pos="0">
                <a:schemeClr val="bg1"/>
              </a:gs>
              <a:gs pos="36000">
                <a:schemeClr val="bg1"/>
              </a:gs>
              <a:gs pos="100000">
                <a:schemeClr val="bg1">
                  <a:lumMod val="85000"/>
                </a:schemeClr>
              </a:gs>
            </a:gsLst>
            <a:lin ang="9600000" scaled="0"/>
            <a:tileRect/>
          </a:gradFill>
          <a:ln w="9525">
            <a:solidFill>
              <a:schemeClr val="bg1"/>
            </a:solidFill>
          </a:ln>
          <a:effectLst>
            <a:outerShdw blurRad="419100" dist="571500" dir="2700000" sx="90000" sy="90000" algn="tl" rotWithShape="0">
              <a:schemeClr val="tx1">
                <a:lumMod val="50000"/>
                <a:lumOff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0" name="任意多边形 19"/>
          <p:cNvSpPr/>
          <p:nvPr/>
        </p:nvSpPr>
        <p:spPr>
          <a:xfrm flipV="1">
            <a:off x="4951010" y="1241611"/>
            <a:ext cx="1243013" cy="1359958"/>
          </a:xfrm>
          <a:custGeom>
            <a:avLst/>
            <a:gdLst>
              <a:gd name="connsiteX0" fmla="*/ 828675 w 1657350"/>
              <a:gd name="connsiteY0" fmla="*/ 1813277 h 1813277"/>
              <a:gd name="connsiteX1" fmla="*/ 1657350 w 1657350"/>
              <a:gd name="connsiteY1" fmla="*/ 984602 h 1813277"/>
              <a:gd name="connsiteX2" fmla="*/ 995682 w 1657350"/>
              <a:gd name="connsiteY2" fmla="*/ 172763 h 1813277"/>
              <a:gd name="connsiteX3" fmla="*/ 922390 w 1657350"/>
              <a:gd name="connsiteY3" fmla="*/ 161577 h 1813277"/>
              <a:gd name="connsiteX4" fmla="*/ 828675 w 1657350"/>
              <a:gd name="connsiteY4" fmla="*/ 0 h 1813277"/>
              <a:gd name="connsiteX5" fmla="*/ 734961 w 1657350"/>
              <a:gd name="connsiteY5" fmla="*/ 161577 h 1813277"/>
              <a:gd name="connsiteX6" fmla="*/ 661668 w 1657350"/>
              <a:gd name="connsiteY6" fmla="*/ 172763 h 1813277"/>
              <a:gd name="connsiteX7" fmla="*/ 0 w 1657350"/>
              <a:gd name="connsiteY7" fmla="*/ 984602 h 1813277"/>
              <a:gd name="connsiteX8" fmla="*/ 828675 w 1657350"/>
              <a:gd name="connsiteY8" fmla="*/ 1813277 h 181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7350" h="1813277">
                <a:moveTo>
                  <a:pt x="828675" y="1813277"/>
                </a:moveTo>
                <a:cubicBezTo>
                  <a:pt x="1286340" y="1813277"/>
                  <a:pt x="1657350" y="1442267"/>
                  <a:pt x="1657350" y="984602"/>
                </a:cubicBezTo>
                <a:cubicBezTo>
                  <a:pt x="1657350" y="584145"/>
                  <a:pt x="1373296" y="250034"/>
                  <a:pt x="995682" y="172763"/>
                </a:cubicBezTo>
                <a:lnTo>
                  <a:pt x="922390" y="161577"/>
                </a:lnTo>
                <a:lnTo>
                  <a:pt x="828675" y="0"/>
                </a:lnTo>
                <a:lnTo>
                  <a:pt x="734961" y="161577"/>
                </a:lnTo>
                <a:lnTo>
                  <a:pt x="661668" y="172763"/>
                </a:lnTo>
                <a:cubicBezTo>
                  <a:pt x="284054" y="250034"/>
                  <a:pt x="0" y="584145"/>
                  <a:pt x="0" y="984602"/>
                </a:cubicBezTo>
                <a:cubicBezTo>
                  <a:pt x="0" y="1442267"/>
                  <a:pt x="371010" y="1813277"/>
                  <a:pt x="828675" y="1813277"/>
                </a:cubicBezTo>
                <a:close/>
              </a:path>
            </a:pathLst>
          </a:custGeom>
          <a:gradFill flip="none" rotWithShape="1">
            <a:gsLst>
              <a:gs pos="0">
                <a:schemeClr val="bg1"/>
              </a:gs>
              <a:gs pos="36000">
                <a:schemeClr val="bg1"/>
              </a:gs>
              <a:gs pos="100000">
                <a:schemeClr val="bg1">
                  <a:lumMod val="85000"/>
                </a:schemeClr>
              </a:gs>
            </a:gsLst>
            <a:lin ang="9600000" scaled="0"/>
            <a:tileRect/>
          </a:gradFill>
          <a:ln w="9525">
            <a:solidFill>
              <a:schemeClr val="bg1"/>
            </a:solidFill>
          </a:ln>
          <a:effectLst>
            <a:outerShdw blurRad="419100" dist="571500" dir="2700000" sx="90000" sy="90000" algn="tl" rotWithShape="0">
              <a:schemeClr val="tx1">
                <a:lumMod val="50000"/>
                <a:lumOff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1" name="任意多边形 20"/>
          <p:cNvSpPr/>
          <p:nvPr/>
        </p:nvSpPr>
        <p:spPr>
          <a:xfrm>
            <a:off x="3198727" y="3144230"/>
            <a:ext cx="1243013" cy="1359958"/>
          </a:xfrm>
          <a:custGeom>
            <a:avLst/>
            <a:gdLst>
              <a:gd name="connsiteX0" fmla="*/ 828675 w 1657350"/>
              <a:gd name="connsiteY0" fmla="*/ 1813277 h 1813277"/>
              <a:gd name="connsiteX1" fmla="*/ 1657350 w 1657350"/>
              <a:gd name="connsiteY1" fmla="*/ 984602 h 1813277"/>
              <a:gd name="connsiteX2" fmla="*/ 995682 w 1657350"/>
              <a:gd name="connsiteY2" fmla="*/ 172763 h 1813277"/>
              <a:gd name="connsiteX3" fmla="*/ 922390 w 1657350"/>
              <a:gd name="connsiteY3" fmla="*/ 161577 h 1813277"/>
              <a:gd name="connsiteX4" fmla="*/ 828675 w 1657350"/>
              <a:gd name="connsiteY4" fmla="*/ 0 h 1813277"/>
              <a:gd name="connsiteX5" fmla="*/ 734961 w 1657350"/>
              <a:gd name="connsiteY5" fmla="*/ 161577 h 1813277"/>
              <a:gd name="connsiteX6" fmla="*/ 661668 w 1657350"/>
              <a:gd name="connsiteY6" fmla="*/ 172763 h 1813277"/>
              <a:gd name="connsiteX7" fmla="*/ 0 w 1657350"/>
              <a:gd name="connsiteY7" fmla="*/ 984602 h 1813277"/>
              <a:gd name="connsiteX8" fmla="*/ 828675 w 1657350"/>
              <a:gd name="connsiteY8" fmla="*/ 1813277 h 181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7350" h="1813277">
                <a:moveTo>
                  <a:pt x="828675" y="1813277"/>
                </a:moveTo>
                <a:cubicBezTo>
                  <a:pt x="1286340" y="1813277"/>
                  <a:pt x="1657350" y="1442267"/>
                  <a:pt x="1657350" y="984602"/>
                </a:cubicBezTo>
                <a:cubicBezTo>
                  <a:pt x="1657350" y="584145"/>
                  <a:pt x="1373296" y="250034"/>
                  <a:pt x="995682" y="172763"/>
                </a:cubicBezTo>
                <a:lnTo>
                  <a:pt x="922390" y="161577"/>
                </a:lnTo>
                <a:lnTo>
                  <a:pt x="828675" y="0"/>
                </a:lnTo>
                <a:lnTo>
                  <a:pt x="734961" y="161577"/>
                </a:lnTo>
                <a:lnTo>
                  <a:pt x="661668" y="172763"/>
                </a:lnTo>
                <a:cubicBezTo>
                  <a:pt x="284054" y="250034"/>
                  <a:pt x="0" y="584145"/>
                  <a:pt x="0" y="984602"/>
                </a:cubicBezTo>
                <a:cubicBezTo>
                  <a:pt x="0" y="1442267"/>
                  <a:pt x="371010" y="1813277"/>
                  <a:pt x="828675" y="1813277"/>
                </a:cubicBezTo>
                <a:close/>
              </a:path>
            </a:pathLst>
          </a:custGeom>
          <a:gradFill flip="none" rotWithShape="1">
            <a:gsLst>
              <a:gs pos="0">
                <a:schemeClr val="bg1"/>
              </a:gs>
              <a:gs pos="36000">
                <a:schemeClr val="bg1"/>
              </a:gs>
              <a:gs pos="100000">
                <a:schemeClr val="bg1">
                  <a:lumMod val="85000"/>
                </a:schemeClr>
              </a:gs>
            </a:gsLst>
            <a:lin ang="12000000" scaled="0"/>
            <a:tileRect/>
          </a:gradFill>
          <a:ln w="9525">
            <a:solidFill>
              <a:schemeClr val="bg1"/>
            </a:solidFill>
          </a:ln>
          <a:effectLst>
            <a:outerShdw blurRad="419100" dist="571500" dir="2700000" sx="90000" sy="90000" algn="tl" rotWithShape="0">
              <a:schemeClr val="tx1">
                <a:lumMod val="50000"/>
                <a:lumOff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2" name="任意多边形 21"/>
          <p:cNvSpPr/>
          <p:nvPr/>
        </p:nvSpPr>
        <p:spPr>
          <a:xfrm>
            <a:off x="6598835" y="3144230"/>
            <a:ext cx="1243013" cy="1359958"/>
          </a:xfrm>
          <a:custGeom>
            <a:avLst/>
            <a:gdLst>
              <a:gd name="connsiteX0" fmla="*/ 828675 w 1657350"/>
              <a:gd name="connsiteY0" fmla="*/ 1813277 h 1813277"/>
              <a:gd name="connsiteX1" fmla="*/ 1657350 w 1657350"/>
              <a:gd name="connsiteY1" fmla="*/ 984602 h 1813277"/>
              <a:gd name="connsiteX2" fmla="*/ 995682 w 1657350"/>
              <a:gd name="connsiteY2" fmla="*/ 172763 h 1813277"/>
              <a:gd name="connsiteX3" fmla="*/ 922390 w 1657350"/>
              <a:gd name="connsiteY3" fmla="*/ 161577 h 1813277"/>
              <a:gd name="connsiteX4" fmla="*/ 828675 w 1657350"/>
              <a:gd name="connsiteY4" fmla="*/ 0 h 1813277"/>
              <a:gd name="connsiteX5" fmla="*/ 734961 w 1657350"/>
              <a:gd name="connsiteY5" fmla="*/ 161577 h 1813277"/>
              <a:gd name="connsiteX6" fmla="*/ 661668 w 1657350"/>
              <a:gd name="connsiteY6" fmla="*/ 172763 h 1813277"/>
              <a:gd name="connsiteX7" fmla="*/ 0 w 1657350"/>
              <a:gd name="connsiteY7" fmla="*/ 984602 h 1813277"/>
              <a:gd name="connsiteX8" fmla="*/ 828675 w 1657350"/>
              <a:gd name="connsiteY8" fmla="*/ 1813277 h 181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7350" h="1813277">
                <a:moveTo>
                  <a:pt x="828675" y="1813277"/>
                </a:moveTo>
                <a:cubicBezTo>
                  <a:pt x="1286340" y="1813277"/>
                  <a:pt x="1657350" y="1442267"/>
                  <a:pt x="1657350" y="984602"/>
                </a:cubicBezTo>
                <a:cubicBezTo>
                  <a:pt x="1657350" y="584145"/>
                  <a:pt x="1373296" y="250034"/>
                  <a:pt x="995682" y="172763"/>
                </a:cubicBezTo>
                <a:lnTo>
                  <a:pt x="922390" y="161577"/>
                </a:lnTo>
                <a:lnTo>
                  <a:pt x="828675" y="0"/>
                </a:lnTo>
                <a:lnTo>
                  <a:pt x="734961" y="161577"/>
                </a:lnTo>
                <a:lnTo>
                  <a:pt x="661668" y="172763"/>
                </a:lnTo>
                <a:cubicBezTo>
                  <a:pt x="284054" y="250034"/>
                  <a:pt x="0" y="584145"/>
                  <a:pt x="0" y="984602"/>
                </a:cubicBezTo>
                <a:cubicBezTo>
                  <a:pt x="0" y="1442267"/>
                  <a:pt x="371010" y="1813277"/>
                  <a:pt x="828675" y="1813277"/>
                </a:cubicBezTo>
                <a:close/>
              </a:path>
            </a:pathLst>
          </a:custGeom>
          <a:gradFill flip="none" rotWithShape="1">
            <a:gsLst>
              <a:gs pos="0">
                <a:schemeClr val="bg1"/>
              </a:gs>
              <a:gs pos="36000">
                <a:schemeClr val="bg1"/>
              </a:gs>
              <a:gs pos="100000">
                <a:schemeClr val="bg1">
                  <a:lumMod val="85000"/>
                </a:schemeClr>
              </a:gs>
            </a:gsLst>
            <a:lin ang="12000000" scaled="0"/>
            <a:tileRect/>
          </a:gradFill>
          <a:ln w="9525">
            <a:noFill/>
          </a:ln>
          <a:effectLst>
            <a:outerShdw blurRad="419100" dist="571500" dir="2700000" sx="90000" sy="90000" algn="tl" rotWithShape="0">
              <a:schemeClr val="tx1">
                <a:lumMod val="50000"/>
                <a:lumOff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cxnSp>
        <p:nvCxnSpPr>
          <p:cNvPr id="58" name="直接连接符 57"/>
          <p:cNvCxnSpPr/>
          <p:nvPr/>
        </p:nvCxnSpPr>
        <p:spPr>
          <a:xfrm>
            <a:off x="5388114" y="1896415"/>
            <a:ext cx="421481"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5103688" y="1583850"/>
            <a:ext cx="975987" cy="300083"/>
          </a:xfrm>
          <a:prstGeom prst="rect">
            <a:avLst/>
          </a:prstGeom>
          <a:noFill/>
        </p:spPr>
        <p:txBody>
          <a:bodyPr wrap="square" lIns="68580" tIns="34290" rIns="68580" bIns="34290" rtlCol="0">
            <a:spAutoFit/>
          </a:bodyPr>
          <a:lstStyle/>
          <a:p>
            <a:pPr algn="ctr"/>
            <a:r>
              <a:rPr lang="en-US" altLang="zh-CN" sz="1500" b="1" dirty="0">
                <a:solidFill>
                  <a:schemeClr val="accent2"/>
                </a:solidFill>
              </a:rPr>
              <a:t>63</a:t>
            </a:r>
            <a:r>
              <a:rPr lang="en-US" altLang="zh-CN" sz="900" b="1" dirty="0">
                <a:solidFill>
                  <a:schemeClr val="accent2"/>
                </a:solidFill>
              </a:rPr>
              <a:t>%</a:t>
            </a:r>
            <a:endParaRPr lang="zh-CN" altLang="en-US" sz="700" b="1" dirty="0">
              <a:solidFill>
                <a:schemeClr val="accent2"/>
              </a:solidFill>
            </a:endParaRPr>
          </a:p>
        </p:txBody>
      </p:sp>
      <p:graphicFrame>
        <p:nvGraphicFramePr>
          <p:cNvPr id="61" name="图表 60"/>
          <p:cNvGraphicFramePr/>
          <p:nvPr>
            <p:extLst>
              <p:ext uri="{D42A27DB-BD31-4B8C-83A1-F6EECF244321}">
                <p14:modId xmlns:p14="http://schemas.microsoft.com/office/powerpoint/2010/main" val="2972576668"/>
              </p:ext>
            </p:extLst>
          </p:nvPr>
        </p:nvGraphicFramePr>
        <p:xfrm>
          <a:off x="6622204" y="3329949"/>
          <a:ext cx="1196276" cy="1119839"/>
        </p:xfrm>
        <a:graphic>
          <a:graphicData uri="http://schemas.openxmlformats.org/drawingml/2006/chart">
            <c:chart xmlns:c="http://schemas.openxmlformats.org/drawingml/2006/chart" xmlns:r="http://schemas.openxmlformats.org/officeDocument/2006/relationships" r:id="rId2"/>
          </a:graphicData>
        </a:graphic>
      </p:graphicFrame>
      <p:sp>
        <p:nvSpPr>
          <p:cNvPr id="65" name="Freeform 99"/>
          <p:cNvSpPr>
            <a:spLocks noEditPoints="1"/>
          </p:cNvSpPr>
          <p:nvPr/>
        </p:nvSpPr>
        <p:spPr bwMode="auto">
          <a:xfrm>
            <a:off x="5491412" y="1981093"/>
            <a:ext cx="200539" cy="187922"/>
          </a:xfrm>
          <a:custGeom>
            <a:avLst/>
            <a:gdLst>
              <a:gd name="T0" fmla="*/ 56 w 128"/>
              <a:gd name="T1" fmla="*/ 104 h 120"/>
              <a:gd name="T2" fmla="*/ 48 w 128"/>
              <a:gd name="T3" fmla="*/ 112 h 120"/>
              <a:gd name="T4" fmla="*/ 56 w 128"/>
              <a:gd name="T5" fmla="*/ 120 h 120"/>
              <a:gd name="T6" fmla="*/ 64 w 128"/>
              <a:gd name="T7" fmla="*/ 112 h 120"/>
              <a:gd name="T8" fmla="*/ 56 w 128"/>
              <a:gd name="T9" fmla="*/ 104 h 120"/>
              <a:gd name="T10" fmla="*/ 40 w 128"/>
              <a:gd name="T11" fmla="*/ 32 h 120"/>
              <a:gd name="T12" fmla="*/ 30 w 128"/>
              <a:gd name="T13" fmla="*/ 0 h 120"/>
              <a:gd name="T14" fmla="*/ 4 w 128"/>
              <a:gd name="T15" fmla="*/ 0 h 120"/>
              <a:gd name="T16" fmla="*/ 0 w 128"/>
              <a:gd name="T17" fmla="*/ 4 h 120"/>
              <a:gd name="T18" fmla="*/ 4 w 128"/>
              <a:gd name="T19" fmla="*/ 8 h 120"/>
              <a:gd name="T20" fmla="*/ 24 w 128"/>
              <a:gd name="T21" fmla="*/ 8 h 120"/>
              <a:gd name="T22" fmla="*/ 32 w 128"/>
              <a:gd name="T23" fmla="*/ 32 h 120"/>
              <a:gd name="T24" fmla="*/ 32 w 128"/>
              <a:gd name="T25" fmla="*/ 32 h 120"/>
              <a:gd name="T26" fmla="*/ 40 w 128"/>
              <a:gd name="T27" fmla="*/ 80 h 120"/>
              <a:gd name="T28" fmla="*/ 56 w 128"/>
              <a:gd name="T29" fmla="*/ 96 h 120"/>
              <a:gd name="T30" fmla="*/ 100 w 128"/>
              <a:gd name="T31" fmla="*/ 96 h 120"/>
              <a:gd name="T32" fmla="*/ 116 w 128"/>
              <a:gd name="T33" fmla="*/ 80 h 120"/>
              <a:gd name="T34" fmla="*/ 128 w 128"/>
              <a:gd name="T35" fmla="*/ 32 h 120"/>
              <a:gd name="T36" fmla="*/ 40 w 128"/>
              <a:gd name="T37" fmla="*/ 32 h 120"/>
              <a:gd name="T38" fmla="*/ 108 w 128"/>
              <a:gd name="T39" fmla="*/ 80 h 120"/>
              <a:gd name="T40" fmla="*/ 100 w 128"/>
              <a:gd name="T41" fmla="*/ 88 h 120"/>
              <a:gd name="T42" fmla="*/ 56 w 128"/>
              <a:gd name="T43" fmla="*/ 88 h 120"/>
              <a:gd name="T44" fmla="*/ 48 w 128"/>
              <a:gd name="T45" fmla="*/ 80 h 120"/>
              <a:gd name="T46" fmla="*/ 41 w 128"/>
              <a:gd name="T47" fmla="*/ 40 h 120"/>
              <a:gd name="T48" fmla="*/ 118 w 128"/>
              <a:gd name="T49" fmla="*/ 40 h 120"/>
              <a:gd name="T50" fmla="*/ 108 w 128"/>
              <a:gd name="T51" fmla="*/ 80 h 120"/>
              <a:gd name="T52" fmla="*/ 96 w 128"/>
              <a:gd name="T53" fmla="*/ 104 h 120"/>
              <a:gd name="T54" fmla="*/ 88 w 128"/>
              <a:gd name="T55" fmla="*/ 112 h 120"/>
              <a:gd name="T56" fmla="*/ 96 w 128"/>
              <a:gd name="T57" fmla="*/ 120 h 120"/>
              <a:gd name="T58" fmla="*/ 104 w 128"/>
              <a:gd name="T59" fmla="*/ 112 h 120"/>
              <a:gd name="T60" fmla="*/ 96 w 128"/>
              <a:gd name="T61" fmla="*/ 10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 h="120">
                <a:moveTo>
                  <a:pt x="56" y="104"/>
                </a:moveTo>
                <a:cubicBezTo>
                  <a:pt x="52" y="104"/>
                  <a:pt x="48" y="108"/>
                  <a:pt x="48" y="112"/>
                </a:cubicBezTo>
                <a:cubicBezTo>
                  <a:pt x="48" y="116"/>
                  <a:pt x="52" y="120"/>
                  <a:pt x="56" y="120"/>
                </a:cubicBezTo>
                <a:cubicBezTo>
                  <a:pt x="60" y="120"/>
                  <a:pt x="64" y="116"/>
                  <a:pt x="64" y="112"/>
                </a:cubicBezTo>
                <a:cubicBezTo>
                  <a:pt x="64" y="108"/>
                  <a:pt x="60" y="104"/>
                  <a:pt x="56" y="104"/>
                </a:cubicBezTo>
                <a:close/>
                <a:moveTo>
                  <a:pt x="40" y="32"/>
                </a:moveTo>
                <a:cubicBezTo>
                  <a:pt x="30" y="0"/>
                  <a:pt x="30" y="0"/>
                  <a:pt x="30" y="0"/>
                </a:cubicBezTo>
                <a:cubicBezTo>
                  <a:pt x="4" y="0"/>
                  <a:pt x="4" y="0"/>
                  <a:pt x="4" y="0"/>
                </a:cubicBezTo>
                <a:cubicBezTo>
                  <a:pt x="2" y="0"/>
                  <a:pt x="0" y="2"/>
                  <a:pt x="0" y="4"/>
                </a:cubicBezTo>
                <a:cubicBezTo>
                  <a:pt x="0" y="6"/>
                  <a:pt x="2" y="8"/>
                  <a:pt x="4" y="8"/>
                </a:cubicBezTo>
                <a:cubicBezTo>
                  <a:pt x="24" y="8"/>
                  <a:pt x="24" y="8"/>
                  <a:pt x="24" y="8"/>
                </a:cubicBezTo>
                <a:cubicBezTo>
                  <a:pt x="32" y="32"/>
                  <a:pt x="32" y="32"/>
                  <a:pt x="32" y="32"/>
                </a:cubicBezTo>
                <a:cubicBezTo>
                  <a:pt x="32" y="32"/>
                  <a:pt x="32" y="32"/>
                  <a:pt x="32" y="32"/>
                </a:cubicBezTo>
                <a:cubicBezTo>
                  <a:pt x="40" y="80"/>
                  <a:pt x="40" y="80"/>
                  <a:pt x="40" y="80"/>
                </a:cubicBezTo>
                <a:cubicBezTo>
                  <a:pt x="40" y="89"/>
                  <a:pt x="47" y="96"/>
                  <a:pt x="56" y="96"/>
                </a:cubicBezTo>
                <a:cubicBezTo>
                  <a:pt x="100" y="96"/>
                  <a:pt x="100" y="96"/>
                  <a:pt x="100" y="96"/>
                </a:cubicBezTo>
                <a:cubicBezTo>
                  <a:pt x="109" y="96"/>
                  <a:pt x="116" y="89"/>
                  <a:pt x="116" y="80"/>
                </a:cubicBezTo>
                <a:cubicBezTo>
                  <a:pt x="128" y="32"/>
                  <a:pt x="128" y="32"/>
                  <a:pt x="128" y="32"/>
                </a:cubicBezTo>
                <a:lnTo>
                  <a:pt x="40" y="32"/>
                </a:lnTo>
                <a:close/>
                <a:moveTo>
                  <a:pt x="108" y="80"/>
                </a:moveTo>
                <a:cubicBezTo>
                  <a:pt x="108" y="84"/>
                  <a:pt x="104" y="88"/>
                  <a:pt x="100" y="88"/>
                </a:cubicBezTo>
                <a:cubicBezTo>
                  <a:pt x="56" y="88"/>
                  <a:pt x="56" y="88"/>
                  <a:pt x="56" y="88"/>
                </a:cubicBezTo>
                <a:cubicBezTo>
                  <a:pt x="52" y="88"/>
                  <a:pt x="48" y="84"/>
                  <a:pt x="48" y="80"/>
                </a:cubicBezTo>
                <a:cubicBezTo>
                  <a:pt x="41" y="40"/>
                  <a:pt x="41" y="40"/>
                  <a:pt x="41" y="40"/>
                </a:cubicBezTo>
                <a:cubicBezTo>
                  <a:pt x="118" y="40"/>
                  <a:pt x="118" y="40"/>
                  <a:pt x="118" y="40"/>
                </a:cubicBezTo>
                <a:lnTo>
                  <a:pt x="108" y="80"/>
                </a:lnTo>
                <a:close/>
                <a:moveTo>
                  <a:pt x="96" y="104"/>
                </a:moveTo>
                <a:cubicBezTo>
                  <a:pt x="92" y="104"/>
                  <a:pt x="88" y="108"/>
                  <a:pt x="88" y="112"/>
                </a:cubicBezTo>
                <a:cubicBezTo>
                  <a:pt x="88" y="116"/>
                  <a:pt x="92" y="120"/>
                  <a:pt x="96" y="120"/>
                </a:cubicBezTo>
                <a:cubicBezTo>
                  <a:pt x="100" y="120"/>
                  <a:pt x="104" y="116"/>
                  <a:pt x="104" y="112"/>
                </a:cubicBezTo>
                <a:cubicBezTo>
                  <a:pt x="104" y="108"/>
                  <a:pt x="100" y="104"/>
                  <a:pt x="96" y="104"/>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zh-CN" altLang="en-US">
              <a:solidFill>
                <a:schemeClr val="bg1"/>
              </a:solidFill>
            </a:endParaRPr>
          </a:p>
        </p:txBody>
      </p:sp>
      <p:sp>
        <p:nvSpPr>
          <p:cNvPr id="71" name="文本框 70"/>
          <p:cNvSpPr txBox="1"/>
          <p:nvPr/>
        </p:nvSpPr>
        <p:spPr>
          <a:xfrm>
            <a:off x="1641336" y="3337920"/>
            <a:ext cx="961641" cy="253916"/>
          </a:xfrm>
          <a:prstGeom prst="rect">
            <a:avLst/>
          </a:prstGeom>
          <a:noFill/>
        </p:spPr>
        <p:txBody>
          <a:bodyPr wrap="square" lIns="68580" tIns="34290" rIns="68580" bIns="34290" rtlCol="0">
            <a:spAutoFit/>
          </a:bodyPr>
          <a:lstStyle/>
          <a:p>
            <a:pPr lvl="0" algn="ctr"/>
            <a:r>
              <a:rPr lang="zh-CN" altLang="en-US" sz="1200" dirty="0">
                <a:solidFill>
                  <a:schemeClr val="accent1"/>
                </a:solidFill>
                <a:latin typeface="+mj-ea"/>
              </a:rPr>
              <a:t>添加标题</a:t>
            </a:r>
          </a:p>
        </p:txBody>
      </p:sp>
      <p:sp>
        <p:nvSpPr>
          <p:cNvPr id="72" name="文本框 71"/>
          <p:cNvSpPr txBox="1"/>
          <p:nvPr/>
        </p:nvSpPr>
        <p:spPr>
          <a:xfrm>
            <a:off x="3182687" y="1330899"/>
            <a:ext cx="1390359" cy="253916"/>
          </a:xfrm>
          <a:prstGeom prst="rect">
            <a:avLst/>
          </a:prstGeom>
          <a:noFill/>
        </p:spPr>
        <p:txBody>
          <a:bodyPr wrap="square" lIns="68580" tIns="34290" rIns="68580" bIns="34290" rtlCol="0">
            <a:spAutoFit/>
          </a:bodyPr>
          <a:lstStyle/>
          <a:p>
            <a:pPr lvl="0" algn="ctr"/>
            <a:r>
              <a:rPr lang="zh-CN" altLang="en-US" sz="1200" dirty="0">
                <a:solidFill>
                  <a:schemeClr val="accent1"/>
                </a:solidFill>
                <a:latin typeface="+mj-ea"/>
              </a:rPr>
              <a:t>添加标题</a:t>
            </a:r>
          </a:p>
        </p:txBody>
      </p:sp>
      <p:sp>
        <p:nvSpPr>
          <p:cNvPr id="73" name="文本框 72"/>
          <p:cNvSpPr txBox="1"/>
          <p:nvPr/>
        </p:nvSpPr>
        <p:spPr>
          <a:xfrm>
            <a:off x="4961507" y="3337920"/>
            <a:ext cx="1245000" cy="253916"/>
          </a:xfrm>
          <a:prstGeom prst="rect">
            <a:avLst/>
          </a:prstGeom>
          <a:noFill/>
        </p:spPr>
        <p:txBody>
          <a:bodyPr wrap="square" lIns="68580" tIns="34290" rIns="68580" bIns="34290" rtlCol="0">
            <a:spAutoFit/>
          </a:bodyPr>
          <a:lstStyle/>
          <a:p>
            <a:pPr lvl="0" algn="ctr"/>
            <a:r>
              <a:rPr lang="zh-CN" altLang="en-US" sz="1200" dirty="0">
                <a:solidFill>
                  <a:schemeClr val="accent1"/>
                </a:solidFill>
                <a:latin typeface="+mj-ea"/>
              </a:rPr>
              <a:t>添加标题</a:t>
            </a:r>
          </a:p>
        </p:txBody>
      </p:sp>
      <p:sp>
        <p:nvSpPr>
          <p:cNvPr id="74" name="文本框 73"/>
          <p:cNvSpPr txBox="1"/>
          <p:nvPr/>
        </p:nvSpPr>
        <p:spPr>
          <a:xfrm>
            <a:off x="6770301" y="1330899"/>
            <a:ext cx="961641" cy="253916"/>
          </a:xfrm>
          <a:prstGeom prst="rect">
            <a:avLst/>
          </a:prstGeom>
          <a:noFill/>
        </p:spPr>
        <p:txBody>
          <a:bodyPr wrap="square" lIns="68580" tIns="34290" rIns="68580" bIns="34290" rtlCol="0">
            <a:spAutoFit/>
          </a:bodyPr>
          <a:lstStyle/>
          <a:p>
            <a:pPr lvl="0" algn="ctr"/>
            <a:r>
              <a:rPr lang="zh-CN" altLang="en-US" sz="1200" dirty="0">
                <a:solidFill>
                  <a:schemeClr val="accent1"/>
                </a:solidFill>
                <a:latin typeface="+mj-ea"/>
              </a:rPr>
              <a:t>添加标题</a:t>
            </a:r>
          </a:p>
        </p:txBody>
      </p:sp>
      <p:sp>
        <p:nvSpPr>
          <p:cNvPr id="75" name="矩形 74"/>
          <p:cNvSpPr/>
          <p:nvPr/>
        </p:nvSpPr>
        <p:spPr>
          <a:xfrm>
            <a:off x="1316354" y="3556118"/>
            <a:ext cx="1597260" cy="900247"/>
          </a:xfrm>
          <a:prstGeom prst="rect">
            <a:avLst/>
          </a:prstGeom>
        </p:spPr>
        <p:txBody>
          <a:bodyPr wrap="square" lIns="68580" tIns="34290" rIns="68580" bIns="34290">
            <a:spAutoFit/>
          </a:bodyPr>
          <a:lstStyle/>
          <a:p>
            <a:pPr algn="ctr">
              <a:lnSpc>
                <a:spcPct val="120000"/>
              </a:lnSpc>
            </a:pPr>
            <a:r>
              <a:rPr lang="en-US" altLang="zh-CN" sz="900" dirty="0">
                <a:solidFill>
                  <a:schemeClr val="tx1">
                    <a:lumMod val="75000"/>
                    <a:lumOff val="25000"/>
                  </a:schemeClr>
                </a:solidFill>
              </a:rPr>
              <a:t>Experience as reference to your, as prudence as your brother and hope as your sentry. Four short to words sum up what</a:t>
            </a:r>
          </a:p>
        </p:txBody>
      </p:sp>
      <p:sp>
        <p:nvSpPr>
          <p:cNvPr id="76" name="矩形 75"/>
          <p:cNvSpPr/>
          <p:nvPr/>
        </p:nvSpPr>
        <p:spPr>
          <a:xfrm>
            <a:off x="3066645" y="1549097"/>
            <a:ext cx="1597260" cy="900247"/>
          </a:xfrm>
          <a:prstGeom prst="rect">
            <a:avLst/>
          </a:prstGeom>
        </p:spPr>
        <p:txBody>
          <a:bodyPr wrap="square" lIns="68580" tIns="34290" rIns="68580" bIns="34290">
            <a:spAutoFit/>
          </a:bodyPr>
          <a:lstStyle/>
          <a:p>
            <a:pPr algn="ctr">
              <a:lnSpc>
                <a:spcPct val="120000"/>
              </a:lnSpc>
            </a:pPr>
            <a:r>
              <a:rPr lang="en-US" altLang="zh-CN" sz="900" dirty="0">
                <a:solidFill>
                  <a:schemeClr val="tx1">
                    <a:lumMod val="75000"/>
                    <a:lumOff val="25000"/>
                  </a:schemeClr>
                </a:solidFill>
              </a:rPr>
              <a:t>Experience as reference to your, as prudence as your brother and hope as your sentry. Four short to words sum up what</a:t>
            </a:r>
          </a:p>
        </p:txBody>
      </p:sp>
      <p:sp>
        <p:nvSpPr>
          <p:cNvPr id="77" name="矩形 76"/>
          <p:cNvSpPr/>
          <p:nvPr/>
        </p:nvSpPr>
        <p:spPr>
          <a:xfrm>
            <a:off x="4785377" y="3556118"/>
            <a:ext cx="1597260" cy="900247"/>
          </a:xfrm>
          <a:prstGeom prst="rect">
            <a:avLst/>
          </a:prstGeom>
        </p:spPr>
        <p:txBody>
          <a:bodyPr wrap="square" lIns="68580" tIns="34290" rIns="68580" bIns="34290">
            <a:spAutoFit/>
          </a:bodyPr>
          <a:lstStyle/>
          <a:p>
            <a:pPr algn="ctr">
              <a:lnSpc>
                <a:spcPct val="120000"/>
              </a:lnSpc>
            </a:pPr>
            <a:r>
              <a:rPr lang="en-US" altLang="zh-CN" sz="900" dirty="0">
                <a:solidFill>
                  <a:schemeClr val="tx1">
                    <a:lumMod val="75000"/>
                    <a:lumOff val="25000"/>
                  </a:schemeClr>
                </a:solidFill>
              </a:rPr>
              <a:t>Experience as reference to your, as prudence as your brother and hope as your sentry. Four short to words sum up what</a:t>
            </a:r>
          </a:p>
        </p:txBody>
      </p:sp>
      <p:sp>
        <p:nvSpPr>
          <p:cNvPr id="78" name="矩形 77"/>
          <p:cNvSpPr/>
          <p:nvPr/>
        </p:nvSpPr>
        <p:spPr>
          <a:xfrm>
            <a:off x="6446441" y="1549097"/>
            <a:ext cx="1597260" cy="900247"/>
          </a:xfrm>
          <a:prstGeom prst="rect">
            <a:avLst/>
          </a:prstGeom>
        </p:spPr>
        <p:txBody>
          <a:bodyPr wrap="square" lIns="68580" tIns="34290" rIns="68580" bIns="34290">
            <a:spAutoFit/>
          </a:bodyPr>
          <a:lstStyle/>
          <a:p>
            <a:pPr algn="ctr">
              <a:lnSpc>
                <a:spcPct val="120000"/>
              </a:lnSpc>
            </a:pPr>
            <a:r>
              <a:rPr lang="en-US" altLang="zh-CN" sz="900" dirty="0">
                <a:solidFill>
                  <a:schemeClr val="tx1">
                    <a:lumMod val="75000"/>
                    <a:lumOff val="25000"/>
                  </a:schemeClr>
                </a:solidFill>
              </a:rPr>
              <a:t>Experience as reference to your, as prudence as your brother and hope as your sentry. Four short to words sum up what</a:t>
            </a:r>
          </a:p>
        </p:txBody>
      </p:sp>
      <p:sp>
        <p:nvSpPr>
          <p:cNvPr id="80" name="圆角矩形 79"/>
          <p:cNvSpPr/>
          <p:nvPr/>
        </p:nvSpPr>
        <p:spPr>
          <a:xfrm>
            <a:off x="994838" y="2796699"/>
            <a:ext cx="82533" cy="152400"/>
          </a:xfrm>
          <a:prstGeom prst="roundRect">
            <a:avLst>
              <a:gd name="adj" fmla="val 50000"/>
            </a:avLst>
          </a:prstGeom>
          <a:gradFill>
            <a:gsLst>
              <a:gs pos="0">
                <a:schemeClr val="accent2"/>
              </a:gs>
              <a:gs pos="36000">
                <a:schemeClr val="accent2"/>
              </a:gs>
              <a:gs pos="100000">
                <a:schemeClr val="accent2">
                  <a:lumMod val="50000"/>
                </a:schemeClr>
              </a:gs>
            </a:gsLst>
            <a:lin ang="13500000" scaled="1"/>
          </a:gradFill>
          <a:ln>
            <a:noFill/>
          </a:ln>
          <a:effectLst>
            <a:outerShdw blurRad="279400" dist="1397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1" name="圆角矩形 80"/>
          <p:cNvSpPr/>
          <p:nvPr/>
        </p:nvSpPr>
        <p:spPr>
          <a:xfrm>
            <a:off x="8498126" y="2796699"/>
            <a:ext cx="82533" cy="152400"/>
          </a:xfrm>
          <a:prstGeom prst="roundRect">
            <a:avLst>
              <a:gd name="adj" fmla="val 50000"/>
            </a:avLst>
          </a:prstGeom>
          <a:gradFill>
            <a:gsLst>
              <a:gs pos="0">
                <a:schemeClr val="accent2"/>
              </a:gs>
              <a:gs pos="36000">
                <a:schemeClr val="accent2"/>
              </a:gs>
              <a:gs pos="100000">
                <a:schemeClr val="accent2">
                  <a:lumMod val="50000"/>
                </a:schemeClr>
              </a:gs>
            </a:gsLst>
            <a:lin ang="13500000" scaled="1"/>
          </a:gradFill>
          <a:ln>
            <a:noFill/>
          </a:ln>
          <a:effectLst>
            <a:outerShdw blurRad="279400" dist="1397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0" name="椭圆 49"/>
          <p:cNvSpPr/>
          <p:nvPr/>
        </p:nvSpPr>
        <p:spPr>
          <a:xfrm>
            <a:off x="1523696" y="1322215"/>
            <a:ext cx="1097602" cy="1097600"/>
          </a:xfrm>
          <a:prstGeom prst="ellipse">
            <a:avLst/>
          </a:prstGeom>
          <a:blipFill>
            <a:blip r:embed="rId3" cstate="screen">
              <a:extLst>
                <a:ext uri="{28A0092B-C50C-407E-A947-70E740481C1C}">
                  <a14:useLocalDpi xmlns:a14="http://schemas.microsoft.com/office/drawing/2010/main"/>
                </a:ext>
              </a:extLst>
            </a:blip>
            <a:stretch>
              <a:fillRect/>
            </a:stretch>
          </a:blip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5" name="椭圆 54"/>
          <p:cNvSpPr/>
          <p:nvPr/>
        </p:nvSpPr>
        <p:spPr>
          <a:xfrm>
            <a:off x="5035206" y="1322215"/>
            <a:ext cx="1097602" cy="1097600"/>
          </a:xfrm>
          <a:prstGeom prst="ellipse">
            <a:avLst/>
          </a:prstGeom>
          <a:blipFill>
            <a:blip r:embed="rId4" cstate="screen">
              <a:extLst>
                <a:ext uri="{28A0092B-C50C-407E-A947-70E740481C1C}">
                  <a14:useLocalDpi xmlns:a14="http://schemas.microsoft.com/office/drawing/2010/main"/>
                </a:ext>
              </a:extLst>
            </a:blip>
            <a:stretch>
              <a:fillRect/>
            </a:stretch>
          </a:blip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a:off x="6671540" y="3324066"/>
            <a:ext cx="1097602" cy="1097600"/>
          </a:xfrm>
          <a:prstGeom prst="ellipse">
            <a:avLst/>
          </a:prstGeom>
          <a:blipFill>
            <a:blip r:embed="rId5" cstate="screen">
              <a:extLst>
                <a:ext uri="{28A0092B-C50C-407E-A947-70E740481C1C}">
                  <a14:useLocalDpi xmlns:a14="http://schemas.microsoft.com/office/drawing/2010/main"/>
                </a:ext>
              </a:extLst>
            </a:blip>
            <a:stretch>
              <a:fillRect/>
            </a:stretch>
          </a:blip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60" name="椭圆 59"/>
          <p:cNvSpPr/>
          <p:nvPr/>
        </p:nvSpPr>
        <p:spPr>
          <a:xfrm>
            <a:off x="3271350" y="3337920"/>
            <a:ext cx="1097602" cy="1097600"/>
          </a:xfrm>
          <a:prstGeom prst="ellipse">
            <a:avLst/>
          </a:prstGeom>
          <a:blipFill>
            <a:blip r:embed="rId6" cstate="screen">
              <a:extLst>
                <a:ext uri="{28A0092B-C50C-407E-A947-70E740481C1C}">
                  <a14:useLocalDpi xmlns:a14="http://schemas.microsoft.com/office/drawing/2010/main"/>
                </a:ext>
              </a:extLst>
            </a:blip>
            <a:stretch>
              <a:fillRect/>
            </a:stretch>
          </a:blip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33"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34"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121401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700" fill="hold"/>
                                        <p:tgtEl>
                                          <p:spTgt spid="33"/>
                                        </p:tgtEl>
                                        <p:attrNameLst>
                                          <p:attrName>ppt_w</p:attrName>
                                        </p:attrNameLst>
                                      </p:cBhvr>
                                      <p:tavLst>
                                        <p:tav tm="0">
                                          <p:val>
                                            <p:strVal val="#ppt_w*0.70"/>
                                          </p:val>
                                        </p:tav>
                                        <p:tav tm="100000">
                                          <p:val>
                                            <p:strVal val="#ppt_w"/>
                                          </p:val>
                                        </p:tav>
                                      </p:tavLst>
                                    </p:anim>
                                    <p:anim calcmode="lin" valueType="num">
                                      <p:cBhvr>
                                        <p:cTn id="8" dur="700" fill="hold"/>
                                        <p:tgtEl>
                                          <p:spTgt spid="33"/>
                                        </p:tgtEl>
                                        <p:attrNameLst>
                                          <p:attrName>ppt_h</p:attrName>
                                        </p:attrNameLst>
                                      </p:cBhvr>
                                      <p:tavLst>
                                        <p:tav tm="0">
                                          <p:val>
                                            <p:strVal val="#ppt_h"/>
                                          </p:val>
                                        </p:tav>
                                        <p:tav tm="100000">
                                          <p:val>
                                            <p:strVal val="#ppt_h"/>
                                          </p:val>
                                        </p:tav>
                                      </p:tavLst>
                                    </p:anim>
                                    <p:animEffect transition="in" filter="fade">
                                      <p:cBhvr>
                                        <p:cTn id="9" dur="700"/>
                                        <p:tgtEl>
                                          <p:spTgt spid="33"/>
                                        </p:tgtEl>
                                      </p:cBhvr>
                                    </p:animEffect>
                                  </p:childTnLst>
                                </p:cTn>
                              </p:par>
                            </p:childTnLst>
                          </p:cTn>
                        </p:par>
                        <p:par>
                          <p:cTn id="10" fill="hold">
                            <p:stCondLst>
                              <p:cond delay="700"/>
                            </p:stCondLst>
                            <p:childTnLst>
                              <p:par>
                                <p:cTn id="11" presetID="16" presetClass="entr" presetSubtype="37"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outVertical)">
                                      <p:cBhvr>
                                        <p:cTn id="13" dur="10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cBhvr>
                                        <p:cTn id="16" dur="750" fill="hold"/>
                                        <p:tgtEl>
                                          <p:spTgt spid="81"/>
                                        </p:tgtEl>
                                        <p:attrNameLst>
                                          <p:attrName>ppt_w</p:attrName>
                                        </p:attrNameLst>
                                      </p:cBhvr>
                                      <p:tavLst>
                                        <p:tav tm="0">
                                          <p:val>
                                            <p:fltVal val="0"/>
                                          </p:val>
                                        </p:tav>
                                        <p:tav tm="100000">
                                          <p:val>
                                            <p:strVal val="#ppt_w"/>
                                          </p:val>
                                        </p:tav>
                                      </p:tavLst>
                                    </p:anim>
                                    <p:anim calcmode="lin" valueType="num">
                                      <p:cBhvr>
                                        <p:cTn id="17" dur="750" fill="hold"/>
                                        <p:tgtEl>
                                          <p:spTgt spid="81"/>
                                        </p:tgtEl>
                                        <p:attrNameLst>
                                          <p:attrName>ppt_h</p:attrName>
                                        </p:attrNameLst>
                                      </p:cBhvr>
                                      <p:tavLst>
                                        <p:tav tm="0">
                                          <p:val>
                                            <p:fltVal val="0"/>
                                          </p:val>
                                        </p:tav>
                                        <p:tav tm="100000">
                                          <p:val>
                                            <p:strVal val="#ppt_h"/>
                                          </p:val>
                                        </p:tav>
                                      </p:tavLst>
                                    </p:anim>
                                    <p:animEffect transition="in" filter="fade">
                                      <p:cBhvr>
                                        <p:cTn id="18" dur="750"/>
                                        <p:tgtEl>
                                          <p:spTgt spid="8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anim calcmode="lin" valueType="num">
                                      <p:cBhvr>
                                        <p:cTn id="21" dur="750" fill="hold"/>
                                        <p:tgtEl>
                                          <p:spTgt spid="80"/>
                                        </p:tgtEl>
                                        <p:attrNameLst>
                                          <p:attrName>ppt_w</p:attrName>
                                        </p:attrNameLst>
                                      </p:cBhvr>
                                      <p:tavLst>
                                        <p:tav tm="0">
                                          <p:val>
                                            <p:fltVal val="0"/>
                                          </p:val>
                                        </p:tav>
                                        <p:tav tm="100000">
                                          <p:val>
                                            <p:strVal val="#ppt_w"/>
                                          </p:val>
                                        </p:tav>
                                      </p:tavLst>
                                    </p:anim>
                                    <p:anim calcmode="lin" valueType="num">
                                      <p:cBhvr>
                                        <p:cTn id="22" dur="750" fill="hold"/>
                                        <p:tgtEl>
                                          <p:spTgt spid="80"/>
                                        </p:tgtEl>
                                        <p:attrNameLst>
                                          <p:attrName>ppt_h</p:attrName>
                                        </p:attrNameLst>
                                      </p:cBhvr>
                                      <p:tavLst>
                                        <p:tav tm="0">
                                          <p:val>
                                            <p:fltVal val="0"/>
                                          </p:val>
                                        </p:tav>
                                        <p:tav tm="100000">
                                          <p:val>
                                            <p:strVal val="#ppt_h"/>
                                          </p:val>
                                        </p:tav>
                                      </p:tavLst>
                                    </p:anim>
                                    <p:animEffect transition="in" filter="fade">
                                      <p:cBhvr>
                                        <p:cTn id="23" dur="750"/>
                                        <p:tgtEl>
                                          <p:spTgt spid="80"/>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12"/>
                                        </p:tgtEl>
                                        <p:attrNameLst>
                                          <p:attrName>style.visibility</p:attrName>
                                        </p:attrNameLst>
                                      </p:cBhvr>
                                      <p:to>
                                        <p:strVal val="visible"/>
                                      </p:to>
                                    </p:set>
                                    <p:anim calcmode="lin" valueType="num">
                                      <p:cBhvr>
                                        <p:cTn id="26" dur="750" fill="hold"/>
                                        <p:tgtEl>
                                          <p:spTgt spid="12"/>
                                        </p:tgtEl>
                                        <p:attrNameLst>
                                          <p:attrName>ppt_w</p:attrName>
                                        </p:attrNameLst>
                                      </p:cBhvr>
                                      <p:tavLst>
                                        <p:tav tm="0">
                                          <p:val>
                                            <p:fltVal val="0"/>
                                          </p:val>
                                        </p:tav>
                                        <p:tav tm="100000">
                                          <p:val>
                                            <p:strVal val="#ppt_w"/>
                                          </p:val>
                                        </p:tav>
                                      </p:tavLst>
                                    </p:anim>
                                    <p:anim calcmode="lin" valueType="num">
                                      <p:cBhvr>
                                        <p:cTn id="27" dur="750" fill="hold"/>
                                        <p:tgtEl>
                                          <p:spTgt spid="12"/>
                                        </p:tgtEl>
                                        <p:attrNameLst>
                                          <p:attrName>ppt_h</p:attrName>
                                        </p:attrNameLst>
                                      </p:cBhvr>
                                      <p:tavLst>
                                        <p:tav tm="0">
                                          <p:val>
                                            <p:fltVal val="0"/>
                                          </p:val>
                                        </p:tav>
                                        <p:tav tm="100000">
                                          <p:val>
                                            <p:strVal val="#ppt_h"/>
                                          </p:val>
                                        </p:tav>
                                      </p:tavLst>
                                    </p:anim>
                                    <p:animEffect transition="in" filter="fade">
                                      <p:cBhvr>
                                        <p:cTn id="28" dur="750"/>
                                        <p:tgtEl>
                                          <p:spTgt spid="1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750" fill="hold"/>
                                        <p:tgtEl>
                                          <p:spTgt spid="14"/>
                                        </p:tgtEl>
                                        <p:attrNameLst>
                                          <p:attrName>ppt_w</p:attrName>
                                        </p:attrNameLst>
                                      </p:cBhvr>
                                      <p:tavLst>
                                        <p:tav tm="0">
                                          <p:val>
                                            <p:fltVal val="0"/>
                                          </p:val>
                                        </p:tav>
                                        <p:tav tm="100000">
                                          <p:val>
                                            <p:strVal val="#ppt_w"/>
                                          </p:val>
                                        </p:tav>
                                      </p:tavLst>
                                    </p:anim>
                                    <p:anim calcmode="lin" valueType="num">
                                      <p:cBhvr>
                                        <p:cTn id="32" dur="750" fill="hold"/>
                                        <p:tgtEl>
                                          <p:spTgt spid="14"/>
                                        </p:tgtEl>
                                        <p:attrNameLst>
                                          <p:attrName>ppt_h</p:attrName>
                                        </p:attrNameLst>
                                      </p:cBhvr>
                                      <p:tavLst>
                                        <p:tav tm="0">
                                          <p:val>
                                            <p:fltVal val="0"/>
                                          </p:val>
                                        </p:tav>
                                        <p:tav tm="100000">
                                          <p:val>
                                            <p:strVal val="#ppt_h"/>
                                          </p:val>
                                        </p:tav>
                                      </p:tavLst>
                                    </p:anim>
                                    <p:animEffect transition="in" filter="fade">
                                      <p:cBhvr>
                                        <p:cTn id="33" dur="75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750" fill="hold"/>
                                        <p:tgtEl>
                                          <p:spTgt spid="15"/>
                                        </p:tgtEl>
                                        <p:attrNameLst>
                                          <p:attrName>ppt_w</p:attrName>
                                        </p:attrNameLst>
                                      </p:cBhvr>
                                      <p:tavLst>
                                        <p:tav tm="0">
                                          <p:val>
                                            <p:fltVal val="0"/>
                                          </p:val>
                                        </p:tav>
                                        <p:tav tm="100000">
                                          <p:val>
                                            <p:strVal val="#ppt_w"/>
                                          </p:val>
                                        </p:tav>
                                      </p:tavLst>
                                    </p:anim>
                                    <p:anim calcmode="lin" valueType="num">
                                      <p:cBhvr>
                                        <p:cTn id="37" dur="750" fill="hold"/>
                                        <p:tgtEl>
                                          <p:spTgt spid="15"/>
                                        </p:tgtEl>
                                        <p:attrNameLst>
                                          <p:attrName>ppt_h</p:attrName>
                                        </p:attrNameLst>
                                      </p:cBhvr>
                                      <p:tavLst>
                                        <p:tav tm="0">
                                          <p:val>
                                            <p:fltVal val="0"/>
                                          </p:val>
                                        </p:tav>
                                        <p:tav tm="100000">
                                          <p:val>
                                            <p:strVal val="#ppt_h"/>
                                          </p:val>
                                        </p:tav>
                                      </p:tavLst>
                                    </p:anim>
                                    <p:animEffect transition="in" filter="fade">
                                      <p:cBhvr>
                                        <p:cTn id="38" dur="750"/>
                                        <p:tgtEl>
                                          <p:spTgt spid="15"/>
                                        </p:tgtEl>
                                      </p:cBhvr>
                                    </p:animEffect>
                                  </p:childTnLst>
                                </p:cTn>
                              </p:par>
                              <p:par>
                                <p:cTn id="39" presetID="53" presetClass="entr" presetSubtype="16"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p:cTn id="41" dur="750" fill="hold"/>
                                        <p:tgtEl>
                                          <p:spTgt spid="13"/>
                                        </p:tgtEl>
                                        <p:attrNameLst>
                                          <p:attrName>ppt_w</p:attrName>
                                        </p:attrNameLst>
                                      </p:cBhvr>
                                      <p:tavLst>
                                        <p:tav tm="0">
                                          <p:val>
                                            <p:fltVal val="0"/>
                                          </p:val>
                                        </p:tav>
                                        <p:tav tm="100000">
                                          <p:val>
                                            <p:strVal val="#ppt_w"/>
                                          </p:val>
                                        </p:tav>
                                      </p:tavLst>
                                    </p:anim>
                                    <p:anim calcmode="lin" valueType="num">
                                      <p:cBhvr>
                                        <p:cTn id="42" dur="750" fill="hold"/>
                                        <p:tgtEl>
                                          <p:spTgt spid="13"/>
                                        </p:tgtEl>
                                        <p:attrNameLst>
                                          <p:attrName>ppt_h</p:attrName>
                                        </p:attrNameLst>
                                      </p:cBhvr>
                                      <p:tavLst>
                                        <p:tav tm="0">
                                          <p:val>
                                            <p:fltVal val="0"/>
                                          </p:val>
                                        </p:tav>
                                        <p:tav tm="100000">
                                          <p:val>
                                            <p:strVal val="#ppt_h"/>
                                          </p:val>
                                        </p:tav>
                                      </p:tavLst>
                                    </p:anim>
                                    <p:animEffect transition="in" filter="fade">
                                      <p:cBhvr>
                                        <p:cTn id="43" dur="750"/>
                                        <p:tgtEl>
                                          <p:spTgt spid="13"/>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64" presetClass="path" presetSubtype="0" decel="30000" fill="hold" grpId="1" nodeType="withEffect">
                                  <p:stCondLst>
                                    <p:cond delay="750"/>
                                  </p:stCondLst>
                                  <p:childTnLst>
                                    <p:animMotion origin="layout" path="M -2.08333E-7 0.03889 L -2.08333E-7 -0.0787 " pathEditMode="relative" rAng="0" ptsTypes="AA">
                                      <p:cBhvr>
                                        <p:cTn id="48" dur="750" spd="-100000" fill="hold"/>
                                        <p:tgtEl>
                                          <p:spTgt spid="19"/>
                                        </p:tgtEl>
                                        <p:attrNameLst>
                                          <p:attrName>ppt_x</p:attrName>
                                          <p:attrName>ppt_y</p:attrName>
                                        </p:attrNameLst>
                                      </p:cBhvr>
                                      <p:rCtr x="0" y="-5880"/>
                                    </p:animMotion>
                                  </p:childTnLst>
                                </p:cTn>
                              </p:par>
                              <p:par>
                                <p:cTn id="49" presetID="64" presetClass="path" presetSubtype="0" accel="30000" decel="30000" fill="hold" grpId="2" nodeType="withEffect">
                                  <p:stCondLst>
                                    <p:cond delay="1500"/>
                                  </p:stCondLst>
                                  <p:childTnLst>
                                    <p:animMotion origin="layout" path="M -2.08333E-7 0.03843 L -2.08333E-7 -3.7037E-7 " pathEditMode="relative" rAng="0" ptsTypes="AA">
                                      <p:cBhvr>
                                        <p:cTn id="50" dur="750" fill="hold"/>
                                        <p:tgtEl>
                                          <p:spTgt spid="19"/>
                                        </p:tgtEl>
                                        <p:attrNameLst>
                                          <p:attrName>ppt_x</p:attrName>
                                          <p:attrName>ppt_y</p:attrName>
                                        </p:attrNameLst>
                                      </p:cBhvr>
                                      <p:rCtr x="0" y="-1921"/>
                                    </p:animMotion>
                                  </p:childTnLst>
                                </p:cTn>
                              </p:par>
                              <p:par>
                                <p:cTn id="51" presetID="10" presetClass="entr" presetSubtype="0" fill="hold" grpId="0" nodeType="withEffect">
                                  <p:stCondLst>
                                    <p:cond delay="7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64" presetClass="path" presetSubtype="0" decel="30000" fill="hold" grpId="1" nodeType="withEffect">
                                  <p:stCondLst>
                                    <p:cond delay="750"/>
                                  </p:stCondLst>
                                  <p:childTnLst>
                                    <p:animMotion origin="layout" path="M -2.08333E-7 0.03889 L -2.08333E-7 -0.0787 " pathEditMode="relative" rAng="0" ptsTypes="AA">
                                      <p:cBhvr>
                                        <p:cTn id="55" dur="750" spd="-100000" fill="hold"/>
                                        <p:tgtEl>
                                          <p:spTgt spid="20"/>
                                        </p:tgtEl>
                                        <p:attrNameLst>
                                          <p:attrName>ppt_x</p:attrName>
                                          <p:attrName>ppt_y</p:attrName>
                                        </p:attrNameLst>
                                      </p:cBhvr>
                                      <p:rCtr x="0" y="-5880"/>
                                    </p:animMotion>
                                  </p:childTnLst>
                                </p:cTn>
                              </p:par>
                              <p:par>
                                <p:cTn id="56" presetID="64" presetClass="path" presetSubtype="0" accel="30000" decel="30000" fill="hold" grpId="2" nodeType="withEffect">
                                  <p:stCondLst>
                                    <p:cond delay="1500"/>
                                  </p:stCondLst>
                                  <p:childTnLst>
                                    <p:animMotion origin="layout" path="M -2.08333E-7 0.03843 L -2.08333E-7 -3.7037E-7 " pathEditMode="relative" rAng="0" ptsTypes="AA">
                                      <p:cBhvr>
                                        <p:cTn id="57" dur="750" fill="hold"/>
                                        <p:tgtEl>
                                          <p:spTgt spid="20"/>
                                        </p:tgtEl>
                                        <p:attrNameLst>
                                          <p:attrName>ppt_x</p:attrName>
                                          <p:attrName>ppt_y</p:attrName>
                                        </p:attrNameLst>
                                      </p:cBhvr>
                                      <p:rCtr x="0" y="-1921"/>
                                    </p:animMotion>
                                  </p:childTnLst>
                                </p:cTn>
                              </p:par>
                              <p:par>
                                <p:cTn id="58" presetID="10" presetClass="entr" presetSubtype="0" fill="hold" grpId="0" nodeType="withEffect">
                                  <p:stCondLst>
                                    <p:cond delay="75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42" presetClass="path" presetSubtype="0" decel="30000" fill="hold" grpId="1" nodeType="withEffect">
                                  <p:stCondLst>
                                    <p:cond delay="750"/>
                                  </p:stCondLst>
                                  <p:childTnLst>
                                    <p:animMotion origin="layout" path="M -2.5E-6 -0.03981 L -2.5E-6 0.0787 " pathEditMode="relative" rAng="0" ptsTypes="AA">
                                      <p:cBhvr>
                                        <p:cTn id="62" dur="750" spd="-100000" fill="hold"/>
                                        <p:tgtEl>
                                          <p:spTgt spid="21"/>
                                        </p:tgtEl>
                                        <p:attrNameLst>
                                          <p:attrName>ppt_x</p:attrName>
                                          <p:attrName>ppt_y</p:attrName>
                                        </p:attrNameLst>
                                      </p:cBhvr>
                                      <p:rCtr x="0" y="5926"/>
                                    </p:animMotion>
                                  </p:childTnLst>
                                </p:cTn>
                              </p:par>
                              <p:par>
                                <p:cTn id="63" presetID="42" presetClass="path" presetSubtype="0" accel="30000" decel="30000" fill="hold" grpId="2" nodeType="withEffect">
                                  <p:stCondLst>
                                    <p:cond delay="1500"/>
                                  </p:stCondLst>
                                  <p:childTnLst>
                                    <p:animMotion origin="layout" path="M -2.5E-6 -0.03981 L -2.5E-6 -3.7037E-7 " pathEditMode="relative" rAng="0" ptsTypes="AA">
                                      <p:cBhvr>
                                        <p:cTn id="64" dur="750" fill="hold"/>
                                        <p:tgtEl>
                                          <p:spTgt spid="21"/>
                                        </p:tgtEl>
                                        <p:attrNameLst>
                                          <p:attrName>ppt_x</p:attrName>
                                          <p:attrName>ppt_y</p:attrName>
                                        </p:attrNameLst>
                                      </p:cBhvr>
                                      <p:rCtr x="0" y="1991"/>
                                    </p:animMotion>
                                  </p:childTnLst>
                                </p:cTn>
                              </p:par>
                              <p:par>
                                <p:cTn id="65" presetID="10" presetClass="entr" presetSubtype="0" fill="hold" grpId="0" nodeType="withEffect">
                                  <p:stCondLst>
                                    <p:cond delay="75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par>
                                <p:cTn id="68" presetID="42" presetClass="path" presetSubtype="0" decel="30000" fill="hold" grpId="1" nodeType="withEffect">
                                  <p:stCondLst>
                                    <p:cond delay="750"/>
                                  </p:stCondLst>
                                  <p:childTnLst>
                                    <p:animMotion origin="layout" path="M -2.5E-6 -0.03981 L -2.5E-6 0.0787 " pathEditMode="relative" rAng="0" ptsTypes="AA">
                                      <p:cBhvr>
                                        <p:cTn id="69" dur="750" spd="-100000" fill="hold"/>
                                        <p:tgtEl>
                                          <p:spTgt spid="22"/>
                                        </p:tgtEl>
                                        <p:attrNameLst>
                                          <p:attrName>ppt_x</p:attrName>
                                          <p:attrName>ppt_y</p:attrName>
                                        </p:attrNameLst>
                                      </p:cBhvr>
                                      <p:rCtr x="0" y="5926"/>
                                    </p:animMotion>
                                  </p:childTnLst>
                                </p:cTn>
                              </p:par>
                              <p:par>
                                <p:cTn id="70" presetID="42" presetClass="path" presetSubtype="0" accel="30000" decel="30000" fill="hold" grpId="2" nodeType="withEffect">
                                  <p:stCondLst>
                                    <p:cond delay="1500"/>
                                  </p:stCondLst>
                                  <p:childTnLst>
                                    <p:animMotion origin="layout" path="M -2.5E-6 -0.03981 L -2.5E-6 -3.7037E-7 " pathEditMode="relative" rAng="0" ptsTypes="AA">
                                      <p:cBhvr>
                                        <p:cTn id="71" dur="750" fill="hold"/>
                                        <p:tgtEl>
                                          <p:spTgt spid="22"/>
                                        </p:tgtEl>
                                        <p:attrNameLst>
                                          <p:attrName>ppt_x</p:attrName>
                                          <p:attrName>ppt_y</p:attrName>
                                        </p:attrNameLst>
                                      </p:cBhvr>
                                      <p:rCtr x="0" y="1991"/>
                                    </p:animMotion>
                                  </p:childTnLst>
                                </p:cTn>
                              </p:par>
                              <p:par>
                                <p:cTn id="72" presetID="10" presetClass="entr" presetSubtype="0" fill="hold" grpId="0" nodeType="withEffect">
                                  <p:stCondLst>
                                    <p:cond delay="1500"/>
                                  </p:stCondLst>
                                  <p:childTnLst>
                                    <p:set>
                                      <p:cBhvr>
                                        <p:cTn id="73" dur="1" fill="hold">
                                          <p:stCondLst>
                                            <p:cond delay="0"/>
                                          </p:stCondLst>
                                        </p:cTn>
                                        <p:tgtEl>
                                          <p:spTgt spid="50"/>
                                        </p:tgtEl>
                                        <p:attrNameLst>
                                          <p:attrName>style.visibility</p:attrName>
                                        </p:attrNameLst>
                                      </p:cBhvr>
                                      <p:to>
                                        <p:strVal val="visible"/>
                                      </p:to>
                                    </p:set>
                                    <p:animEffect transition="in" filter="fade">
                                      <p:cBhvr>
                                        <p:cTn id="74" dur="500"/>
                                        <p:tgtEl>
                                          <p:spTgt spid="50"/>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500"/>
                                        <p:tgtEl>
                                          <p:spTgt spid="55"/>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60"/>
                                        </p:tgtEl>
                                        <p:attrNameLst>
                                          <p:attrName>style.visibility</p:attrName>
                                        </p:attrNameLst>
                                      </p:cBhvr>
                                      <p:to>
                                        <p:strVal val="visible"/>
                                      </p:to>
                                    </p:set>
                                    <p:animEffect transition="in" filter="fade">
                                      <p:cBhvr>
                                        <p:cTn id="80" dur="500"/>
                                        <p:tgtEl>
                                          <p:spTgt spid="60"/>
                                        </p:tgtEl>
                                      </p:cBhvr>
                                    </p:animEffect>
                                  </p:childTnLst>
                                </p:cTn>
                              </p:par>
                              <p:par>
                                <p:cTn id="81" presetID="10" presetClass="entr" presetSubtype="0" fill="hold" grpId="0" nodeType="withEffect">
                                  <p:stCondLst>
                                    <p:cond delay="1500"/>
                                  </p:stCondLst>
                                  <p:childTnLst>
                                    <p:set>
                                      <p:cBhvr>
                                        <p:cTn id="82" dur="1" fill="hold">
                                          <p:stCondLst>
                                            <p:cond delay="0"/>
                                          </p:stCondLst>
                                        </p:cTn>
                                        <p:tgtEl>
                                          <p:spTgt spid="56"/>
                                        </p:tgtEl>
                                        <p:attrNameLst>
                                          <p:attrName>style.visibility</p:attrName>
                                        </p:attrNameLst>
                                      </p:cBhvr>
                                      <p:to>
                                        <p:strVal val="visible"/>
                                      </p:to>
                                    </p:set>
                                    <p:animEffect transition="in" filter="fade">
                                      <p:cBhvr>
                                        <p:cTn id="83" dur="500"/>
                                        <p:tgtEl>
                                          <p:spTgt spid="56"/>
                                        </p:tgtEl>
                                      </p:cBhvr>
                                    </p:animEffect>
                                  </p:childTnLst>
                                </p:cTn>
                              </p:par>
                              <p:par>
                                <p:cTn id="84" presetID="10" presetClass="entr" presetSubtype="0" fill="hold" grpId="0" nodeType="withEffect">
                                  <p:stCondLst>
                                    <p:cond delay="1500"/>
                                  </p:stCondLst>
                                  <p:childTnLst>
                                    <p:set>
                                      <p:cBhvr>
                                        <p:cTn id="85" dur="1" fill="hold">
                                          <p:stCondLst>
                                            <p:cond delay="0"/>
                                          </p:stCondLst>
                                        </p:cTn>
                                        <p:tgtEl>
                                          <p:spTgt spid="61"/>
                                        </p:tgtEl>
                                        <p:attrNameLst>
                                          <p:attrName>style.visibility</p:attrName>
                                        </p:attrNameLst>
                                      </p:cBhvr>
                                      <p:to>
                                        <p:strVal val="visible"/>
                                      </p:to>
                                    </p:set>
                                    <p:animEffect transition="in" filter="fade">
                                      <p:cBhvr>
                                        <p:cTn id="86" dur="500"/>
                                        <p:tgtEl>
                                          <p:spTgt spid="61"/>
                                        </p:tgtEl>
                                      </p:cBhvr>
                                    </p:animEffect>
                                  </p:childTnLst>
                                </p:cTn>
                              </p:par>
                              <p:par>
                                <p:cTn id="87" presetID="42" presetClass="path" presetSubtype="0" accel="30000" decel="30000" fill="hold" grpId="1" nodeType="withEffect">
                                  <p:stCondLst>
                                    <p:cond delay="1500"/>
                                  </p:stCondLst>
                                  <p:childTnLst>
                                    <p:animMotion origin="layout" path="M -2.5E-6 -0.03981 L -2.5E-6 -3.7037E-7 " pathEditMode="relative" rAng="0" ptsTypes="AA">
                                      <p:cBhvr>
                                        <p:cTn id="88" dur="750" fill="hold"/>
                                        <p:tgtEl>
                                          <p:spTgt spid="61"/>
                                        </p:tgtEl>
                                        <p:attrNameLst>
                                          <p:attrName>ppt_x</p:attrName>
                                          <p:attrName>ppt_y</p:attrName>
                                        </p:attrNameLst>
                                      </p:cBhvr>
                                      <p:rCtr x="0" y="1991"/>
                                    </p:animMotion>
                                  </p:childTnLst>
                                </p:cTn>
                              </p:par>
                              <p:par>
                                <p:cTn id="89" presetID="16" presetClass="entr" presetSubtype="37" fill="hold" nodeType="withEffect">
                                  <p:stCondLst>
                                    <p:cond delay="2000"/>
                                  </p:stCondLst>
                                  <p:childTnLst>
                                    <p:set>
                                      <p:cBhvr>
                                        <p:cTn id="90" dur="1" fill="hold">
                                          <p:stCondLst>
                                            <p:cond delay="0"/>
                                          </p:stCondLst>
                                        </p:cTn>
                                        <p:tgtEl>
                                          <p:spTgt spid="58"/>
                                        </p:tgtEl>
                                        <p:attrNameLst>
                                          <p:attrName>style.visibility</p:attrName>
                                        </p:attrNameLst>
                                      </p:cBhvr>
                                      <p:to>
                                        <p:strVal val="visible"/>
                                      </p:to>
                                    </p:set>
                                    <p:animEffect transition="in" filter="barn(outVertical)">
                                      <p:cBhvr>
                                        <p:cTn id="91" dur="750"/>
                                        <p:tgtEl>
                                          <p:spTgt spid="58"/>
                                        </p:tgtEl>
                                      </p:cBhvr>
                                    </p:animEffect>
                                  </p:childTnLst>
                                </p:cTn>
                              </p:par>
                              <p:par>
                                <p:cTn id="92" presetID="53" presetClass="entr" presetSubtype="16" fill="hold" grpId="0" nodeType="withEffect">
                                  <p:stCondLst>
                                    <p:cond delay="2000"/>
                                  </p:stCondLst>
                                  <p:childTnLst>
                                    <p:set>
                                      <p:cBhvr>
                                        <p:cTn id="93" dur="1" fill="hold">
                                          <p:stCondLst>
                                            <p:cond delay="0"/>
                                          </p:stCondLst>
                                        </p:cTn>
                                        <p:tgtEl>
                                          <p:spTgt spid="59"/>
                                        </p:tgtEl>
                                        <p:attrNameLst>
                                          <p:attrName>style.visibility</p:attrName>
                                        </p:attrNameLst>
                                      </p:cBhvr>
                                      <p:to>
                                        <p:strVal val="visible"/>
                                      </p:to>
                                    </p:set>
                                    <p:anim calcmode="lin" valueType="num">
                                      <p:cBhvr>
                                        <p:cTn id="94" dur="750" fill="hold"/>
                                        <p:tgtEl>
                                          <p:spTgt spid="59"/>
                                        </p:tgtEl>
                                        <p:attrNameLst>
                                          <p:attrName>ppt_w</p:attrName>
                                        </p:attrNameLst>
                                      </p:cBhvr>
                                      <p:tavLst>
                                        <p:tav tm="0">
                                          <p:val>
                                            <p:fltVal val="0"/>
                                          </p:val>
                                        </p:tav>
                                        <p:tav tm="100000">
                                          <p:val>
                                            <p:strVal val="#ppt_w"/>
                                          </p:val>
                                        </p:tav>
                                      </p:tavLst>
                                    </p:anim>
                                    <p:anim calcmode="lin" valueType="num">
                                      <p:cBhvr>
                                        <p:cTn id="95" dur="750" fill="hold"/>
                                        <p:tgtEl>
                                          <p:spTgt spid="59"/>
                                        </p:tgtEl>
                                        <p:attrNameLst>
                                          <p:attrName>ppt_h</p:attrName>
                                        </p:attrNameLst>
                                      </p:cBhvr>
                                      <p:tavLst>
                                        <p:tav tm="0">
                                          <p:val>
                                            <p:fltVal val="0"/>
                                          </p:val>
                                        </p:tav>
                                        <p:tav tm="100000">
                                          <p:val>
                                            <p:strVal val="#ppt_h"/>
                                          </p:val>
                                        </p:tav>
                                      </p:tavLst>
                                    </p:anim>
                                    <p:animEffect transition="in" filter="fade">
                                      <p:cBhvr>
                                        <p:cTn id="96" dur="750"/>
                                        <p:tgtEl>
                                          <p:spTgt spid="59"/>
                                        </p:tgtEl>
                                      </p:cBhvr>
                                    </p:animEffect>
                                  </p:childTnLst>
                                </p:cTn>
                              </p:par>
                              <p:par>
                                <p:cTn id="97" presetID="53" presetClass="entr" presetSubtype="16" fill="hold" grpId="0" nodeType="withEffect">
                                  <p:stCondLst>
                                    <p:cond delay="2000"/>
                                  </p:stCondLst>
                                  <p:childTnLst>
                                    <p:set>
                                      <p:cBhvr>
                                        <p:cTn id="98" dur="1" fill="hold">
                                          <p:stCondLst>
                                            <p:cond delay="0"/>
                                          </p:stCondLst>
                                        </p:cTn>
                                        <p:tgtEl>
                                          <p:spTgt spid="65"/>
                                        </p:tgtEl>
                                        <p:attrNameLst>
                                          <p:attrName>style.visibility</p:attrName>
                                        </p:attrNameLst>
                                      </p:cBhvr>
                                      <p:to>
                                        <p:strVal val="visible"/>
                                      </p:to>
                                    </p:set>
                                    <p:anim calcmode="lin" valueType="num">
                                      <p:cBhvr>
                                        <p:cTn id="99" dur="750" fill="hold"/>
                                        <p:tgtEl>
                                          <p:spTgt spid="65"/>
                                        </p:tgtEl>
                                        <p:attrNameLst>
                                          <p:attrName>ppt_w</p:attrName>
                                        </p:attrNameLst>
                                      </p:cBhvr>
                                      <p:tavLst>
                                        <p:tav tm="0">
                                          <p:val>
                                            <p:fltVal val="0"/>
                                          </p:val>
                                        </p:tav>
                                        <p:tav tm="100000">
                                          <p:val>
                                            <p:strVal val="#ppt_w"/>
                                          </p:val>
                                        </p:tav>
                                      </p:tavLst>
                                    </p:anim>
                                    <p:anim calcmode="lin" valueType="num">
                                      <p:cBhvr>
                                        <p:cTn id="100" dur="750" fill="hold"/>
                                        <p:tgtEl>
                                          <p:spTgt spid="65"/>
                                        </p:tgtEl>
                                        <p:attrNameLst>
                                          <p:attrName>ppt_h</p:attrName>
                                        </p:attrNameLst>
                                      </p:cBhvr>
                                      <p:tavLst>
                                        <p:tav tm="0">
                                          <p:val>
                                            <p:fltVal val="0"/>
                                          </p:val>
                                        </p:tav>
                                        <p:tav tm="100000">
                                          <p:val>
                                            <p:strVal val="#ppt_h"/>
                                          </p:val>
                                        </p:tav>
                                      </p:tavLst>
                                    </p:anim>
                                    <p:animEffect transition="in" filter="fade">
                                      <p:cBhvr>
                                        <p:cTn id="101" dur="750"/>
                                        <p:tgtEl>
                                          <p:spTgt spid="65"/>
                                        </p:tgtEl>
                                      </p:cBhvr>
                                    </p:animEffect>
                                  </p:childTnLst>
                                </p:cTn>
                              </p:par>
                              <p:par>
                                <p:cTn id="102" presetID="22" presetClass="entr" presetSubtype="8" fill="hold" grpId="0" nodeType="withEffect">
                                  <p:stCondLst>
                                    <p:cond delay="2500"/>
                                  </p:stCondLst>
                                  <p:childTnLst>
                                    <p:set>
                                      <p:cBhvr>
                                        <p:cTn id="103" dur="1" fill="hold">
                                          <p:stCondLst>
                                            <p:cond delay="0"/>
                                          </p:stCondLst>
                                        </p:cTn>
                                        <p:tgtEl>
                                          <p:spTgt spid="72"/>
                                        </p:tgtEl>
                                        <p:attrNameLst>
                                          <p:attrName>style.visibility</p:attrName>
                                        </p:attrNameLst>
                                      </p:cBhvr>
                                      <p:to>
                                        <p:strVal val="visible"/>
                                      </p:to>
                                    </p:set>
                                    <p:animEffect transition="in" filter="wipe(left)">
                                      <p:cBhvr>
                                        <p:cTn id="104" dur="750"/>
                                        <p:tgtEl>
                                          <p:spTgt spid="72"/>
                                        </p:tgtEl>
                                      </p:cBhvr>
                                    </p:animEffect>
                                  </p:childTnLst>
                                </p:cTn>
                              </p:par>
                              <p:par>
                                <p:cTn id="105" presetID="22" presetClass="entr" presetSubtype="8" fill="hold" grpId="0" nodeType="withEffect">
                                  <p:stCondLst>
                                    <p:cond delay="2500"/>
                                  </p:stCondLst>
                                  <p:childTnLst>
                                    <p:set>
                                      <p:cBhvr>
                                        <p:cTn id="106" dur="1" fill="hold">
                                          <p:stCondLst>
                                            <p:cond delay="0"/>
                                          </p:stCondLst>
                                        </p:cTn>
                                        <p:tgtEl>
                                          <p:spTgt spid="76"/>
                                        </p:tgtEl>
                                        <p:attrNameLst>
                                          <p:attrName>style.visibility</p:attrName>
                                        </p:attrNameLst>
                                      </p:cBhvr>
                                      <p:to>
                                        <p:strVal val="visible"/>
                                      </p:to>
                                    </p:set>
                                    <p:animEffect transition="in" filter="wipe(left)">
                                      <p:cBhvr>
                                        <p:cTn id="107" dur="750"/>
                                        <p:tgtEl>
                                          <p:spTgt spid="76"/>
                                        </p:tgtEl>
                                      </p:cBhvr>
                                    </p:animEffect>
                                  </p:childTnLst>
                                </p:cTn>
                              </p:par>
                              <p:par>
                                <p:cTn id="108" presetID="22" presetClass="entr" presetSubtype="8" fill="hold" grpId="0" nodeType="withEffect">
                                  <p:stCondLst>
                                    <p:cond delay="2500"/>
                                  </p:stCondLst>
                                  <p:childTnLst>
                                    <p:set>
                                      <p:cBhvr>
                                        <p:cTn id="109" dur="1" fill="hold">
                                          <p:stCondLst>
                                            <p:cond delay="0"/>
                                          </p:stCondLst>
                                        </p:cTn>
                                        <p:tgtEl>
                                          <p:spTgt spid="74"/>
                                        </p:tgtEl>
                                        <p:attrNameLst>
                                          <p:attrName>style.visibility</p:attrName>
                                        </p:attrNameLst>
                                      </p:cBhvr>
                                      <p:to>
                                        <p:strVal val="visible"/>
                                      </p:to>
                                    </p:set>
                                    <p:animEffect transition="in" filter="wipe(left)">
                                      <p:cBhvr>
                                        <p:cTn id="110" dur="750"/>
                                        <p:tgtEl>
                                          <p:spTgt spid="74"/>
                                        </p:tgtEl>
                                      </p:cBhvr>
                                    </p:animEffect>
                                  </p:childTnLst>
                                </p:cTn>
                              </p:par>
                              <p:par>
                                <p:cTn id="111" presetID="22" presetClass="entr" presetSubtype="8" fill="hold" grpId="0" nodeType="withEffect">
                                  <p:stCondLst>
                                    <p:cond delay="2500"/>
                                  </p:stCondLst>
                                  <p:childTnLst>
                                    <p:set>
                                      <p:cBhvr>
                                        <p:cTn id="112" dur="1" fill="hold">
                                          <p:stCondLst>
                                            <p:cond delay="0"/>
                                          </p:stCondLst>
                                        </p:cTn>
                                        <p:tgtEl>
                                          <p:spTgt spid="78"/>
                                        </p:tgtEl>
                                        <p:attrNameLst>
                                          <p:attrName>style.visibility</p:attrName>
                                        </p:attrNameLst>
                                      </p:cBhvr>
                                      <p:to>
                                        <p:strVal val="visible"/>
                                      </p:to>
                                    </p:set>
                                    <p:animEffect transition="in" filter="wipe(left)">
                                      <p:cBhvr>
                                        <p:cTn id="113" dur="750"/>
                                        <p:tgtEl>
                                          <p:spTgt spid="78"/>
                                        </p:tgtEl>
                                      </p:cBhvr>
                                    </p:animEffect>
                                  </p:childTnLst>
                                </p:cTn>
                              </p:par>
                              <p:par>
                                <p:cTn id="114" presetID="22" presetClass="entr" presetSubtype="2" fill="hold" grpId="0" nodeType="withEffect">
                                  <p:stCondLst>
                                    <p:cond delay="2500"/>
                                  </p:stCondLst>
                                  <p:childTnLst>
                                    <p:set>
                                      <p:cBhvr>
                                        <p:cTn id="115" dur="1" fill="hold">
                                          <p:stCondLst>
                                            <p:cond delay="0"/>
                                          </p:stCondLst>
                                        </p:cTn>
                                        <p:tgtEl>
                                          <p:spTgt spid="73"/>
                                        </p:tgtEl>
                                        <p:attrNameLst>
                                          <p:attrName>style.visibility</p:attrName>
                                        </p:attrNameLst>
                                      </p:cBhvr>
                                      <p:to>
                                        <p:strVal val="visible"/>
                                      </p:to>
                                    </p:set>
                                    <p:animEffect transition="in" filter="wipe(right)">
                                      <p:cBhvr>
                                        <p:cTn id="116" dur="750"/>
                                        <p:tgtEl>
                                          <p:spTgt spid="73"/>
                                        </p:tgtEl>
                                      </p:cBhvr>
                                    </p:animEffect>
                                  </p:childTnLst>
                                </p:cTn>
                              </p:par>
                              <p:par>
                                <p:cTn id="117" presetID="22" presetClass="entr" presetSubtype="2" fill="hold" grpId="0" nodeType="withEffect">
                                  <p:stCondLst>
                                    <p:cond delay="2500"/>
                                  </p:stCondLst>
                                  <p:childTnLst>
                                    <p:set>
                                      <p:cBhvr>
                                        <p:cTn id="118" dur="1" fill="hold">
                                          <p:stCondLst>
                                            <p:cond delay="0"/>
                                          </p:stCondLst>
                                        </p:cTn>
                                        <p:tgtEl>
                                          <p:spTgt spid="77"/>
                                        </p:tgtEl>
                                        <p:attrNameLst>
                                          <p:attrName>style.visibility</p:attrName>
                                        </p:attrNameLst>
                                      </p:cBhvr>
                                      <p:to>
                                        <p:strVal val="visible"/>
                                      </p:to>
                                    </p:set>
                                    <p:animEffect transition="in" filter="wipe(right)">
                                      <p:cBhvr>
                                        <p:cTn id="119" dur="750"/>
                                        <p:tgtEl>
                                          <p:spTgt spid="77"/>
                                        </p:tgtEl>
                                      </p:cBhvr>
                                    </p:animEffect>
                                  </p:childTnLst>
                                </p:cTn>
                              </p:par>
                              <p:par>
                                <p:cTn id="120" presetID="22" presetClass="entr" presetSubtype="2" fill="hold" grpId="0" nodeType="withEffect">
                                  <p:stCondLst>
                                    <p:cond delay="2500"/>
                                  </p:stCondLst>
                                  <p:childTnLst>
                                    <p:set>
                                      <p:cBhvr>
                                        <p:cTn id="121" dur="1" fill="hold">
                                          <p:stCondLst>
                                            <p:cond delay="0"/>
                                          </p:stCondLst>
                                        </p:cTn>
                                        <p:tgtEl>
                                          <p:spTgt spid="71"/>
                                        </p:tgtEl>
                                        <p:attrNameLst>
                                          <p:attrName>style.visibility</p:attrName>
                                        </p:attrNameLst>
                                      </p:cBhvr>
                                      <p:to>
                                        <p:strVal val="visible"/>
                                      </p:to>
                                    </p:set>
                                    <p:animEffect transition="in" filter="wipe(right)">
                                      <p:cBhvr>
                                        <p:cTn id="122" dur="750"/>
                                        <p:tgtEl>
                                          <p:spTgt spid="71"/>
                                        </p:tgtEl>
                                      </p:cBhvr>
                                    </p:animEffect>
                                  </p:childTnLst>
                                </p:cTn>
                              </p:par>
                              <p:par>
                                <p:cTn id="123" presetID="22" presetClass="entr" presetSubtype="2" fill="hold" grpId="0" nodeType="withEffect">
                                  <p:stCondLst>
                                    <p:cond delay="2500"/>
                                  </p:stCondLst>
                                  <p:childTnLst>
                                    <p:set>
                                      <p:cBhvr>
                                        <p:cTn id="124" dur="1" fill="hold">
                                          <p:stCondLst>
                                            <p:cond delay="0"/>
                                          </p:stCondLst>
                                        </p:cTn>
                                        <p:tgtEl>
                                          <p:spTgt spid="75"/>
                                        </p:tgtEl>
                                        <p:attrNameLst>
                                          <p:attrName>style.visibility</p:attrName>
                                        </p:attrNameLst>
                                      </p:cBhvr>
                                      <p:to>
                                        <p:strVal val="visible"/>
                                      </p:to>
                                    </p:set>
                                    <p:animEffect transition="in" filter="wipe(right)">
                                      <p:cBhvr>
                                        <p:cTn id="125" dur="7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59" grpId="0"/>
      <p:bldGraphic spid="61" grpId="0">
        <p:bldAsOne/>
      </p:bldGraphic>
      <p:bldGraphic spid="61" grpId="1">
        <p:bldAsOne/>
      </p:bldGraphic>
      <p:bldP spid="65" grpId="0" animBg="1"/>
      <p:bldP spid="71" grpId="0"/>
      <p:bldP spid="72" grpId="0"/>
      <p:bldP spid="73" grpId="0"/>
      <p:bldP spid="74" grpId="0"/>
      <p:bldP spid="75" grpId="0"/>
      <p:bldP spid="76" grpId="0"/>
      <p:bldP spid="77" grpId="0"/>
      <p:bldP spid="78" grpId="0"/>
      <p:bldP spid="80" grpId="0" animBg="1"/>
      <p:bldP spid="81" grpId="0" animBg="1"/>
      <p:bldP spid="50" grpId="0" animBg="1"/>
      <p:bldP spid="55" grpId="0" animBg="1"/>
      <p:bldP spid="56" grpId="0" animBg="1"/>
      <p:bldP spid="60"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任意多边形 89"/>
          <p:cNvSpPr/>
          <p:nvPr/>
        </p:nvSpPr>
        <p:spPr>
          <a:xfrm>
            <a:off x="3527638" y="1587277"/>
            <a:ext cx="880098" cy="894752"/>
          </a:xfrm>
          <a:custGeom>
            <a:avLst/>
            <a:gdLst>
              <a:gd name="connsiteX0" fmla="*/ 1452880 w 2905760"/>
              <a:gd name="connsiteY0" fmla="*/ 0 h 2954145"/>
              <a:gd name="connsiteX1" fmla="*/ 2905760 w 2905760"/>
              <a:gd name="connsiteY1" fmla="*/ 1452880 h 2954145"/>
              <a:gd name="connsiteX2" fmla="*/ 2904539 w 2905760"/>
              <a:gd name="connsiteY2" fmla="*/ 1477073 h 2954145"/>
              <a:gd name="connsiteX3" fmla="*/ 2905760 w 2905760"/>
              <a:gd name="connsiteY3" fmla="*/ 1501265 h 2954145"/>
              <a:gd name="connsiteX4" fmla="*/ 1452880 w 2905760"/>
              <a:gd name="connsiteY4" fmla="*/ 2954145 h 2954145"/>
              <a:gd name="connsiteX5" fmla="*/ 0 w 2905760"/>
              <a:gd name="connsiteY5" fmla="*/ 1501265 h 2954145"/>
              <a:gd name="connsiteX6" fmla="*/ 1222 w 2905760"/>
              <a:gd name="connsiteY6" fmla="*/ 1477073 h 2954145"/>
              <a:gd name="connsiteX7" fmla="*/ 0 w 2905760"/>
              <a:gd name="connsiteY7" fmla="*/ 1452880 h 2954145"/>
              <a:gd name="connsiteX8" fmla="*/ 1452880 w 2905760"/>
              <a:gd name="connsiteY8" fmla="*/ 0 h 295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5760" h="2954145">
                <a:moveTo>
                  <a:pt x="1452880" y="0"/>
                </a:moveTo>
                <a:cubicBezTo>
                  <a:pt x="2255283" y="0"/>
                  <a:pt x="2905760" y="650477"/>
                  <a:pt x="2905760" y="1452880"/>
                </a:cubicBezTo>
                <a:lnTo>
                  <a:pt x="2904539" y="1477073"/>
                </a:lnTo>
                <a:lnTo>
                  <a:pt x="2905760" y="1501265"/>
                </a:lnTo>
                <a:cubicBezTo>
                  <a:pt x="2905760" y="2303668"/>
                  <a:pt x="2255283" y="2954145"/>
                  <a:pt x="1452880" y="2954145"/>
                </a:cubicBezTo>
                <a:cubicBezTo>
                  <a:pt x="650477" y="2954145"/>
                  <a:pt x="0" y="2303668"/>
                  <a:pt x="0" y="1501265"/>
                </a:cubicBezTo>
                <a:lnTo>
                  <a:pt x="1222" y="1477073"/>
                </a:lnTo>
                <a:lnTo>
                  <a:pt x="0" y="1452880"/>
                </a:lnTo>
                <a:cubicBezTo>
                  <a:pt x="0" y="650477"/>
                  <a:pt x="650477" y="0"/>
                  <a:pt x="1452880" y="0"/>
                </a:cubicBezTo>
                <a:close/>
              </a:path>
            </a:pathLst>
          </a:custGeom>
          <a:gradFill flip="none" rotWithShape="1">
            <a:gsLst>
              <a:gs pos="0">
                <a:schemeClr val="bg1"/>
              </a:gs>
              <a:gs pos="36000">
                <a:schemeClr val="bg1"/>
              </a:gs>
              <a:gs pos="100000">
                <a:schemeClr val="bg1">
                  <a:lumMod val="85000"/>
                </a:schemeClr>
              </a:gs>
            </a:gsLst>
            <a:lin ang="13500000" scaled="1"/>
            <a:tileRect/>
          </a:gradFill>
          <a:ln w="1587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p>
        </p:txBody>
      </p:sp>
      <p:sp>
        <p:nvSpPr>
          <p:cNvPr id="89" name="任意多边形 88"/>
          <p:cNvSpPr/>
          <p:nvPr/>
        </p:nvSpPr>
        <p:spPr>
          <a:xfrm>
            <a:off x="2079051" y="3482086"/>
            <a:ext cx="880098" cy="894752"/>
          </a:xfrm>
          <a:custGeom>
            <a:avLst/>
            <a:gdLst>
              <a:gd name="connsiteX0" fmla="*/ 1452880 w 2905760"/>
              <a:gd name="connsiteY0" fmla="*/ 0 h 2954145"/>
              <a:gd name="connsiteX1" fmla="*/ 2905760 w 2905760"/>
              <a:gd name="connsiteY1" fmla="*/ 1452880 h 2954145"/>
              <a:gd name="connsiteX2" fmla="*/ 2904539 w 2905760"/>
              <a:gd name="connsiteY2" fmla="*/ 1477073 h 2954145"/>
              <a:gd name="connsiteX3" fmla="*/ 2905760 w 2905760"/>
              <a:gd name="connsiteY3" fmla="*/ 1501265 h 2954145"/>
              <a:gd name="connsiteX4" fmla="*/ 1452880 w 2905760"/>
              <a:gd name="connsiteY4" fmla="*/ 2954145 h 2954145"/>
              <a:gd name="connsiteX5" fmla="*/ 0 w 2905760"/>
              <a:gd name="connsiteY5" fmla="*/ 1501265 h 2954145"/>
              <a:gd name="connsiteX6" fmla="*/ 1222 w 2905760"/>
              <a:gd name="connsiteY6" fmla="*/ 1477073 h 2954145"/>
              <a:gd name="connsiteX7" fmla="*/ 0 w 2905760"/>
              <a:gd name="connsiteY7" fmla="*/ 1452880 h 2954145"/>
              <a:gd name="connsiteX8" fmla="*/ 1452880 w 2905760"/>
              <a:gd name="connsiteY8" fmla="*/ 0 h 295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5760" h="2954145">
                <a:moveTo>
                  <a:pt x="1452880" y="0"/>
                </a:moveTo>
                <a:cubicBezTo>
                  <a:pt x="2255283" y="0"/>
                  <a:pt x="2905760" y="650477"/>
                  <a:pt x="2905760" y="1452880"/>
                </a:cubicBezTo>
                <a:lnTo>
                  <a:pt x="2904539" y="1477073"/>
                </a:lnTo>
                <a:lnTo>
                  <a:pt x="2905760" y="1501265"/>
                </a:lnTo>
                <a:cubicBezTo>
                  <a:pt x="2905760" y="2303668"/>
                  <a:pt x="2255283" y="2954145"/>
                  <a:pt x="1452880" y="2954145"/>
                </a:cubicBezTo>
                <a:cubicBezTo>
                  <a:pt x="650477" y="2954145"/>
                  <a:pt x="0" y="2303668"/>
                  <a:pt x="0" y="1501265"/>
                </a:cubicBezTo>
                <a:lnTo>
                  <a:pt x="1222" y="1477073"/>
                </a:lnTo>
                <a:lnTo>
                  <a:pt x="0" y="1452880"/>
                </a:lnTo>
                <a:cubicBezTo>
                  <a:pt x="0" y="650477"/>
                  <a:pt x="650477" y="0"/>
                  <a:pt x="1452880" y="0"/>
                </a:cubicBezTo>
                <a:close/>
              </a:path>
            </a:pathLst>
          </a:custGeom>
          <a:gradFill flip="none" rotWithShape="1">
            <a:gsLst>
              <a:gs pos="0">
                <a:schemeClr val="bg1"/>
              </a:gs>
              <a:gs pos="36000">
                <a:schemeClr val="bg1"/>
              </a:gs>
              <a:gs pos="100000">
                <a:schemeClr val="bg1">
                  <a:lumMod val="85000"/>
                </a:schemeClr>
              </a:gs>
            </a:gsLst>
            <a:lin ang="13500000" scaled="1"/>
            <a:tileRect/>
          </a:gradFill>
          <a:ln w="1587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p>
        </p:txBody>
      </p:sp>
      <p:sp>
        <p:nvSpPr>
          <p:cNvPr id="88" name="任意多边形 87"/>
          <p:cNvSpPr/>
          <p:nvPr/>
        </p:nvSpPr>
        <p:spPr>
          <a:xfrm>
            <a:off x="5028219" y="3489706"/>
            <a:ext cx="880098" cy="894752"/>
          </a:xfrm>
          <a:custGeom>
            <a:avLst/>
            <a:gdLst>
              <a:gd name="connsiteX0" fmla="*/ 1452880 w 2905760"/>
              <a:gd name="connsiteY0" fmla="*/ 0 h 2954145"/>
              <a:gd name="connsiteX1" fmla="*/ 2905760 w 2905760"/>
              <a:gd name="connsiteY1" fmla="*/ 1452880 h 2954145"/>
              <a:gd name="connsiteX2" fmla="*/ 2904539 w 2905760"/>
              <a:gd name="connsiteY2" fmla="*/ 1477073 h 2954145"/>
              <a:gd name="connsiteX3" fmla="*/ 2905760 w 2905760"/>
              <a:gd name="connsiteY3" fmla="*/ 1501265 h 2954145"/>
              <a:gd name="connsiteX4" fmla="*/ 1452880 w 2905760"/>
              <a:gd name="connsiteY4" fmla="*/ 2954145 h 2954145"/>
              <a:gd name="connsiteX5" fmla="*/ 0 w 2905760"/>
              <a:gd name="connsiteY5" fmla="*/ 1501265 h 2954145"/>
              <a:gd name="connsiteX6" fmla="*/ 1222 w 2905760"/>
              <a:gd name="connsiteY6" fmla="*/ 1477073 h 2954145"/>
              <a:gd name="connsiteX7" fmla="*/ 0 w 2905760"/>
              <a:gd name="connsiteY7" fmla="*/ 1452880 h 2954145"/>
              <a:gd name="connsiteX8" fmla="*/ 1452880 w 2905760"/>
              <a:gd name="connsiteY8" fmla="*/ 0 h 295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5760" h="2954145">
                <a:moveTo>
                  <a:pt x="1452880" y="0"/>
                </a:moveTo>
                <a:cubicBezTo>
                  <a:pt x="2255283" y="0"/>
                  <a:pt x="2905760" y="650477"/>
                  <a:pt x="2905760" y="1452880"/>
                </a:cubicBezTo>
                <a:lnTo>
                  <a:pt x="2904539" y="1477073"/>
                </a:lnTo>
                <a:lnTo>
                  <a:pt x="2905760" y="1501265"/>
                </a:lnTo>
                <a:cubicBezTo>
                  <a:pt x="2905760" y="2303668"/>
                  <a:pt x="2255283" y="2954145"/>
                  <a:pt x="1452880" y="2954145"/>
                </a:cubicBezTo>
                <a:cubicBezTo>
                  <a:pt x="650477" y="2954145"/>
                  <a:pt x="0" y="2303668"/>
                  <a:pt x="0" y="1501265"/>
                </a:cubicBezTo>
                <a:lnTo>
                  <a:pt x="1222" y="1477073"/>
                </a:lnTo>
                <a:lnTo>
                  <a:pt x="0" y="1452880"/>
                </a:lnTo>
                <a:cubicBezTo>
                  <a:pt x="0" y="650477"/>
                  <a:pt x="650477" y="0"/>
                  <a:pt x="1452880" y="0"/>
                </a:cubicBezTo>
                <a:close/>
              </a:path>
            </a:pathLst>
          </a:custGeom>
          <a:gradFill flip="none" rotWithShape="1">
            <a:gsLst>
              <a:gs pos="0">
                <a:schemeClr val="bg1"/>
              </a:gs>
              <a:gs pos="36000">
                <a:schemeClr val="bg1"/>
              </a:gs>
              <a:gs pos="100000">
                <a:schemeClr val="bg1">
                  <a:lumMod val="85000"/>
                </a:schemeClr>
              </a:gs>
            </a:gsLst>
            <a:lin ang="13500000" scaled="1"/>
            <a:tileRect/>
          </a:gradFill>
          <a:ln w="1587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p>
        </p:txBody>
      </p:sp>
      <p:grpSp>
        <p:nvGrpSpPr>
          <p:cNvPr id="4" name="组合 3"/>
          <p:cNvGrpSpPr/>
          <p:nvPr/>
        </p:nvGrpSpPr>
        <p:grpSpPr>
          <a:xfrm>
            <a:off x="1782974" y="1402552"/>
            <a:ext cx="1481743" cy="1698263"/>
            <a:chOff x="1922687" y="1423630"/>
            <a:chExt cx="1481743" cy="1698263"/>
          </a:xfrm>
        </p:grpSpPr>
        <p:sp>
          <p:nvSpPr>
            <p:cNvPr id="18" name="Freeform 7"/>
            <p:cNvSpPr>
              <a:spLocks/>
            </p:cNvSpPr>
            <p:nvPr/>
          </p:nvSpPr>
          <p:spPr bwMode="auto">
            <a:xfrm>
              <a:off x="1922687" y="1423630"/>
              <a:ext cx="1481743" cy="1698263"/>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9" name="Freeform 7"/>
            <p:cNvSpPr>
              <a:spLocks/>
            </p:cNvSpPr>
            <p:nvPr/>
          </p:nvSpPr>
          <p:spPr bwMode="auto">
            <a:xfrm>
              <a:off x="2004024" y="1516853"/>
              <a:ext cx="1319069" cy="1511817"/>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blipFill>
              <a:blip r:embed="rId2" cstate="screen">
                <a:extLst>
                  <a:ext uri="{28A0092B-C50C-407E-A947-70E740481C1C}">
                    <a14:useLocalDpi xmlns:a14="http://schemas.microsoft.com/office/drawing/2010/main"/>
                  </a:ext>
                </a:extLst>
              </a:blip>
              <a:stretch>
                <a:fillRect/>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grpSp>
        <p:nvGrpSpPr>
          <p:cNvPr id="7" name="组合 6"/>
          <p:cNvGrpSpPr/>
          <p:nvPr/>
        </p:nvGrpSpPr>
        <p:grpSpPr>
          <a:xfrm>
            <a:off x="3229803" y="2727830"/>
            <a:ext cx="1481743" cy="1698263"/>
            <a:chOff x="3369516" y="2748908"/>
            <a:chExt cx="1481743" cy="1698263"/>
          </a:xfrm>
        </p:grpSpPr>
        <p:sp>
          <p:nvSpPr>
            <p:cNvPr id="20" name="Freeform 7"/>
            <p:cNvSpPr>
              <a:spLocks/>
            </p:cNvSpPr>
            <p:nvPr/>
          </p:nvSpPr>
          <p:spPr bwMode="auto">
            <a:xfrm>
              <a:off x="3369516" y="2748908"/>
              <a:ext cx="1481743" cy="1698263"/>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1" name="Freeform 7"/>
            <p:cNvSpPr>
              <a:spLocks/>
            </p:cNvSpPr>
            <p:nvPr/>
          </p:nvSpPr>
          <p:spPr bwMode="auto">
            <a:xfrm>
              <a:off x="3450853" y="2842131"/>
              <a:ext cx="1319069" cy="1511817"/>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blipFill>
              <a:blip r:embed="rId3" cstate="screen">
                <a:extLst>
                  <a:ext uri="{28A0092B-C50C-407E-A947-70E740481C1C}">
                    <a14:useLocalDpi xmlns:a14="http://schemas.microsoft.com/office/drawing/2010/main"/>
                  </a:ext>
                </a:extLst>
              </a:blip>
              <a:srcRect/>
              <a:stretch>
                <a:fillRect/>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grpSp>
        <p:nvGrpSpPr>
          <p:cNvPr id="5" name="组合 4"/>
          <p:cNvGrpSpPr/>
          <p:nvPr/>
        </p:nvGrpSpPr>
        <p:grpSpPr>
          <a:xfrm>
            <a:off x="4728201" y="1495775"/>
            <a:ext cx="1481743" cy="1698263"/>
            <a:chOff x="4867914" y="1516853"/>
            <a:chExt cx="1481743" cy="1698263"/>
          </a:xfrm>
        </p:grpSpPr>
        <p:sp>
          <p:nvSpPr>
            <p:cNvPr id="22" name="Freeform 7"/>
            <p:cNvSpPr>
              <a:spLocks/>
            </p:cNvSpPr>
            <p:nvPr/>
          </p:nvSpPr>
          <p:spPr bwMode="auto">
            <a:xfrm>
              <a:off x="4867914" y="1516853"/>
              <a:ext cx="1481743" cy="1698263"/>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3" name="Freeform 7"/>
            <p:cNvSpPr>
              <a:spLocks/>
            </p:cNvSpPr>
            <p:nvPr/>
          </p:nvSpPr>
          <p:spPr bwMode="auto">
            <a:xfrm>
              <a:off x="4949251" y="1610076"/>
              <a:ext cx="1319069" cy="1511817"/>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blipFill>
              <a:blip r:embed="rId4" cstate="screen">
                <a:extLst>
                  <a:ext uri="{28A0092B-C50C-407E-A947-70E740481C1C}">
                    <a14:useLocalDpi xmlns:a14="http://schemas.microsoft.com/office/drawing/2010/main"/>
                  </a:ext>
                </a:extLst>
              </a:blip>
              <a:stretch>
                <a:fillRect/>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28" name="任意多边形 27"/>
          <p:cNvSpPr/>
          <p:nvPr/>
        </p:nvSpPr>
        <p:spPr>
          <a:xfrm>
            <a:off x="6500214" y="1587277"/>
            <a:ext cx="880098" cy="894752"/>
          </a:xfrm>
          <a:custGeom>
            <a:avLst/>
            <a:gdLst>
              <a:gd name="connsiteX0" fmla="*/ 1452880 w 2905760"/>
              <a:gd name="connsiteY0" fmla="*/ 0 h 2954145"/>
              <a:gd name="connsiteX1" fmla="*/ 2905760 w 2905760"/>
              <a:gd name="connsiteY1" fmla="*/ 1452880 h 2954145"/>
              <a:gd name="connsiteX2" fmla="*/ 2904539 w 2905760"/>
              <a:gd name="connsiteY2" fmla="*/ 1477073 h 2954145"/>
              <a:gd name="connsiteX3" fmla="*/ 2905760 w 2905760"/>
              <a:gd name="connsiteY3" fmla="*/ 1501265 h 2954145"/>
              <a:gd name="connsiteX4" fmla="*/ 1452880 w 2905760"/>
              <a:gd name="connsiteY4" fmla="*/ 2954145 h 2954145"/>
              <a:gd name="connsiteX5" fmla="*/ 0 w 2905760"/>
              <a:gd name="connsiteY5" fmla="*/ 1501265 h 2954145"/>
              <a:gd name="connsiteX6" fmla="*/ 1222 w 2905760"/>
              <a:gd name="connsiteY6" fmla="*/ 1477073 h 2954145"/>
              <a:gd name="connsiteX7" fmla="*/ 0 w 2905760"/>
              <a:gd name="connsiteY7" fmla="*/ 1452880 h 2954145"/>
              <a:gd name="connsiteX8" fmla="*/ 1452880 w 2905760"/>
              <a:gd name="connsiteY8" fmla="*/ 0 h 295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5760" h="2954145">
                <a:moveTo>
                  <a:pt x="1452880" y="0"/>
                </a:moveTo>
                <a:cubicBezTo>
                  <a:pt x="2255283" y="0"/>
                  <a:pt x="2905760" y="650477"/>
                  <a:pt x="2905760" y="1452880"/>
                </a:cubicBezTo>
                <a:lnTo>
                  <a:pt x="2904539" y="1477073"/>
                </a:lnTo>
                <a:lnTo>
                  <a:pt x="2905760" y="1501265"/>
                </a:lnTo>
                <a:cubicBezTo>
                  <a:pt x="2905760" y="2303668"/>
                  <a:pt x="2255283" y="2954145"/>
                  <a:pt x="1452880" y="2954145"/>
                </a:cubicBezTo>
                <a:cubicBezTo>
                  <a:pt x="650477" y="2954145"/>
                  <a:pt x="0" y="2303668"/>
                  <a:pt x="0" y="1501265"/>
                </a:cubicBezTo>
                <a:lnTo>
                  <a:pt x="1222" y="1477073"/>
                </a:lnTo>
                <a:lnTo>
                  <a:pt x="0" y="1452880"/>
                </a:lnTo>
                <a:cubicBezTo>
                  <a:pt x="0" y="650477"/>
                  <a:pt x="650477" y="0"/>
                  <a:pt x="1452880" y="0"/>
                </a:cubicBezTo>
                <a:close/>
              </a:path>
            </a:pathLst>
          </a:custGeom>
          <a:gradFill flip="none" rotWithShape="1">
            <a:gsLst>
              <a:gs pos="0">
                <a:schemeClr val="bg1"/>
              </a:gs>
              <a:gs pos="36000">
                <a:schemeClr val="bg1"/>
              </a:gs>
              <a:gs pos="100000">
                <a:schemeClr val="bg1">
                  <a:lumMod val="85000"/>
                </a:schemeClr>
              </a:gs>
            </a:gsLst>
            <a:lin ang="13500000" scaled="1"/>
            <a:tileRect/>
          </a:gradFill>
          <a:ln w="1587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p>
        </p:txBody>
      </p:sp>
      <p:grpSp>
        <p:nvGrpSpPr>
          <p:cNvPr id="6" name="组合 5"/>
          <p:cNvGrpSpPr/>
          <p:nvPr/>
        </p:nvGrpSpPr>
        <p:grpSpPr>
          <a:xfrm>
            <a:off x="6258831" y="2727830"/>
            <a:ext cx="1481743" cy="1698263"/>
            <a:chOff x="6398544" y="2748908"/>
            <a:chExt cx="1481743" cy="1698263"/>
          </a:xfrm>
        </p:grpSpPr>
        <p:sp>
          <p:nvSpPr>
            <p:cNvPr id="24" name="Freeform 7"/>
            <p:cNvSpPr>
              <a:spLocks/>
            </p:cNvSpPr>
            <p:nvPr/>
          </p:nvSpPr>
          <p:spPr bwMode="auto">
            <a:xfrm>
              <a:off x="6398544" y="2748908"/>
              <a:ext cx="1481743" cy="1698263"/>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5" name="Freeform 7"/>
            <p:cNvSpPr>
              <a:spLocks/>
            </p:cNvSpPr>
            <p:nvPr/>
          </p:nvSpPr>
          <p:spPr bwMode="auto">
            <a:xfrm>
              <a:off x="6479880" y="2842131"/>
              <a:ext cx="1319069" cy="1511817"/>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blipFill>
              <a:blip r:embed="rId5" cstate="screen">
                <a:extLst>
                  <a:ext uri="{28A0092B-C50C-407E-A947-70E740481C1C}">
                    <a14:useLocalDpi xmlns:a14="http://schemas.microsoft.com/office/drawing/2010/main"/>
                  </a:ext>
                </a:extLst>
              </a:blip>
              <a:stretch>
                <a:fillRect/>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52" name="文本框 58"/>
          <p:cNvSpPr txBox="1"/>
          <p:nvPr/>
        </p:nvSpPr>
        <p:spPr>
          <a:xfrm>
            <a:off x="2271494" y="3755090"/>
            <a:ext cx="527757" cy="253916"/>
          </a:xfrm>
          <a:prstGeom prst="rect">
            <a:avLst/>
          </a:prstGeom>
          <a:noFill/>
        </p:spPr>
        <p:txBody>
          <a:bodyPr wrap="square" lIns="68580" tIns="34290" rIns="68580" bIns="34290" rtlCol="0">
            <a:spAutoFit/>
          </a:bodyPr>
          <a:lstStyle/>
          <a:p>
            <a:r>
              <a:rPr lang="zh-CN" altLang="en-US" sz="1200" dirty="0" smtClean="0">
                <a:solidFill>
                  <a:schemeClr val="tx1">
                    <a:lumMod val="75000"/>
                    <a:lumOff val="25000"/>
                  </a:schemeClr>
                </a:solidFill>
              </a:rPr>
              <a:t>标 题</a:t>
            </a:r>
            <a:endParaRPr lang="zh-CN" altLang="en-US" sz="1200" dirty="0">
              <a:solidFill>
                <a:schemeClr val="tx1">
                  <a:lumMod val="75000"/>
                  <a:lumOff val="25000"/>
                </a:schemeClr>
              </a:solidFill>
            </a:endParaRPr>
          </a:p>
        </p:txBody>
      </p:sp>
      <p:sp>
        <p:nvSpPr>
          <p:cNvPr id="65" name="KSO_Shape"/>
          <p:cNvSpPr>
            <a:spLocks/>
          </p:cNvSpPr>
          <p:nvPr/>
        </p:nvSpPr>
        <p:spPr bwMode="auto">
          <a:xfrm>
            <a:off x="6767844" y="2105311"/>
            <a:ext cx="344156" cy="141292"/>
          </a:xfrm>
          <a:custGeom>
            <a:avLst/>
            <a:gdLst>
              <a:gd name="T0" fmla="*/ 1660776 w 2546350"/>
              <a:gd name="T1" fmla="*/ 783048 h 1409701"/>
              <a:gd name="T2" fmla="*/ 1769836 w 2546350"/>
              <a:gd name="T3" fmla="*/ 861918 h 1409701"/>
              <a:gd name="T4" fmla="*/ 921682 w 2546350"/>
              <a:gd name="T5" fmla="*/ 1409701 h 1409701"/>
              <a:gd name="T6" fmla="*/ 729797 w 2546350"/>
              <a:gd name="T7" fmla="*/ 859878 h 1409701"/>
              <a:gd name="T8" fmla="*/ 850647 w 2546350"/>
              <a:gd name="T9" fmla="*/ 778742 h 1409701"/>
              <a:gd name="T10" fmla="*/ 591880 w 2546350"/>
              <a:gd name="T11" fmla="*/ 727368 h 1409701"/>
              <a:gd name="T12" fmla="*/ 778102 w 2546350"/>
              <a:gd name="T13" fmla="*/ 739045 h 1409701"/>
              <a:gd name="T14" fmla="*/ 684667 w 2546350"/>
              <a:gd name="T15" fmla="*/ 817014 h 1409701"/>
              <a:gd name="T16" fmla="*/ 0 w 2546350"/>
              <a:gd name="T17" fmla="*/ 1339155 h 1409701"/>
              <a:gd name="T18" fmla="*/ 77074 w 2546350"/>
              <a:gd name="T19" fmla="*/ 740308 h 1409701"/>
              <a:gd name="T20" fmla="*/ 449520 w 2546350"/>
              <a:gd name="T21" fmla="*/ 727368 h 1409701"/>
              <a:gd name="T22" fmla="*/ 2425273 w 2546350"/>
              <a:gd name="T23" fmla="*/ 707077 h 1409701"/>
              <a:gd name="T24" fmla="*/ 2545217 w 2546350"/>
              <a:gd name="T25" fmla="*/ 788440 h 1409701"/>
              <a:gd name="T26" fmla="*/ 2353389 w 2546350"/>
              <a:gd name="T27" fmla="*/ 1338263 h 1409701"/>
              <a:gd name="T28" fmla="*/ 1748292 w 2546350"/>
              <a:gd name="T29" fmla="*/ 761030 h 1409701"/>
              <a:gd name="T30" fmla="*/ 1751639 w 2546350"/>
              <a:gd name="T31" fmla="*/ 672628 h 1409701"/>
              <a:gd name="T32" fmla="*/ 1318533 w 2546350"/>
              <a:gd name="T33" fmla="*/ 82101 h 1409701"/>
              <a:gd name="T34" fmla="*/ 1428751 w 2546350"/>
              <a:gd name="T35" fmla="*/ 162185 h 1409701"/>
              <a:gd name="T36" fmla="*/ 1493838 w 2546350"/>
              <a:gd name="T37" fmla="*/ 298986 h 1409701"/>
              <a:gd name="T38" fmla="*/ 1524257 w 2546350"/>
              <a:gd name="T39" fmla="*/ 372145 h 1409701"/>
              <a:gd name="T40" fmla="*/ 1505392 w 2546350"/>
              <a:gd name="T41" fmla="*/ 463325 h 1409701"/>
              <a:gd name="T42" fmla="*/ 1460047 w 2546350"/>
              <a:gd name="T43" fmla="*/ 561245 h 1409701"/>
              <a:gd name="T44" fmla="*/ 1364570 w 2546350"/>
              <a:gd name="T45" fmla="*/ 665831 h 1409701"/>
              <a:gd name="T46" fmla="*/ 1235529 w 2546350"/>
              <a:gd name="T47" fmla="*/ 699861 h 1409701"/>
              <a:gd name="T48" fmla="*/ 1111250 w 2546350"/>
              <a:gd name="T49" fmla="*/ 650631 h 1409701"/>
              <a:gd name="T50" fmla="*/ 1024391 w 2546350"/>
              <a:gd name="T51" fmla="*/ 535155 h 1409701"/>
              <a:gd name="T52" fmla="*/ 983737 w 2546350"/>
              <a:gd name="T53" fmla="*/ 456120 h 1409701"/>
              <a:gd name="T54" fmla="*/ 981706 w 2546350"/>
              <a:gd name="T55" fmla="*/ 350306 h 1409701"/>
              <a:gd name="T56" fmla="*/ 1016227 w 2546350"/>
              <a:gd name="T57" fmla="*/ 255428 h 1409701"/>
              <a:gd name="T58" fmla="*/ 1096056 w 2546350"/>
              <a:gd name="T59" fmla="*/ 132465 h 1409701"/>
              <a:gd name="T60" fmla="*/ 1216252 w 2546350"/>
              <a:gd name="T61" fmla="*/ 72346 h 1409701"/>
              <a:gd name="T62" fmla="*/ 607408 w 2546350"/>
              <a:gd name="T63" fmla="*/ 33571 h 1409701"/>
              <a:gd name="T64" fmla="*/ 712589 w 2546350"/>
              <a:gd name="T65" fmla="*/ 123183 h 1409701"/>
              <a:gd name="T66" fmla="*/ 769261 w 2546350"/>
              <a:gd name="T67" fmla="*/ 265656 h 1409701"/>
              <a:gd name="T68" fmla="*/ 798064 w 2546350"/>
              <a:gd name="T69" fmla="*/ 332602 h 1409701"/>
              <a:gd name="T70" fmla="*/ 773361 w 2546350"/>
              <a:gd name="T71" fmla="*/ 407758 h 1409701"/>
              <a:gd name="T72" fmla="*/ 720523 w 2546350"/>
              <a:gd name="T73" fmla="*/ 523831 h 1409701"/>
              <a:gd name="T74" fmla="*/ 618969 w 2546350"/>
              <a:gd name="T75" fmla="*/ 619796 h 1409701"/>
              <a:gd name="T76" fmla="*/ 487264 w 2546350"/>
              <a:gd name="T77" fmla="*/ 642029 h 1409701"/>
              <a:gd name="T78" fmla="*/ 367575 w 2546350"/>
              <a:gd name="T79" fmla="*/ 581909 h 1409701"/>
              <a:gd name="T80" fmla="*/ 287555 w 2546350"/>
              <a:gd name="T81" fmla="*/ 458947 h 1409701"/>
              <a:gd name="T82" fmla="*/ 251422 w 2546350"/>
              <a:gd name="T83" fmla="*/ 393595 h 1409701"/>
              <a:gd name="T84" fmla="*/ 256812 w 2546350"/>
              <a:gd name="T85" fmla="*/ 287371 h 1409701"/>
              <a:gd name="T86" fmla="*/ 290275 w 2546350"/>
              <a:gd name="T87" fmla="*/ 192832 h 1409701"/>
              <a:gd name="T88" fmla="*/ 372335 w 2546350"/>
              <a:gd name="T89" fmla="*/ 72365 h 1409701"/>
              <a:gd name="T90" fmla="*/ 493838 w 2546350"/>
              <a:gd name="T91" fmla="*/ 15875 h 1409701"/>
              <a:gd name="T92" fmla="*/ 2131399 w 2546350"/>
              <a:gd name="T93" fmla="*/ 28121 h 1409701"/>
              <a:gd name="T94" fmla="*/ 2230687 w 2546350"/>
              <a:gd name="T95" fmla="*/ 126773 h 1409701"/>
              <a:gd name="T96" fmla="*/ 2278638 w 2546350"/>
              <a:gd name="T97" fmla="*/ 268548 h 1409701"/>
              <a:gd name="T98" fmla="*/ 2303010 w 2546350"/>
              <a:gd name="T99" fmla="*/ 342808 h 1409701"/>
              <a:gd name="T100" fmla="*/ 2271717 w 2546350"/>
              <a:gd name="T101" fmla="*/ 401411 h 1409701"/>
              <a:gd name="T102" fmla="*/ 2206659 w 2546350"/>
              <a:gd name="T103" fmla="*/ 537936 h 1409701"/>
              <a:gd name="T104" fmla="*/ 2096263 w 2546350"/>
              <a:gd name="T105" fmla="*/ 618218 h 1409701"/>
              <a:gd name="T106" fmla="*/ 1962972 w 2546350"/>
              <a:gd name="T107" fmla="*/ 620259 h 1409701"/>
              <a:gd name="T108" fmla="*/ 1850763 w 2546350"/>
              <a:gd name="T109" fmla="*/ 543152 h 1409701"/>
              <a:gd name="T110" fmla="*/ 1783438 w 2546350"/>
              <a:gd name="T111" fmla="*/ 408895 h 1409701"/>
              <a:gd name="T112" fmla="*/ 1749644 w 2546350"/>
              <a:gd name="T113" fmla="*/ 354290 h 1409701"/>
              <a:gd name="T114" fmla="*/ 1770632 w 2546350"/>
              <a:gd name="T115" fmla="*/ 268288 h 1409701"/>
              <a:gd name="T116" fmla="*/ 1811774 w 2546350"/>
              <a:gd name="T117" fmla="*/ 145370 h 1409701"/>
              <a:gd name="T118" fmla="*/ 1905168 w 2546350"/>
              <a:gd name="T119" fmla="*/ 38100 h 1409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solidFill>
            <a:schemeClr val="accent1"/>
          </a:solidFill>
          <a:ln>
            <a:noFill/>
          </a:ln>
          <a:extLst/>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nvGrpSpPr>
          <p:cNvPr id="66" name="组合 65"/>
          <p:cNvGrpSpPr/>
          <p:nvPr/>
        </p:nvGrpSpPr>
        <p:grpSpPr>
          <a:xfrm>
            <a:off x="2406612" y="4034260"/>
            <a:ext cx="218477" cy="141404"/>
            <a:chOff x="7608888" y="1870076"/>
            <a:chExt cx="322263" cy="238125"/>
          </a:xfrm>
          <a:solidFill>
            <a:schemeClr val="accent2"/>
          </a:solidFill>
        </p:grpSpPr>
        <p:sp>
          <p:nvSpPr>
            <p:cNvPr id="67" name="Oval 70"/>
            <p:cNvSpPr>
              <a:spLocks noChangeArrowheads="1"/>
            </p:cNvSpPr>
            <p:nvPr/>
          </p:nvSpPr>
          <p:spPr bwMode="auto">
            <a:xfrm>
              <a:off x="7721601" y="1947864"/>
              <a:ext cx="98425" cy="968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1"/>
            <p:cNvSpPr>
              <a:spLocks noEditPoints="1"/>
            </p:cNvSpPr>
            <p:nvPr/>
          </p:nvSpPr>
          <p:spPr bwMode="auto">
            <a:xfrm>
              <a:off x="7608888" y="1870076"/>
              <a:ext cx="322263" cy="238125"/>
            </a:xfrm>
            <a:custGeom>
              <a:avLst/>
              <a:gdLst>
                <a:gd name="T0" fmla="*/ 260 w 281"/>
                <a:gd name="T1" fmla="*/ 21 h 207"/>
                <a:gd name="T2" fmla="*/ 217 w 281"/>
                <a:gd name="T3" fmla="*/ 21 h 207"/>
                <a:gd name="T4" fmla="*/ 218 w 281"/>
                <a:gd name="T5" fmla="*/ 21 h 207"/>
                <a:gd name="T6" fmla="*/ 197 w 281"/>
                <a:gd name="T7" fmla="*/ 0 h 207"/>
                <a:gd name="T8" fmla="*/ 86 w 281"/>
                <a:gd name="T9" fmla="*/ 0 h 207"/>
                <a:gd name="T10" fmla="*/ 65 w 281"/>
                <a:gd name="T11" fmla="*/ 21 h 207"/>
                <a:gd name="T12" fmla="*/ 65 w 281"/>
                <a:gd name="T13" fmla="*/ 21 h 207"/>
                <a:gd name="T14" fmla="*/ 20 w 281"/>
                <a:gd name="T15" fmla="*/ 21 h 207"/>
                <a:gd name="T16" fmla="*/ 0 w 281"/>
                <a:gd name="T17" fmla="*/ 42 h 207"/>
                <a:gd name="T18" fmla="*/ 0 w 281"/>
                <a:gd name="T19" fmla="*/ 187 h 207"/>
                <a:gd name="T20" fmla="*/ 20 w 281"/>
                <a:gd name="T21" fmla="*/ 207 h 207"/>
                <a:gd name="T22" fmla="*/ 260 w 281"/>
                <a:gd name="T23" fmla="*/ 207 h 207"/>
                <a:gd name="T24" fmla="*/ 281 w 281"/>
                <a:gd name="T25" fmla="*/ 187 h 207"/>
                <a:gd name="T26" fmla="*/ 281 w 281"/>
                <a:gd name="T27" fmla="*/ 42 h 207"/>
                <a:gd name="T28" fmla="*/ 260 w 281"/>
                <a:gd name="T29" fmla="*/ 21 h 207"/>
                <a:gd name="T30" fmla="*/ 141 w 281"/>
                <a:gd name="T31" fmla="*/ 181 h 207"/>
                <a:gd name="T32" fmla="*/ 69 w 281"/>
                <a:gd name="T33" fmla="*/ 109 h 207"/>
                <a:gd name="T34" fmla="*/ 141 w 281"/>
                <a:gd name="T35" fmla="*/ 36 h 207"/>
                <a:gd name="T36" fmla="*/ 214 w 281"/>
                <a:gd name="T37" fmla="*/ 109 h 207"/>
                <a:gd name="T38" fmla="*/ 141 w 281"/>
                <a:gd name="T39" fmla="*/ 18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07">
                  <a:moveTo>
                    <a:pt x="260" y="21"/>
                  </a:moveTo>
                  <a:cubicBezTo>
                    <a:pt x="217" y="21"/>
                    <a:pt x="217" y="21"/>
                    <a:pt x="217" y="21"/>
                  </a:cubicBezTo>
                  <a:cubicBezTo>
                    <a:pt x="218" y="21"/>
                    <a:pt x="218" y="21"/>
                    <a:pt x="218" y="21"/>
                  </a:cubicBezTo>
                  <a:cubicBezTo>
                    <a:pt x="218" y="9"/>
                    <a:pt x="208" y="0"/>
                    <a:pt x="197" y="0"/>
                  </a:cubicBezTo>
                  <a:cubicBezTo>
                    <a:pt x="86" y="0"/>
                    <a:pt x="86" y="0"/>
                    <a:pt x="86" y="0"/>
                  </a:cubicBezTo>
                  <a:cubicBezTo>
                    <a:pt x="75" y="0"/>
                    <a:pt x="65" y="9"/>
                    <a:pt x="65" y="21"/>
                  </a:cubicBezTo>
                  <a:cubicBezTo>
                    <a:pt x="65" y="21"/>
                    <a:pt x="65" y="21"/>
                    <a:pt x="65" y="21"/>
                  </a:cubicBezTo>
                  <a:cubicBezTo>
                    <a:pt x="20" y="21"/>
                    <a:pt x="20" y="21"/>
                    <a:pt x="20" y="21"/>
                  </a:cubicBezTo>
                  <a:cubicBezTo>
                    <a:pt x="9" y="21"/>
                    <a:pt x="0" y="31"/>
                    <a:pt x="0" y="42"/>
                  </a:cubicBezTo>
                  <a:cubicBezTo>
                    <a:pt x="0" y="187"/>
                    <a:pt x="0" y="187"/>
                    <a:pt x="0" y="187"/>
                  </a:cubicBezTo>
                  <a:cubicBezTo>
                    <a:pt x="0" y="198"/>
                    <a:pt x="9" y="207"/>
                    <a:pt x="20" y="207"/>
                  </a:cubicBezTo>
                  <a:cubicBezTo>
                    <a:pt x="260" y="207"/>
                    <a:pt x="260" y="207"/>
                    <a:pt x="260" y="207"/>
                  </a:cubicBezTo>
                  <a:cubicBezTo>
                    <a:pt x="271" y="207"/>
                    <a:pt x="281" y="198"/>
                    <a:pt x="281" y="187"/>
                  </a:cubicBezTo>
                  <a:cubicBezTo>
                    <a:pt x="281" y="42"/>
                    <a:pt x="281" y="42"/>
                    <a:pt x="281" y="42"/>
                  </a:cubicBezTo>
                  <a:cubicBezTo>
                    <a:pt x="281" y="31"/>
                    <a:pt x="271" y="21"/>
                    <a:pt x="260" y="21"/>
                  </a:cubicBezTo>
                  <a:close/>
                  <a:moveTo>
                    <a:pt x="141" y="181"/>
                  </a:moveTo>
                  <a:cubicBezTo>
                    <a:pt x="101" y="181"/>
                    <a:pt x="69" y="149"/>
                    <a:pt x="69" y="109"/>
                  </a:cubicBezTo>
                  <a:cubicBezTo>
                    <a:pt x="69" y="69"/>
                    <a:pt x="101" y="36"/>
                    <a:pt x="141" y="36"/>
                  </a:cubicBezTo>
                  <a:cubicBezTo>
                    <a:pt x="181" y="36"/>
                    <a:pt x="214" y="69"/>
                    <a:pt x="214" y="109"/>
                  </a:cubicBezTo>
                  <a:cubicBezTo>
                    <a:pt x="214" y="149"/>
                    <a:pt x="181" y="181"/>
                    <a:pt x="14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9" name="组合 68"/>
          <p:cNvGrpSpPr/>
          <p:nvPr/>
        </p:nvGrpSpPr>
        <p:grpSpPr>
          <a:xfrm rot="19162598">
            <a:off x="3833099" y="2077193"/>
            <a:ext cx="214662" cy="208803"/>
            <a:chOff x="1573213" y="3286126"/>
            <a:chExt cx="296862" cy="276225"/>
          </a:xfrm>
          <a:solidFill>
            <a:schemeClr val="accent2"/>
          </a:solidFill>
        </p:grpSpPr>
        <p:sp>
          <p:nvSpPr>
            <p:cNvPr id="70" name="Freeform 262"/>
            <p:cNvSpPr>
              <a:spLocks noEditPoints="1"/>
            </p:cNvSpPr>
            <p:nvPr/>
          </p:nvSpPr>
          <p:spPr bwMode="auto">
            <a:xfrm>
              <a:off x="1573213" y="3286126"/>
              <a:ext cx="171450" cy="171450"/>
            </a:xfrm>
            <a:custGeom>
              <a:avLst/>
              <a:gdLst>
                <a:gd name="T0" fmla="*/ 146 w 149"/>
                <a:gd name="T1" fmla="*/ 96 h 149"/>
                <a:gd name="T2" fmla="*/ 149 w 149"/>
                <a:gd name="T3" fmla="*/ 75 h 149"/>
                <a:gd name="T4" fmla="*/ 149 w 149"/>
                <a:gd name="T5" fmla="*/ 73 h 149"/>
                <a:gd name="T6" fmla="*/ 132 w 149"/>
                <a:gd name="T7" fmla="*/ 64 h 149"/>
                <a:gd name="T8" fmla="*/ 130 w 149"/>
                <a:gd name="T9" fmla="*/ 55 h 149"/>
                <a:gd name="T10" fmla="*/ 140 w 149"/>
                <a:gd name="T11" fmla="*/ 39 h 149"/>
                <a:gd name="T12" fmla="*/ 126 w 149"/>
                <a:gd name="T13" fmla="*/ 21 h 149"/>
                <a:gd name="T14" fmla="*/ 107 w 149"/>
                <a:gd name="T15" fmla="*/ 27 h 149"/>
                <a:gd name="T16" fmla="*/ 100 w 149"/>
                <a:gd name="T17" fmla="*/ 23 h 149"/>
                <a:gd name="T18" fmla="*/ 96 w 149"/>
                <a:gd name="T19" fmla="*/ 3 h 149"/>
                <a:gd name="T20" fmla="*/ 74 w 149"/>
                <a:gd name="T21" fmla="*/ 0 h 149"/>
                <a:gd name="T22" fmla="*/ 73 w 149"/>
                <a:gd name="T23" fmla="*/ 0 h 149"/>
                <a:gd name="T24" fmla="*/ 63 w 149"/>
                <a:gd name="T25" fmla="*/ 18 h 149"/>
                <a:gd name="T26" fmla="*/ 56 w 149"/>
                <a:gd name="T27" fmla="*/ 20 h 149"/>
                <a:gd name="T28" fmla="*/ 39 w 149"/>
                <a:gd name="T29" fmla="*/ 9 h 149"/>
                <a:gd name="T30" fmla="*/ 21 w 149"/>
                <a:gd name="T31" fmla="*/ 23 h 149"/>
                <a:gd name="T32" fmla="*/ 27 w 149"/>
                <a:gd name="T33" fmla="*/ 42 h 149"/>
                <a:gd name="T34" fmla="*/ 23 w 149"/>
                <a:gd name="T35" fmla="*/ 49 h 149"/>
                <a:gd name="T36" fmla="*/ 3 w 149"/>
                <a:gd name="T37" fmla="*/ 53 h 149"/>
                <a:gd name="T38" fmla="*/ 0 w 149"/>
                <a:gd name="T39" fmla="*/ 75 h 149"/>
                <a:gd name="T40" fmla="*/ 0 w 149"/>
                <a:gd name="T41" fmla="*/ 76 h 149"/>
                <a:gd name="T42" fmla="*/ 17 w 149"/>
                <a:gd name="T43" fmla="*/ 85 h 149"/>
                <a:gd name="T44" fmla="*/ 19 w 149"/>
                <a:gd name="T45" fmla="*/ 94 h 149"/>
                <a:gd name="T46" fmla="*/ 9 w 149"/>
                <a:gd name="T47" fmla="*/ 110 h 149"/>
                <a:gd name="T48" fmla="*/ 23 w 149"/>
                <a:gd name="T49" fmla="*/ 128 h 149"/>
                <a:gd name="T50" fmla="*/ 40 w 149"/>
                <a:gd name="T51" fmla="*/ 123 h 149"/>
                <a:gd name="T52" fmla="*/ 49 w 149"/>
                <a:gd name="T53" fmla="*/ 128 h 149"/>
                <a:gd name="T54" fmla="*/ 53 w 149"/>
                <a:gd name="T55" fmla="*/ 146 h 149"/>
                <a:gd name="T56" fmla="*/ 74 w 149"/>
                <a:gd name="T57" fmla="*/ 149 h 149"/>
                <a:gd name="T58" fmla="*/ 76 w 149"/>
                <a:gd name="T59" fmla="*/ 149 h 149"/>
                <a:gd name="T60" fmla="*/ 84 w 149"/>
                <a:gd name="T61" fmla="*/ 133 h 149"/>
                <a:gd name="T62" fmla="*/ 95 w 149"/>
                <a:gd name="T63" fmla="*/ 131 h 149"/>
                <a:gd name="T64" fmla="*/ 110 w 149"/>
                <a:gd name="T65" fmla="*/ 140 h 149"/>
                <a:gd name="T66" fmla="*/ 128 w 149"/>
                <a:gd name="T67" fmla="*/ 126 h 149"/>
                <a:gd name="T68" fmla="*/ 123 w 149"/>
                <a:gd name="T69" fmla="*/ 109 h 149"/>
                <a:gd name="T70" fmla="*/ 128 w 149"/>
                <a:gd name="T71" fmla="*/ 100 h 149"/>
                <a:gd name="T72" fmla="*/ 146 w 149"/>
                <a:gd name="T73" fmla="*/ 96 h 149"/>
                <a:gd name="T74" fmla="*/ 75 w 149"/>
                <a:gd name="T75" fmla="*/ 104 h 149"/>
                <a:gd name="T76" fmla="*/ 46 w 149"/>
                <a:gd name="T77" fmla="*/ 76 h 149"/>
                <a:gd name="T78" fmla="*/ 75 w 149"/>
                <a:gd name="T79" fmla="*/ 47 h 149"/>
                <a:gd name="T80" fmla="*/ 103 w 149"/>
                <a:gd name="T81" fmla="*/ 76 h 149"/>
                <a:gd name="T82" fmla="*/ 75 w 149"/>
                <a:gd name="T83"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149">
                  <a:moveTo>
                    <a:pt x="146" y="96"/>
                  </a:moveTo>
                  <a:cubicBezTo>
                    <a:pt x="148" y="89"/>
                    <a:pt x="149" y="82"/>
                    <a:pt x="149" y="75"/>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1"/>
                  </a:cubicBezTo>
                  <a:cubicBezTo>
                    <a:pt x="107" y="27"/>
                    <a:pt x="107" y="27"/>
                    <a:pt x="107" y="27"/>
                  </a:cubicBezTo>
                  <a:cubicBezTo>
                    <a:pt x="105" y="25"/>
                    <a:pt x="102" y="24"/>
                    <a:pt x="100" y="23"/>
                  </a:cubicBezTo>
                  <a:cubicBezTo>
                    <a:pt x="96" y="3"/>
                    <a:pt x="96" y="3"/>
                    <a:pt x="96" y="3"/>
                  </a:cubicBezTo>
                  <a:cubicBezTo>
                    <a:pt x="89" y="1"/>
                    <a:pt x="82" y="0"/>
                    <a:pt x="74" y="0"/>
                  </a:cubicBezTo>
                  <a:cubicBezTo>
                    <a:pt x="74" y="0"/>
                    <a:pt x="73" y="0"/>
                    <a:pt x="73" y="0"/>
                  </a:cubicBezTo>
                  <a:cubicBezTo>
                    <a:pt x="63" y="18"/>
                    <a:pt x="63" y="18"/>
                    <a:pt x="63" y="18"/>
                  </a:cubicBezTo>
                  <a:cubicBezTo>
                    <a:pt x="61" y="19"/>
                    <a:pt x="59" y="19"/>
                    <a:pt x="56" y="20"/>
                  </a:cubicBezTo>
                  <a:cubicBezTo>
                    <a:pt x="39" y="9"/>
                    <a:pt x="39" y="9"/>
                    <a:pt x="39" y="9"/>
                  </a:cubicBezTo>
                  <a:cubicBezTo>
                    <a:pt x="32" y="13"/>
                    <a:pt x="26" y="17"/>
                    <a:pt x="21" y="23"/>
                  </a:cubicBezTo>
                  <a:cubicBezTo>
                    <a:pt x="27" y="42"/>
                    <a:pt x="27" y="42"/>
                    <a:pt x="27" y="42"/>
                  </a:cubicBezTo>
                  <a:cubicBezTo>
                    <a:pt x="25" y="44"/>
                    <a:pt x="24" y="46"/>
                    <a:pt x="23" y="49"/>
                  </a:cubicBezTo>
                  <a:cubicBezTo>
                    <a:pt x="3" y="53"/>
                    <a:pt x="3" y="53"/>
                    <a:pt x="3" y="53"/>
                  </a:cubicBezTo>
                  <a:cubicBezTo>
                    <a:pt x="1" y="60"/>
                    <a:pt x="0" y="67"/>
                    <a:pt x="0" y="75"/>
                  </a:cubicBezTo>
                  <a:cubicBezTo>
                    <a:pt x="0" y="75"/>
                    <a:pt x="0" y="76"/>
                    <a:pt x="0" y="76"/>
                  </a:cubicBezTo>
                  <a:cubicBezTo>
                    <a:pt x="17" y="85"/>
                    <a:pt x="17" y="85"/>
                    <a:pt x="17" y="85"/>
                  </a:cubicBezTo>
                  <a:cubicBezTo>
                    <a:pt x="17" y="88"/>
                    <a:pt x="18" y="91"/>
                    <a:pt x="19" y="94"/>
                  </a:cubicBezTo>
                  <a:cubicBezTo>
                    <a:pt x="9" y="110"/>
                    <a:pt x="9" y="110"/>
                    <a:pt x="9" y="110"/>
                  </a:cubicBezTo>
                  <a:cubicBezTo>
                    <a:pt x="12" y="117"/>
                    <a:pt x="17" y="123"/>
                    <a:pt x="23" y="128"/>
                  </a:cubicBezTo>
                  <a:cubicBezTo>
                    <a:pt x="40" y="123"/>
                    <a:pt x="40" y="123"/>
                    <a:pt x="40" y="123"/>
                  </a:cubicBezTo>
                  <a:cubicBezTo>
                    <a:pt x="43" y="125"/>
                    <a:pt x="46" y="127"/>
                    <a:pt x="49" y="128"/>
                  </a:cubicBezTo>
                  <a:cubicBezTo>
                    <a:pt x="53" y="146"/>
                    <a:pt x="53" y="146"/>
                    <a:pt x="53" y="146"/>
                  </a:cubicBezTo>
                  <a:cubicBezTo>
                    <a:pt x="60" y="148"/>
                    <a:pt x="67" y="149"/>
                    <a:pt x="74" y="149"/>
                  </a:cubicBezTo>
                  <a:cubicBezTo>
                    <a:pt x="75" y="149"/>
                    <a:pt x="75" y="149"/>
                    <a:pt x="76" y="149"/>
                  </a:cubicBezTo>
                  <a:cubicBezTo>
                    <a:pt x="84" y="133"/>
                    <a:pt x="84" y="133"/>
                    <a:pt x="84" y="133"/>
                  </a:cubicBezTo>
                  <a:cubicBezTo>
                    <a:pt x="88" y="133"/>
                    <a:pt x="91" y="132"/>
                    <a:pt x="95" y="131"/>
                  </a:cubicBezTo>
                  <a:cubicBezTo>
                    <a:pt x="110" y="140"/>
                    <a:pt x="110" y="140"/>
                    <a:pt x="110" y="140"/>
                  </a:cubicBezTo>
                  <a:cubicBezTo>
                    <a:pt x="117" y="137"/>
                    <a:pt x="123" y="132"/>
                    <a:pt x="128" y="126"/>
                  </a:cubicBezTo>
                  <a:cubicBezTo>
                    <a:pt x="123" y="109"/>
                    <a:pt x="123" y="109"/>
                    <a:pt x="123" y="109"/>
                  </a:cubicBezTo>
                  <a:cubicBezTo>
                    <a:pt x="125" y="106"/>
                    <a:pt x="127" y="103"/>
                    <a:pt x="128" y="100"/>
                  </a:cubicBezTo>
                  <a:lnTo>
                    <a:pt x="146" y="96"/>
                  </a:lnTo>
                  <a:close/>
                  <a:moveTo>
                    <a:pt x="75" y="104"/>
                  </a:moveTo>
                  <a:cubicBezTo>
                    <a:pt x="59" y="104"/>
                    <a:pt x="46" y="92"/>
                    <a:pt x="46" y="76"/>
                  </a:cubicBezTo>
                  <a:cubicBezTo>
                    <a:pt x="46" y="60"/>
                    <a:pt x="59" y="47"/>
                    <a:pt x="75" y="47"/>
                  </a:cubicBezTo>
                  <a:cubicBezTo>
                    <a:pt x="90" y="47"/>
                    <a:pt x="103" y="60"/>
                    <a:pt x="103" y="76"/>
                  </a:cubicBezTo>
                  <a:cubicBezTo>
                    <a:pt x="103" y="92"/>
                    <a:pt x="90" y="104"/>
                    <a:pt x="7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63"/>
            <p:cNvSpPr>
              <a:spLocks noEditPoints="1"/>
            </p:cNvSpPr>
            <p:nvPr/>
          </p:nvSpPr>
          <p:spPr bwMode="auto">
            <a:xfrm>
              <a:off x="1698625" y="3390901"/>
              <a:ext cx="171450" cy="171450"/>
            </a:xfrm>
            <a:custGeom>
              <a:avLst/>
              <a:gdLst>
                <a:gd name="T0" fmla="*/ 146 w 149"/>
                <a:gd name="T1" fmla="*/ 96 h 149"/>
                <a:gd name="T2" fmla="*/ 149 w 149"/>
                <a:gd name="T3" fmla="*/ 74 h 149"/>
                <a:gd name="T4" fmla="*/ 149 w 149"/>
                <a:gd name="T5" fmla="*/ 73 h 149"/>
                <a:gd name="T6" fmla="*/ 132 w 149"/>
                <a:gd name="T7" fmla="*/ 64 h 149"/>
                <a:gd name="T8" fmla="*/ 130 w 149"/>
                <a:gd name="T9" fmla="*/ 55 h 149"/>
                <a:gd name="T10" fmla="*/ 140 w 149"/>
                <a:gd name="T11" fmla="*/ 39 h 149"/>
                <a:gd name="T12" fmla="*/ 126 w 149"/>
                <a:gd name="T13" fmla="*/ 20 h 149"/>
                <a:gd name="T14" fmla="*/ 107 w 149"/>
                <a:gd name="T15" fmla="*/ 26 h 149"/>
                <a:gd name="T16" fmla="*/ 100 w 149"/>
                <a:gd name="T17" fmla="*/ 22 h 149"/>
                <a:gd name="T18" fmla="*/ 96 w 149"/>
                <a:gd name="T19" fmla="*/ 3 h 149"/>
                <a:gd name="T20" fmla="*/ 74 w 149"/>
                <a:gd name="T21" fmla="*/ 0 h 149"/>
                <a:gd name="T22" fmla="*/ 72 w 149"/>
                <a:gd name="T23" fmla="*/ 0 h 149"/>
                <a:gd name="T24" fmla="*/ 63 w 149"/>
                <a:gd name="T25" fmla="*/ 18 h 149"/>
                <a:gd name="T26" fmla="*/ 56 w 149"/>
                <a:gd name="T27" fmla="*/ 20 h 149"/>
                <a:gd name="T28" fmla="*/ 39 w 149"/>
                <a:gd name="T29" fmla="*/ 9 h 149"/>
                <a:gd name="T30" fmla="*/ 20 w 149"/>
                <a:gd name="T31" fmla="*/ 23 h 149"/>
                <a:gd name="T32" fmla="*/ 26 w 149"/>
                <a:gd name="T33" fmla="*/ 42 h 149"/>
                <a:gd name="T34" fmla="*/ 23 w 149"/>
                <a:gd name="T35" fmla="*/ 48 h 149"/>
                <a:gd name="T36" fmla="*/ 3 w 149"/>
                <a:gd name="T37" fmla="*/ 53 h 149"/>
                <a:gd name="T38" fmla="*/ 0 w 149"/>
                <a:gd name="T39" fmla="*/ 74 h 149"/>
                <a:gd name="T40" fmla="*/ 0 w 149"/>
                <a:gd name="T41" fmla="*/ 76 h 149"/>
                <a:gd name="T42" fmla="*/ 17 w 149"/>
                <a:gd name="T43" fmla="*/ 85 h 149"/>
                <a:gd name="T44" fmla="*/ 19 w 149"/>
                <a:gd name="T45" fmla="*/ 93 h 149"/>
                <a:gd name="T46" fmla="*/ 8 w 149"/>
                <a:gd name="T47" fmla="*/ 109 h 149"/>
                <a:gd name="T48" fmla="*/ 8 w 149"/>
                <a:gd name="T49" fmla="*/ 109 h 149"/>
                <a:gd name="T50" fmla="*/ 8 w 149"/>
                <a:gd name="T51" fmla="*/ 109 h 149"/>
                <a:gd name="T52" fmla="*/ 23 w 149"/>
                <a:gd name="T53" fmla="*/ 128 h 149"/>
                <a:gd name="T54" fmla="*/ 40 w 149"/>
                <a:gd name="T55" fmla="*/ 123 h 149"/>
                <a:gd name="T56" fmla="*/ 49 w 149"/>
                <a:gd name="T57" fmla="*/ 128 h 149"/>
                <a:gd name="T58" fmla="*/ 53 w 149"/>
                <a:gd name="T59" fmla="*/ 146 h 149"/>
                <a:gd name="T60" fmla="*/ 74 w 149"/>
                <a:gd name="T61" fmla="*/ 149 h 149"/>
                <a:gd name="T62" fmla="*/ 76 w 149"/>
                <a:gd name="T63" fmla="*/ 149 h 149"/>
                <a:gd name="T64" fmla="*/ 84 w 149"/>
                <a:gd name="T65" fmla="*/ 133 h 149"/>
                <a:gd name="T66" fmla="*/ 95 w 149"/>
                <a:gd name="T67" fmla="*/ 130 h 149"/>
                <a:gd name="T68" fmla="*/ 110 w 149"/>
                <a:gd name="T69" fmla="*/ 140 h 149"/>
                <a:gd name="T70" fmla="*/ 128 w 149"/>
                <a:gd name="T71" fmla="*/ 126 h 149"/>
                <a:gd name="T72" fmla="*/ 123 w 149"/>
                <a:gd name="T73" fmla="*/ 109 h 149"/>
                <a:gd name="T74" fmla="*/ 128 w 149"/>
                <a:gd name="T75" fmla="*/ 99 h 149"/>
                <a:gd name="T76" fmla="*/ 146 w 149"/>
                <a:gd name="T77" fmla="*/ 96 h 149"/>
                <a:gd name="T78" fmla="*/ 74 w 149"/>
                <a:gd name="T79" fmla="*/ 104 h 149"/>
                <a:gd name="T80" fmla="*/ 46 w 149"/>
                <a:gd name="T81" fmla="*/ 76 h 149"/>
                <a:gd name="T82" fmla="*/ 74 w 149"/>
                <a:gd name="T83" fmla="*/ 47 h 149"/>
                <a:gd name="T84" fmla="*/ 103 w 149"/>
                <a:gd name="T85" fmla="*/ 76 h 149"/>
                <a:gd name="T86" fmla="*/ 74 w 149"/>
                <a:gd name="T87"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49">
                  <a:moveTo>
                    <a:pt x="146" y="96"/>
                  </a:moveTo>
                  <a:cubicBezTo>
                    <a:pt x="148" y="89"/>
                    <a:pt x="149" y="82"/>
                    <a:pt x="149" y="74"/>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0"/>
                  </a:cubicBezTo>
                  <a:cubicBezTo>
                    <a:pt x="107" y="26"/>
                    <a:pt x="107" y="26"/>
                    <a:pt x="107" y="26"/>
                  </a:cubicBezTo>
                  <a:cubicBezTo>
                    <a:pt x="105" y="25"/>
                    <a:pt x="102" y="24"/>
                    <a:pt x="100" y="22"/>
                  </a:cubicBezTo>
                  <a:cubicBezTo>
                    <a:pt x="96" y="3"/>
                    <a:pt x="96" y="3"/>
                    <a:pt x="96" y="3"/>
                  </a:cubicBezTo>
                  <a:cubicBezTo>
                    <a:pt x="89" y="1"/>
                    <a:pt x="82" y="0"/>
                    <a:pt x="74" y="0"/>
                  </a:cubicBezTo>
                  <a:cubicBezTo>
                    <a:pt x="74" y="0"/>
                    <a:pt x="73" y="0"/>
                    <a:pt x="72" y="0"/>
                  </a:cubicBezTo>
                  <a:cubicBezTo>
                    <a:pt x="63" y="18"/>
                    <a:pt x="63" y="18"/>
                    <a:pt x="63" y="18"/>
                  </a:cubicBezTo>
                  <a:cubicBezTo>
                    <a:pt x="61" y="18"/>
                    <a:pt x="58" y="19"/>
                    <a:pt x="56" y="20"/>
                  </a:cubicBezTo>
                  <a:cubicBezTo>
                    <a:pt x="39" y="9"/>
                    <a:pt x="39" y="9"/>
                    <a:pt x="39" y="9"/>
                  </a:cubicBezTo>
                  <a:cubicBezTo>
                    <a:pt x="32" y="12"/>
                    <a:pt x="26" y="17"/>
                    <a:pt x="20" y="23"/>
                  </a:cubicBezTo>
                  <a:cubicBezTo>
                    <a:pt x="26" y="42"/>
                    <a:pt x="26" y="42"/>
                    <a:pt x="26" y="42"/>
                  </a:cubicBezTo>
                  <a:cubicBezTo>
                    <a:pt x="25" y="44"/>
                    <a:pt x="24" y="46"/>
                    <a:pt x="23" y="48"/>
                  </a:cubicBezTo>
                  <a:cubicBezTo>
                    <a:pt x="3" y="53"/>
                    <a:pt x="3" y="53"/>
                    <a:pt x="3" y="53"/>
                  </a:cubicBezTo>
                  <a:cubicBezTo>
                    <a:pt x="1" y="59"/>
                    <a:pt x="0" y="67"/>
                    <a:pt x="0" y="74"/>
                  </a:cubicBezTo>
                  <a:cubicBezTo>
                    <a:pt x="0" y="75"/>
                    <a:pt x="0" y="75"/>
                    <a:pt x="0" y="76"/>
                  </a:cubicBezTo>
                  <a:cubicBezTo>
                    <a:pt x="17" y="85"/>
                    <a:pt x="17" y="85"/>
                    <a:pt x="17" y="85"/>
                  </a:cubicBezTo>
                  <a:cubicBezTo>
                    <a:pt x="17" y="88"/>
                    <a:pt x="18" y="91"/>
                    <a:pt x="19" y="93"/>
                  </a:cubicBezTo>
                  <a:cubicBezTo>
                    <a:pt x="8" y="109"/>
                    <a:pt x="8" y="109"/>
                    <a:pt x="8" y="109"/>
                  </a:cubicBezTo>
                  <a:cubicBezTo>
                    <a:pt x="8" y="109"/>
                    <a:pt x="8" y="109"/>
                    <a:pt x="8" y="109"/>
                  </a:cubicBezTo>
                  <a:cubicBezTo>
                    <a:pt x="8" y="109"/>
                    <a:pt x="8" y="109"/>
                    <a:pt x="8" y="109"/>
                  </a:cubicBezTo>
                  <a:cubicBezTo>
                    <a:pt x="12" y="116"/>
                    <a:pt x="17" y="123"/>
                    <a:pt x="23" y="128"/>
                  </a:cubicBezTo>
                  <a:cubicBezTo>
                    <a:pt x="40" y="123"/>
                    <a:pt x="40" y="123"/>
                    <a:pt x="40" y="123"/>
                  </a:cubicBezTo>
                  <a:cubicBezTo>
                    <a:pt x="43" y="125"/>
                    <a:pt x="46" y="126"/>
                    <a:pt x="49" y="128"/>
                  </a:cubicBezTo>
                  <a:cubicBezTo>
                    <a:pt x="53" y="146"/>
                    <a:pt x="53" y="146"/>
                    <a:pt x="53" y="146"/>
                  </a:cubicBezTo>
                  <a:cubicBezTo>
                    <a:pt x="59" y="148"/>
                    <a:pt x="67" y="149"/>
                    <a:pt x="74" y="149"/>
                  </a:cubicBezTo>
                  <a:cubicBezTo>
                    <a:pt x="75" y="149"/>
                    <a:pt x="75" y="149"/>
                    <a:pt x="76" y="149"/>
                  </a:cubicBezTo>
                  <a:cubicBezTo>
                    <a:pt x="84" y="133"/>
                    <a:pt x="84" y="133"/>
                    <a:pt x="84" y="133"/>
                  </a:cubicBezTo>
                  <a:cubicBezTo>
                    <a:pt x="88" y="133"/>
                    <a:pt x="91" y="132"/>
                    <a:pt x="95" y="130"/>
                  </a:cubicBezTo>
                  <a:cubicBezTo>
                    <a:pt x="110" y="140"/>
                    <a:pt x="110" y="140"/>
                    <a:pt x="110" y="140"/>
                  </a:cubicBezTo>
                  <a:cubicBezTo>
                    <a:pt x="117" y="136"/>
                    <a:pt x="123" y="132"/>
                    <a:pt x="128" y="126"/>
                  </a:cubicBezTo>
                  <a:cubicBezTo>
                    <a:pt x="123" y="109"/>
                    <a:pt x="123" y="109"/>
                    <a:pt x="123" y="109"/>
                  </a:cubicBezTo>
                  <a:cubicBezTo>
                    <a:pt x="125" y="106"/>
                    <a:pt x="127" y="103"/>
                    <a:pt x="128" y="99"/>
                  </a:cubicBezTo>
                  <a:lnTo>
                    <a:pt x="146" y="96"/>
                  </a:lnTo>
                  <a:close/>
                  <a:moveTo>
                    <a:pt x="74" y="104"/>
                  </a:moveTo>
                  <a:cubicBezTo>
                    <a:pt x="59" y="104"/>
                    <a:pt x="46" y="91"/>
                    <a:pt x="46" y="76"/>
                  </a:cubicBezTo>
                  <a:cubicBezTo>
                    <a:pt x="46" y="60"/>
                    <a:pt x="59" y="47"/>
                    <a:pt x="74" y="47"/>
                  </a:cubicBezTo>
                  <a:cubicBezTo>
                    <a:pt x="90" y="47"/>
                    <a:pt x="103" y="60"/>
                    <a:pt x="103" y="76"/>
                  </a:cubicBezTo>
                  <a:cubicBezTo>
                    <a:pt x="103" y="91"/>
                    <a:pt x="90" y="104"/>
                    <a:pt x="74"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64"/>
            <p:cNvSpPr>
              <a:spLocks noEditPoints="1"/>
            </p:cNvSpPr>
            <p:nvPr/>
          </p:nvSpPr>
          <p:spPr bwMode="auto">
            <a:xfrm>
              <a:off x="1606550" y="3460751"/>
              <a:ext cx="101600" cy="100013"/>
            </a:xfrm>
            <a:custGeom>
              <a:avLst/>
              <a:gdLst>
                <a:gd name="T0" fmla="*/ 79 w 88"/>
                <a:gd name="T1" fmla="*/ 45 h 87"/>
                <a:gd name="T2" fmla="*/ 88 w 88"/>
                <a:gd name="T3" fmla="*/ 40 h 87"/>
                <a:gd name="T4" fmla="*/ 85 w 88"/>
                <a:gd name="T5" fmla="*/ 27 h 87"/>
                <a:gd name="T6" fmla="*/ 85 w 88"/>
                <a:gd name="T7" fmla="*/ 26 h 87"/>
                <a:gd name="T8" fmla="*/ 74 w 88"/>
                <a:gd name="T9" fmla="*/ 25 h 87"/>
                <a:gd name="T10" fmla="*/ 70 w 88"/>
                <a:gd name="T11" fmla="*/ 21 h 87"/>
                <a:gd name="T12" fmla="*/ 72 w 88"/>
                <a:gd name="T13" fmla="*/ 10 h 87"/>
                <a:gd name="T14" fmla="*/ 61 w 88"/>
                <a:gd name="T15" fmla="*/ 3 h 87"/>
                <a:gd name="T16" fmla="*/ 52 w 88"/>
                <a:gd name="T17" fmla="*/ 10 h 87"/>
                <a:gd name="T18" fmla="*/ 47 w 88"/>
                <a:gd name="T19" fmla="*/ 9 h 87"/>
                <a:gd name="T20" fmla="*/ 40 w 88"/>
                <a:gd name="T21" fmla="*/ 0 h 87"/>
                <a:gd name="T22" fmla="*/ 28 w 88"/>
                <a:gd name="T23" fmla="*/ 3 h 87"/>
                <a:gd name="T24" fmla="*/ 27 w 88"/>
                <a:gd name="T25" fmla="*/ 3 h 87"/>
                <a:gd name="T26" fmla="*/ 26 w 88"/>
                <a:gd name="T27" fmla="*/ 15 h 87"/>
                <a:gd name="T28" fmla="*/ 22 w 88"/>
                <a:gd name="T29" fmla="*/ 17 h 87"/>
                <a:gd name="T30" fmla="*/ 11 w 88"/>
                <a:gd name="T31" fmla="*/ 15 h 87"/>
                <a:gd name="T32" fmla="*/ 3 w 88"/>
                <a:gd name="T33" fmla="*/ 27 h 87"/>
                <a:gd name="T34" fmla="*/ 11 w 88"/>
                <a:gd name="T35" fmla="*/ 36 h 87"/>
                <a:gd name="T36" fmla="*/ 10 w 88"/>
                <a:gd name="T37" fmla="*/ 40 h 87"/>
                <a:gd name="T38" fmla="*/ 0 w 88"/>
                <a:gd name="T39" fmla="*/ 47 h 87"/>
                <a:gd name="T40" fmla="*/ 3 w 88"/>
                <a:gd name="T41" fmla="*/ 60 h 87"/>
                <a:gd name="T42" fmla="*/ 4 w 88"/>
                <a:gd name="T43" fmla="*/ 61 h 87"/>
                <a:gd name="T44" fmla="*/ 15 w 88"/>
                <a:gd name="T45" fmla="*/ 62 h 87"/>
                <a:gd name="T46" fmla="*/ 18 w 88"/>
                <a:gd name="T47" fmla="*/ 66 h 87"/>
                <a:gd name="T48" fmla="*/ 16 w 88"/>
                <a:gd name="T49" fmla="*/ 77 h 87"/>
                <a:gd name="T50" fmla="*/ 27 w 88"/>
                <a:gd name="T51" fmla="*/ 84 h 87"/>
                <a:gd name="T52" fmla="*/ 36 w 88"/>
                <a:gd name="T53" fmla="*/ 77 h 87"/>
                <a:gd name="T54" fmla="*/ 42 w 88"/>
                <a:gd name="T55" fmla="*/ 78 h 87"/>
                <a:gd name="T56" fmla="*/ 48 w 88"/>
                <a:gd name="T57" fmla="*/ 87 h 87"/>
                <a:gd name="T58" fmla="*/ 60 w 88"/>
                <a:gd name="T59" fmla="*/ 84 h 87"/>
                <a:gd name="T60" fmla="*/ 61 w 88"/>
                <a:gd name="T61" fmla="*/ 84 h 87"/>
                <a:gd name="T62" fmla="*/ 62 w 88"/>
                <a:gd name="T63" fmla="*/ 74 h 87"/>
                <a:gd name="T64" fmla="*/ 68 w 88"/>
                <a:gd name="T65" fmla="*/ 70 h 87"/>
                <a:gd name="T66" fmla="*/ 78 w 88"/>
                <a:gd name="T67" fmla="*/ 72 h 87"/>
                <a:gd name="T68" fmla="*/ 85 w 88"/>
                <a:gd name="T69" fmla="*/ 60 h 87"/>
                <a:gd name="T70" fmla="*/ 78 w 88"/>
                <a:gd name="T71" fmla="*/ 52 h 87"/>
                <a:gd name="T72" fmla="*/ 79 w 88"/>
                <a:gd name="T73" fmla="*/ 45 h 87"/>
                <a:gd name="T74" fmla="*/ 29 w 88"/>
                <a:gd name="T75" fmla="*/ 50 h 87"/>
                <a:gd name="T76" fmla="*/ 38 w 88"/>
                <a:gd name="T77" fmla="*/ 28 h 87"/>
                <a:gd name="T78" fmla="*/ 60 w 88"/>
                <a:gd name="T79" fmla="*/ 38 h 87"/>
                <a:gd name="T80" fmla="*/ 51 w 88"/>
                <a:gd name="T81" fmla="*/ 60 h 87"/>
                <a:gd name="T82" fmla="*/ 29 w 88"/>
                <a:gd name="T83"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7">
                  <a:moveTo>
                    <a:pt x="79" y="45"/>
                  </a:moveTo>
                  <a:cubicBezTo>
                    <a:pt x="88" y="40"/>
                    <a:pt x="88" y="40"/>
                    <a:pt x="88" y="40"/>
                  </a:cubicBezTo>
                  <a:cubicBezTo>
                    <a:pt x="88" y="35"/>
                    <a:pt x="87" y="31"/>
                    <a:pt x="85" y="27"/>
                  </a:cubicBezTo>
                  <a:cubicBezTo>
                    <a:pt x="85" y="26"/>
                    <a:pt x="85" y="26"/>
                    <a:pt x="85" y="26"/>
                  </a:cubicBezTo>
                  <a:cubicBezTo>
                    <a:pt x="74" y="25"/>
                    <a:pt x="74" y="25"/>
                    <a:pt x="74" y="25"/>
                  </a:cubicBezTo>
                  <a:cubicBezTo>
                    <a:pt x="73" y="24"/>
                    <a:pt x="71" y="22"/>
                    <a:pt x="70" y="21"/>
                  </a:cubicBezTo>
                  <a:cubicBezTo>
                    <a:pt x="72" y="10"/>
                    <a:pt x="72" y="10"/>
                    <a:pt x="72" y="10"/>
                  </a:cubicBezTo>
                  <a:cubicBezTo>
                    <a:pt x="69" y="7"/>
                    <a:pt x="65" y="4"/>
                    <a:pt x="61" y="3"/>
                  </a:cubicBezTo>
                  <a:cubicBezTo>
                    <a:pt x="52" y="10"/>
                    <a:pt x="52" y="10"/>
                    <a:pt x="52" y="10"/>
                  </a:cubicBezTo>
                  <a:cubicBezTo>
                    <a:pt x="50" y="10"/>
                    <a:pt x="48" y="9"/>
                    <a:pt x="47" y="9"/>
                  </a:cubicBezTo>
                  <a:cubicBezTo>
                    <a:pt x="40" y="0"/>
                    <a:pt x="40" y="0"/>
                    <a:pt x="40" y="0"/>
                  </a:cubicBezTo>
                  <a:cubicBezTo>
                    <a:pt x="36" y="0"/>
                    <a:pt x="32" y="1"/>
                    <a:pt x="28" y="3"/>
                  </a:cubicBezTo>
                  <a:cubicBezTo>
                    <a:pt x="28" y="3"/>
                    <a:pt x="27" y="3"/>
                    <a:pt x="27" y="3"/>
                  </a:cubicBezTo>
                  <a:cubicBezTo>
                    <a:pt x="26" y="15"/>
                    <a:pt x="26" y="15"/>
                    <a:pt x="26" y="15"/>
                  </a:cubicBezTo>
                  <a:cubicBezTo>
                    <a:pt x="22" y="17"/>
                    <a:pt x="22" y="17"/>
                    <a:pt x="22" y="17"/>
                  </a:cubicBezTo>
                  <a:cubicBezTo>
                    <a:pt x="11" y="15"/>
                    <a:pt x="11" y="15"/>
                    <a:pt x="11" y="15"/>
                  </a:cubicBezTo>
                  <a:cubicBezTo>
                    <a:pt x="8" y="19"/>
                    <a:pt x="5" y="23"/>
                    <a:pt x="3" y="27"/>
                  </a:cubicBezTo>
                  <a:cubicBezTo>
                    <a:pt x="11" y="36"/>
                    <a:pt x="11" y="36"/>
                    <a:pt x="11" y="36"/>
                  </a:cubicBezTo>
                  <a:cubicBezTo>
                    <a:pt x="10" y="38"/>
                    <a:pt x="10" y="39"/>
                    <a:pt x="10" y="40"/>
                  </a:cubicBezTo>
                  <a:cubicBezTo>
                    <a:pt x="0" y="47"/>
                    <a:pt x="0" y="47"/>
                    <a:pt x="0" y="47"/>
                  </a:cubicBezTo>
                  <a:cubicBezTo>
                    <a:pt x="1" y="51"/>
                    <a:pt x="2" y="56"/>
                    <a:pt x="3" y="60"/>
                  </a:cubicBezTo>
                  <a:cubicBezTo>
                    <a:pt x="4" y="61"/>
                    <a:pt x="4" y="61"/>
                    <a:pt x="4" y="61"/>
                  </a:cubicBezTo>
                  <a:cubicBezTo>
                    <a:pt x="15" y="62"/>
                    <a:pt x="15" y="62"/>
                    <a:pt x="15" y="62"/>
                  </a:cubicBezTo>
                  <a:cubicBezTo>
                    <a:pt x="16" y="63"/>
                    <a:pt x="17" y="65"/>
                    <a:pt x="18" y="66"/>
                  </a:cubicBezTo>
                  <a:cubicBezTo>
                    <a:pt x="16" y="77"/>
                    <a:pt x="16" y="77"/>
                    <a:pt x="16" y="77"/>
                  </a:cubicBezTo>
                  <a:cubicBezTo>
                    <a:pt x="19" y="80"/>
                    <a:pt x="23" y="82"/>
                    <a:pt x="27" y="84"/>
                  </a:cubicBezTo>
                  <a:cubicBezTo>
                    <a:pt x="36" y="77"/>
                    <a:pt x="36" y="77"/>
                    <a:pt x="36" y="77"/>
                  </a:cubicBezTo>
                  <a:cubicBezTo>
                    <a:pt x="38" y="78"/>
                    <a:pt x="40" y="78"/>
                    <a:pt x="42" y="78"/>
                  </a:cubicBezTo>
                  <a:cubicBezTo>
                    <a:pt x="48" y="87"/>
                    <a:pt x="48" y="87"/>
                    <a:pt x="48" y="87"/>
                  </a:cubicBezTo>
                  <a:cubicBezTo>
                    <a:pt x="52" y="87"/>
                    <a:pt x="56" y="86"/>
                    <a:pt x="60" y="84"/>
                  </a:cubicBezTo>
                  <a:cubicBezTo>
                    <a:pt x="61" y="84"/>
                    <a:pt x="61" y="84"/>
                    <a:pt x="61" y="84"/>
                  </a:cubicBezTo>
                  <a:cubicBezTo>
                    <a:pt x="62" y="74"/>
                    <a:pt x="62" y="74"/>
                    <a:pt x="62" y="74"/>
                  </a:cubicBezTo>
                  <a:cubicBezTo>
                    <a:pt x="64" y="72"/>
                    <a:pt x="66" y="71"/>
                    <a:pt x="68" y="70"/>
                  </a:cubicBezTo>
                  <a:cubicBezTo>
                    <a:pt x="78" y="72"/>
                    <a:pt x="78" y="72"/>
                    <a:pt x="78" y="72"/>
                  </a:cubicBezTo>
                  <a:cubicBezTo>
                    <a:pt x="81" y="68"/>
                    <a:pt x="83" y="64"/>
                    <a:pt x="85" y="60"/>
                  </a:cubicBezTo>
                  <a:cubicBezTo>
                    <a:pt x="78" y="52"/>
                    <a:pt x="78" y="52"/>
                    <a:pt x="78" y="52"/>
                  </a:cubicBezTo>
                  <a:cubicBezTo>
                    <a:pt x="79" y="50"/>
                    <a:pt x="79" y="48"/>
                    <a:pt x="79" y="45"/>
                  </a:cubicBezTo>
                  <a:close/>
                  <a:moveTo>
                    <a:pt x="29" y="50"/>
                  </a:moveTo>
                  <a:cubicBezTo>
                    <a:pt x="25" y="42"/>
                    <a:pt x="30" y="32"/>
                    <a:pt x="38" y="28"/>
                  </a:cubicBezTo>
                  <a:cubicBezTo>
                    <a:pt x="47" y="25"/>
                    <a:pt x="57" y="29"/>
                    <a:pt x="60" y="38"/>
                  </a:cubicBezTo>
                  <a:cubicBezTo>
                    <a:pt x="64" y="47"/>
                    <a:pt x="59" y="56"/>
                    <a:pt x="51" y="60"/>
                  </a:cubicBezTo>
                  <a:cubicBezTo>
                    <a:pt x="42" y="63"/>
                    <a:pt x="32" y="59"/>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3" name="组合 72"/>
          <p:cNvGrpSpPr/>
          <p:nvPr/>
        </p:nvGrpSpPr>
        <p:grpSpPr>
          <a:xfrm>
            <a:off x="5399131" y="3992880"/>
            <a:ext cx="133285" cy="183070"/>
            <a:chOff x="10396538" y="461964"/>
            <a:chExt cx="165100" cy="282575"/>
          </a:xfrm>
          <a:solidFill>
            <a:schemeClr val="accent2"/>
          </a:solidFill>
        </p:grpSpPr>
        <p:sp>
          <p:nvSpPr>
            <p:cNvPr id="74" name="Freeform 30"/>
            <p:cNvSpPr>
              <a:spLocks/>
            </p:cNvSpPr>
            <p:nvPr/>
          </p:nvSpPr>
          <p:spPr bwMode="auto">
            <a:xfrm>
              <a:off x="10420351" y="461964"/>
              <a:ext cx="115888" cy="192088"/>
            </a:xfrm>
            <a:custGeom>
              <a:avLst/>
              <a:gdLst>
                <a:gd name="T0" fmla="*/ 0 w 101"/>
                <a:gd name="T1" fmla="*/ 121 h 167"/>
                <a:gd name="T2" fmla="*/ 50 w 101"/>
                <a:gd name="T3" fmla="*/ 167 h 167"/>
                <a:gd name="T4" fmla="*/ 101 w 101"/>
                <a:gd name="T5" fmla="*/ 121 h 167"/>
                <a:gd name="T6" fmla="*/ 101 w 101"/>
                <a:gd name="T7" fmla="*/ 46 h 167"/>
                <a:gd name="T8" fmla="*/ 50 w 101"/>
                <a:gd name="T9" fmla="*/ 0 h 167"/>
                <a:gd name="T10" fmla="*/ 0 w 101"/>
                <a:gd name="T11" fmla="*/ 46 h 167"/>
                <a:gd name="T12" fmla="*/ 0 w 101"/>
                <a:gd name="T13" fmla="*/ 48 h 167"/>
                <a:gd name="T14" fmla="*/ 0 w 101"/>
                <a:gd name="T15" fmla="*/ 118 h 167"/>
                <a:gd name="T16" fmla="*/ 0 w 101"/>
                <a:gd name="T17" fmla="*/ 12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67">
                  <a:moveTo>
                    <a:pt x="0" y="121"/>
                  </a:moveTo>
                  <a:cubicBezTo>
                    <a:pt x="0" y="147"/>
                    <a:pt x="22" y="167"/>
                    <a:pt x="50" y="167"/>
                  </a:cubicBezTo>
                  <a:cubicBezTo>
                    <a:pt x="78" y="167"/>
                    <a:pt x="101" y="147"/>
                    <a:pt x="101" y="121"/>
                  </a:cubicBezTo>
                  <a:cubicBezTo>
                    <a:pt x="101" y="46"/>
                    <a:pt x="101" y="46"/>
                    <a:pt x="101" y="46"/>
                  </a:cubicBezTo>
                  <a:cubicBezTo>
                    <a:pt x="101" y="20"/>
                    <a:pt x="78" y="0"/>
                    <a:pt x="50" y="0"/>
                  </a:cubicBezTo>
                  <a:cubicBezTo>
                    <a:pt x="22" y="0"/>
                    <a:pt x="0" y="20"/>
                    <a:pt x="0" y="46"/>
                  </a:cubicBezTo>
                  <a:cubicBezTo>
                    <a:pt x="0" y="47"/>
                    <a:pt x="0" y="47"/>
                    <a:pt x="0" y="48"/>
                  </a:cubicBezTo>
                  <a:cubicBezTo>
                    <a:pt x="0" y="118"/>
                    <a:pt x="0" y="118"/>
                    <a:pt x="0" y="118"/>
                  </a:cubicBezTo>
                  <a:cubicBezTo>
                    <a:pt x="0" y="119"/>
                    <a:pt x="0" y="120"/>
                    <a:pt x="0"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31"/>
            <p:cNvSpPr>
              <a:spLocks/>
            </p:cNvSpPr>
            <p:nvPr/>
          </p:nvSpPr>
          <p:spPr bwMode="auto">
            <a:xfrm>
              <a:off x="10396538" y="547689"/>
              <a:ext cx="165100" cy="196850"/>
            </a:xfrm>
            <a:custGeom>
              <a:avLst/>
              <a:gdLst>
                <a:gd name="T0" fmla="*/ 131 w 144"/>
                <a:gd name="T1" fmla="*/ 0 h 171"/>
                <a:gd name="T2" fmla="*/ 131 w 144"/>
                <a:gd name="T3" fmla="*/ 41 h 171"/>
                <a:gd name="T4" fmla="*/ 72 w 144"/>
                <a:gd name="T5" fmla="*/ 101 h 171"/>
                <a:gd name="T6" fmla="*/ 12 w 144"/>
                <a:gd name="T7" fmla="*/ 41 h 171"/>
                <a:gd name="T8" fmla="*/ 12 w 144"/>
                <a:gd name="T9" fmla="*/ 0 h 171"/>
                <a:gd name="T10" fmla="*/ 0 w 144"/>
                <a:gd name="T11" fmla="*/ 0 h 171"/>
                <a:gd name="T12" fmla="*/ 0 w 144"/>
                <a:gd name="T13" fmla="*/ 44 h 171"/>
                <a:gd name="T14" fmla="*/ 0 w 144"/>
                <a:gd name="T15" fmla="*/ 44 h 171"/>
                <a:gd name="T16" fmla="*/ 64 w 144"/>
                <a:gd name="T17" fmla="*/ 113 h 171"/>
                <a:gd name="T18" fmla="*/ 64 w 144"/>
                <a:gd name="T19" fmla="*/ 159 h 171"/>
                <a:gd name="T20" fmla="*/ 16 w 144"/>
                <a:gd name="T21" fmla="*/ 159 h 171"/>
                <a:gd name="T22" fmla="*/ 16 w 144"/>
                <a:gd name="T23" fmla="*/ 171 h 171"/>
                <a:gd name="T24" fmla="*/ 127 w 144"/>
                <a:gd name="T25" fmla="*/ 171 h 171"/>
                <a:gd name="T26" fmla="*/ 127 w 144"/>
                <a:gd name="T27" fmla="*/ 159 h 171"/>
                <a:gd name="T28" fmla="*/ 77 w 144"/>
                <a:gd name="T29" fmla="*/ 159 h 171"/>
                <a:gd name="T30" fmla="*/ 77 w 144"/>
                <a:gd name="T31" fmla="*/ 113 h 171"/>
                <a:gd name="T32" fmla="*/ 144 w 144"/>
                <a:gd name="T33" fmla="*/ 44 h 171"/>
                <a:gd name="T34" fmla="*/ 144 w 144"/>
                <a:gd name="T35" fmla="*/ 44 h 171"/>
                <a:gd name="T36" fmla="*/ 144 w 144"/>
                <a:gd name="T37" fmla="*/ 0 h 171"/>
                <a:gd name="T38" fmla="*/ 131 w 144"/>
                <a:gd name="T3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71">
                  <a:moveTo>
                    <a:pt x="131" y="0"/>
                  </a:moveTo>
                  <a:cubicBezTo>
                    <a:pt x="131" y="41"/>
                    <a:pt x="131" y="41"/>
                    <a:pt x="131" y="41"/>
                  </a:cubicBezTo>
                  <a:cubicBezTo>
                    <a:pt x="131" y="74"/>
                    <a:pt x="105" y="101"/>
                    <a:pt x="72" y="101"/>
                  </a:cubicBezTo>
                  <a:cubicBezTo>
                    <a:pt x="39" y="101"/>
                    <a:pt x="12" y="74"/>
                    <a:pt x="12" y="41"/>
                  </a:cubicBezTo>
                  <a:cubicBezTo>
                    <a:pt x="12" y="0"/>
                    <a:pt x="12" y="0"/>
                    <a:pt x="12" y="0"/>
                  </a:cubicBezTo>
                  <a:cubicBezTo>
                    <a:pt x="0" y="0"/>
                    <a:pt x="0" y="0"/>
                    <a:pt x="0" y="0"/>
                  </a:cubicBezTo>
                  <a:cubicBezTo>
                    <a:pt x="0" y="44"/>
                    <a:pt x="0" y="44"/>
                    <a:pt x="0" y="44"/>
                  </a:cubicBezTo>
                  <a:cubicBezTo>
                    <a:pt x="0" y="44"/>
                    <a:pt x="0" y="44"/>
                    <a:pt x="0" y="44"/>
                  </a:cubicBezTo>
                  <a:cubicBezTo>
                    <a:pt x="1" y="80"/>
                    <a:pt x="29" y="109"/>
                    <a:pt x="64" y="113"/>
                  </a:cubicBezTo>
                  <a:cubicBezTo>
                    <a:pt x="64" y="159"/>
                    <a:pt x="64" y="159"/>
                    <a:pt x="64" y="159"/>
                  </a:cubicBezTo>
                  <a:cubicBezTo>
                    <a:pt x="16" y="159"/>
                    <a:pt x="16" y="159"/>
                    <a:pt x="16" y="159"/>
                  </a:cubicBezTo>
                  <a:cubicBezTo>
                    <a:pt x="16" y="171"/>
                    <a:pt x="16" y="171"/>
                    <a:pt x="16" y="171"/>
                  </a:cubicBezTo>
                  <a:cubicBezTo>
                    <a:pt x="127" y="171"/>
                    <a:pt x="127" y="171"/>
                    <a:pt x="127" y="171"/>
                  </a:cubicBezTo>
                  <a:cubicBezTo>
                    <a:pt x="127" y="159"/>
                    <a:pt x="127" y="159"/>
                    <a:pt x="127" y="159"/>
                  </a:cubicBezTo>
                  <a:cubicBezTo>
                    <a:pt x="77" y="159"/>
                    <a:pt x="77" y="159"/>
                    <a:pt x="77" y="159"/>
                  </a:cubicBezTo>
                  <a:cubicBezTo>
                    <a:pt x="77" y="113"/>
                    <a:pt x="77" y="113"/>
                    <a:pt x="77" y="113"/>
                  </a:cubicBezTo>
                  <a:cubicBezTo>
                    <a:pt x="113" y="111"/>
                    <a:pt x="143" y="81"/>
                    <a:pt x="144" y="44"/>
                  </a:cubicBezTo>
                  <a:cubicBezTo>
                    <a:pt x="144" y="44"/>
                    <a:pt x="144" y="44"/>
                    <a:pt x="144" y="44"/>
                  </a:cubicBezTo>
                  <a:cubicBezTo>
                    <a:pt x="144" y="0"/>
                    <a:pt x="144" y="0"/>
                    <a:pt x="144" y="0"/>
                  </a:cubicBezTo>
                  <a:lnTo>
                    <a:pt x="1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6" name="文本框 58"/>
          <p:cNvSpPr txBox="1"/>
          <p:nvPr/>
        </p:nvSpPr>
        <p:spPr>
          <a:xfrm>
            <a:off x="3734227" y="1822505"/>
            <a:ext cx="527757" cy="253916"/>
          </a:xfrm>
          <a:prstGeom prst="rect">
            <a:avLst/>
          </a:prstGeom>
          <a:noFill/>
        </p:spPr>
        <p:txBody>
          <a:bodyPr wrap="square" lIns="68580" tIns="34290" rIns="68580" bIns="34290" rtlCol="0">
            <a:spAutoFit/>
          </a:bodyPr>
          <a:lstStyle/>
          <a:p>
            <a:r>
              <a:rPr lang="zh-CN" altLang="en-US" sz="1200" dirty="0" smtClean="0">
                <a:solidFill>
                  <a:schemeClr val="tx1">
                    <a:lumMod val="75000"/>
                    <a:lumOff val="25000"/>
                  </a:schemeClr>
                </a:solidFill>
              </a:rPr>
              <a:t>标 题</a:t>
            </a:r>
            <a:endParaRPr lang="zh-CN" altLang="en-US" sz="1200" dirty="0">
              <a:solidFill>
                <a:schemeClr val="tx1">
                  <a:lumMod val="75000"/>
                  <a:lumOff val="25000"/>
                </a:schemeClr>
              </a:solidFill>
            </a:endParaRPr>
          </a:p>
        </p:txBody>
      </p:sp>
      <p:sp>
        <p:nvSpPr>
          <p:cNvPr id="80" name="文本框 58"/>
          <p:cNvSpPr txBox="1"/>
          <p:nvPr/>
        </p:nvSpPr>
        <p:spPr>
          <a:xfrm>
            <a:off x="6704959" y="1838530"/>
            <a:ext cx="527757" cy="253916"/>
          </a:xfrm>
          <a:prstGeom prst="rect">
            <a:avLst/>
          </a:prstGeom>
          <a:noFill/>
        </p:spPr>
        <p:txBody>
          <a:bodyPr wrap="square" lIns="68580" tIns="34290" rIns="68580" bIns="34290" rtlCol="0">
            <a:spAutoFit/>
          </a:bodyPr>
          <a:lstStyle/>
          <a:p>
            <a:r>
              <a:rPr lang="zh-CN" altLang="en-US" sz="1200" dirty="0" smtClean="0">
                <a:solidFill>
                  <a:schemeClr val="tx1">
                    <a:lumMod val="75000"/>
                    <a:lumOff val="25000"/>
                  </a:schemeClr>
                </a:solidFill>
              </a:rPr>
              <a:t>标 题</a:t>
            </a:r>
            <a:endParaRPr lang="zh-CN" altLang="en-US" sz="1200" dirty="0">
              <a:solidFill>
                <a:schemeClr val="tx1">
                  <a:lumMod val="75000"/>
                  <a:lumOff val="25000"/>
                </a:schemeClr>
              </a:solidFill>
            </a:endParaRPr>
          </a:p>
        </p:txBody>
      </p:sp>
      <p:sp>
        <p:nvSpPr>
          <p:cNvPr id="84" name="文本框 58"/>
          <p:cNvSpPr txBox="1"/>
          <p:nvPr/>
        </p:nvSpPr>
        <p:spPr>
          <a:xfrm>
            <a:off x="5214718" y="3719361"/>
            <a:ext cx="527757" cy="253916"/>
          </a:xfrm>
          <a:prstGeom prst="rect">
            <a:avLst/>
          </a:prstGeom>
          <a:noFill/>
        </p:spPr>
        <p:txBody>
          <a:bodyPr wrap="square" lIns="68580" tIns="34290" rIns="68580" bIns="34290" rtlCol="0">
            <a:spAutoFit/>
          </a:bodyPr>
          <a:lstStyle/>
          <a:p>
            <a:r>
              <a:rPr lang="zh-CN" altLang="en-US" sz="1200" dirty="0" smtClean="0">
                <a:solidFill>
                  <a:schemeClr val="tx1">
                    <a:lumMod val="75000"/>
                    <a:lumOff val="25000"/>
                  </a:schemeClr>
                </a:solidFill>
              </a:rPr>
              <a:t>标 题</a:t>
            </a:r>
            <a:endParaRPr lang="zh-CN" altLang="en-US" sz="1200" dirty="0">
              <a:solidFill>
                <a:schemeClr val="tx1">
                  <a:lumMod val="75000"/>
                  <a:lumOff val="25000"/>
                </a:schemeClr>
              </a:solidFill>
            </a:endParaRPr>
          </a:p>
        </p:txBody>
      </p:sp>
      <p:sp>
        <p:nvSpPr>
          <p:cNvPr id="35"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36"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395517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700" fill="hold"/>
                                        <p:tgtEl>
                                          <p:spTgt spid="35"/>
                                        </p:tgtEl>
                                        <p:attrNameLst>
                                          <p:attrName>ppt_w</p:attrName>
                                        </p:attrNameLst>
                                      </p:cBhvr>
                                      <p:tavLst>
                                        <p:tav tm="0">
                                          <p:val>
                                            <p:strVal val="#ppt_w*0.70"/>
                                          </p:val>
                                        </p:tav>
                                        <p:tav tm="100000">
                                          <p:val>
                                            <p:strVal val="#ppt_w"/>
                                          </p:val>
                                        </p:tav>
                                      </p:tavLst>
                                    </p:anim>
                                    <p:anim calcmode="lin" valueType="num">
                                      <p:cBhvr>
                                        <p:cTn id="8" dur="700" fill="hold"/>
                                        <p:tgtEl>
                                          <p:spTgt spid="35"/>
                                        </p:tgtEl>
                                        <p:attrNameLst>
                                          <p:attrName>ppt_h</p:attrName>
                                        </p:attrNameLst>
                                      </p:cBhvr>
                                      <p:tavLst>
                                        <p:tav tm="0">
                                          <p:val>
                                            <p:strVal val="#ppt_h"/>
                                          </p:val>
                                        </p:tav>
                                        <p:tav tm="100000">
                                          <p:val>
                                            <p:strVal val="#ppt_h"/>
                                          </p:val>
                                        </p:tav>
                                      </p:tavLst>
                                    </p:anim>
                                    <p:animEffect transition="in" filter="fade">
                                      <p:cBhvr>
                                        <p:cTn id="9" dur="700"/>
                                        <p:tgtEl>
                                          <p:spTgt spid="35"/>
                                        </p:tgtEl>
                                      </p:cBhvr>
                                    </p:animEffect>
                                  </p:childTnLst>
                                </p:cTn>
                              </p:par>
                            </p:childTnLst>
                          </p:cTn>
                        </p:par>
                        <p:par>
                          <p:cTn id="10" fill="hold">
                            <p:stCondLst>
                              <p:cond delay="700"/>
                            </p:stCondLst>
                            <p:childTnLst>
                              <p:par>
                                <p:cTn id="11" presetID="10"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42" presetClass="path" presetSubtype="0" decel="30000" fill="hold" nodeType="withEffect">
                                  <p:stCondLst>
                                    <p:cond delay="0"/>
                                  </p:stCondLst>
                                  <p:childTnLst>
                                    <p:animMotion origin="layout" path="M 5.55112E-17 -0.03981 L 5.55112E-17 0.14815 " pathEditMode="relative" rAng="0" ptsTypes="AA">
                                      <p:cBhvr>
                                        <p:cTn id="15" dur="1000" spd="-100000" fill="hold"/>
                                        <p:tgtEl>
                                          <p:spTgt spid="4"/>
                                        </p:tgtEl>
                                        <p:attrNameLst>
                                          <p:attrName>ppt_x</p:attrName>
                                          <p:attrName>ppt_y</p:attrName>
                                        </p:attrNameLst>
                                      </p:cBhvr>
                                      <p:rCtr x="0" y="9398"/>
                                    </p:animMotion>
                                  </p:childTnLst>
                                </p:cTn>
                              </p:par>
                              <p:par>
                                <p:cTn id="16" presetID="42" presetClass="path" presetSubtype="0" accel="30000" decel="30000" fill="hold" nodeType="withEffect">
                                  <p:stCondLst>
                                    <p:cond delay="1000"/>
                                  </p:stCondLst>
                                  <p:childTnLst>
                                    <p:animMotion origin="layout" path="M -2.5E-6 -0.03981 L -2.5E-6 5.55112E-17 " pathEditMode="relative" rAng="0" ptsTypes="AA">
                                      <p:cBhvr>
                                        <p:cTn id="17" dur="750" fill="hold"/>
                                        <p:tgtEl>
                                          <p:spTgt spid="4"/>
                                        </p:tgtEl>
                                        <p:attrNameLst>
                                          <p:attrName>ppt_x</p:attrName>
                                          <p:attrName>ppt_y</p:attrName>
                                        </p:attrNameLst>
                                      </p:cBhvr>
                                      <p:rCtr x="0" y="1991"/>
                                    </p:animMotion>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42" presetClass="path" presetSubtype="0" decel="30000" fill="hold" nodeType="withEffect">
                                  <p:stCondLst>
                                    <p:cond delay="0"/>
                                  </p:stCondLst>
                                  <p:childTnLst>
                                    <p:animMotion origin="layout" path="M 5.55112E-17 -0.03981 L 5.55112E-17 0.14815 " pathEditMode="relative" rAng="0" ptsTypes="AA">
                                      <p:cBhvr>
                                        <p:cTn id="22" dur="1000" spd="-100000" fill="hold"/>
                                        <p:tgtEl>
                                          <p:spTgt spid="7"/>
                                        </p:tgtEl>
                                        <p:attrNameLst>
                                          <p:attrName>ppt_x</p:attrName>
                                          <p:attrName>ppt_y</p:attrName>
                                        </p:attrNameLst>
                                      </p:cBhvr>
                                      <p:rCtr x="0" y="9398"/>
                                    </p:animMotion>
                                  </p:childTnLst>
                                </p:cTn>
                              </p:par>
                              <p:par>
                                <p:cTn id="23" presetID="42" presetClass="path" presetSubtype="0" accel="30000" decel="30000" fill="hold" nodeType="withEffect">
                                  <p:stCondLst>
                                    <p:cond delay="1000"/>
                                  </p:stCondLst>
                                  <p:childTnLst>
                                    <p:animMotion origin="layout" path="M -2.5E-6 -0.03981 L -2.5E-6 5.55112E-17 " pathEditMode="relative" rAng="0" ptsTypes="AA">
                                      <p:cBhvr>
                                        <p:cTn id="24" dur="750" fill="hold"/>
                                        <p:tgtEl>
                                          <p:spTgt spid="7"/>
                                        </p:tgtEl>
                                        <p:attrNameLst>
                                          <p:attrName>ppt_x</p:attrName>
                                          <p:attrName>ppt_y</p:attrName>
                                        </p:attrNameLst>
                                      </p:cBhvr>
                                      <p:rCtr x="0" y="1991"/>
                                    </p:animMotion>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42" presetClass="path" presetSubtype="0" decel="30000" fill="hold" nodeType="withEffect">
                                  <p:stCondLst>
                                    <p:cond delay="0"/>
                                  </p:stCondLst>
                                  <p:childTnLst>
                                    <p:animMotion origin="layout" path="M 5.55112E-17 -0.03981 L 5.55112E-17 0.14815 " pathEditMode="relative" rAng="0" ptsTypes="AA">
                                      <p:cBhvr>
                                        <p:cTn id="29" dur="1000" spd="-100000" fill="hold"/>
                                        <p:tgtEl>
                                          <p:spTgt spid="5"/>
                                        </p:tgtEl>
                                        <p:attrNameLst>
                                          <p:attrName>ppt_x</p:attrName>
                                          <p:attrName>ppt_y</p:attrName>
                                        </p:attrNameLst>
                                      </p:cBhvr>
                                      <p:rCtr x="0" y="9398"/>
                                    </p:animMotion>
                                  </p:childTnLst>
                                </p:cTn>
                              </p:par>
                              <p:par>
                                <p:cTn id="30" presetID="42" presetClass="path" presetSubtype="0" accel="30000" decel="30000" fill="hold" nodeType="withEffect">
                                  <p:stCondLst>
                                    <p:cond delay="1000"/>
                                  </p:stCondLst>
                                  <p:childTnLst>
                                    <p:animMotion origin="layout" path="M -2.5E-6 -0.03981 L -2.5E-6 5.55112E-17 " pathEditMode="relative" rAng="0" ptsTypes="AA">
                                      <p:cBhvr>
                                        <p:cTn id="31" dur="750" fill="hold"/>
                                        <p:tgtEl>
                                          <p:spTgt spid="5"/>
                                        </p:tgtEl>
                                        <p:attrNameLst>
                                          <p:attrName>ppt_x</p:attrName>
                                          <p:attrName>ppt_y</p:attrName>
                                        </p:attrNameLst>
                                      </p:cBhvr>
                                      <p:rCtr x="0" y="1991"/>
                                    </p:animMotion>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42" presetClass="path" presetSubtype="0" decel="30000" fill="hold" nodeType="withEffect">
                                  <p:stCondLst>
                                    <p:cond delay="0"/>
                                  </p:stCondLst>
                                  <p:childTnLst>
                                    <p:animMotion origin="layout" path="M 5.55112E-17 -0.03981 L 5.55112E-17 0.14815 " pathEditMode="relative" rAng="0" ptsTypes="AA">
                                      <p:cBhvr>
                                        <p:cTn id="36" dur="1000" spd="-100000" fill="hold"/>
                                        <p:tgtEl>
                                          <p:spTgt spid="6"/>
                                        </p:tgtEl>
                                        <p:attrNameLst>
                                          <p:attrName>ppt_x</p:attrName>
                                          <p:attrName>ppt_y</p:attrName>
                                        </p:attrNameLst>
                                      </p:cBhvr>
                                      <p:rCtr x="0" y="9398"/>
                                    </p:animMotion>
                                  </p:childTnLst>
                                </p:cTn>
                              </p:par>
                              <p:par>
                                <p:cTn id="37" presetID="42" presetClass="path" presetSubtype="0" accel="30000" decel="30000" fill="hold" nodeType="withEffect">
                                  <p:stCondLst>
                                    <p:cond delay="1000"/>
                                  </p:stCondLst>
                                  <p:childTnLst>
                                    <p:animMotion origin="layout" path="M -2.5E-6 -0.03981 L -2.5E-6 5.55112E-17 " pathEditMode="relative" rAng="0" ptsTypes="AA">
                                      <p:cBhvr>
                                        <p:cTn id="38" dur="750" fill="hold"/>
                                        <p:tgtEl>
                                          <p:spTgt spid="6"/>
                                        </p:tgtEl>
                                        <p:attrNameLst>
                                          <p:attrName>ppt_x</p:attrName>
                                          <p:attrName>ppt_y</p:attrName>
                                        </p:attrNameLst>
                                      </p:cBhvr>
                                      <p:rCtr x="0" y="1991"/>
                                    </p:animMotion>
                                  </p:childTnLst>
                                </p:cTn>
                              </p:par>
                              <p:par>
                                <p:cTn id="39" presetID="10" presetClass="entr" presetSubtype="0" fill="hold" grpId="0" nodeType="withEffect">
                                  <p:stCondLst>
                                    <p:cond delay="200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64" presetClass="path" presetSubtype="0" decel="30000" fill="hold" grpId="1" nodeType="withEffect">
                                  <p:stCondLst>
                                    <p:cond delay="2000"/>
                                  </p:stCondLst>
                                  <p:childTnLst>
                                    <p:animMotion origin="layout" path="M 1.11022E-16 0.03889 L 1.11022E-16 -0.14815 " pathEditMode="relative" rAng="0" ptsTypes="AA">
                                      <p:cBhvr>
                                        <p:cTn id="43" dur="750" spd="-100000" fill="hold"/>
                                        <p:tgtEl>
                                          <p:spTgt spid="28"/>
                                        </p:tgtEl>
                                        <p:attrNameLst>
                                          <p:attrName>ppt_x</p:attrName>
                                          <p:attrName>ppt_y</p:attrName>
                                        </p:attrNameLst>
                                      </p:cBhvr>
                                      <p:rCtr x="0" y="-9352"/>
                                    </p:animMotion>
                                  </p:childTnLst>
                                </p:cTn>
                              </p:par>
                              <p:par>
                                <p:cTn id="44" presetID="64" presetClass="path" presetSubtype="0" accel="30000" decel="30000" fill="hold" grpId="2" nodeType="withEffect">
                                  <p:stCondLst>
                                    <p:cond delay="2750"/>
                                  </p:stCondLst>
                                  <p:childTnLst>
                                    <p:animMotion origin="layout" path="M 3.95833E-6 0.03842 L 3.95833E-6 2.96296E-6 " pathEditMode="relative" rAng="0" ptsTypes="AA">
                                      <p:cBhvr>
                                        <p:cTn id="45" dur="750" fill="hold"/>
                                        <p:tgtEl>
                                          <p:spTgt spid="28"/>
                                        </p:tgtEl>
                                        <p:attrNameLst>
                                          <p:attrName>ppt_x</p:attrName>
                                          <p:attrName>ppt_y</p:attrName>
                                        </p:attrNameLst>
                                      </p:cBhvr>
                                      <p:rCtr x="0" y="-1921"/>
                                    </p:animMotion>
                                  </p:childTnLst>
                                </p:cTn>
                              </p:par>
                              <p:par>
                                <p:cTn id="46" presetID="53" presetClass="entr" presetSubtype="16" fill="hold" grpId="0" nodeType="withEffect">
                                  <p:stCondLst>
                                    <p:cond delay="2000"/>
                                  </p:stCondLst>
                                  <p:childTnLst>
                                    <p:set>
                                      <p:cBhvr>
                                        <p:cTn id="47" dur="1" fill="hold">
                                          <p:stCondLst>
                                            <p:cond delay="0"/>
                                          </p:stCondLst>
                                        </p:cTn>
                                        <p:tgtEl>
                                          <p:spTgt spid="52"/>
                                        </p:tgtEl>
                                        <p:attrNameLst>
                                          <p:attrName>style.visibility</p:attrName>
                                        </p:attrNameLst>
                                      </p:cBhvr>
                                      <p:to>
                                        <p:strVal val="visible"/>
                                      </p:to>
                                    </p:set>
                                    <p:anim calcmode="lin" valueType="num">
                                      <p:cBhvr>
                                        <p:cTn id="48" dur="750" fill="hold"/>
                                        <p:tgtEl>
                                          <p:spTgt spid="52"/>
                                        </p:tgtEl>
                                        <p:attrNameLst>
                                          <p:attrName>ppt_w</p:attrName>
                                        </p:attrNameLst>
                                      </p:cBhvr>
                                      <p:tavLst>
                                        <p:tav tm="0">
                                          <p:val>
                                            <p:fltVal val="0"/>
                                          </p:val>
                                        </p:tav>
                                        <p:tav tm="100000">
                                          <p:val>
                                            <p:strVal val="#ppt_w"/>
                                          </p:val>
                                        </p:tav>
                                      </p:tavLst>
                                    </p:anim>
                                    <p:anim calcmode="lin" valueType="num">
                                      <p:cBhvr>
                                        <p:cTn id="49" dur="750" fill="hold"/>
                                        <p:tgtEl>
                                          <p:spTgt spid="52"/>
                                        </p:tgtEl>
                                        <p:attrNameLst>
                                          <p:attrName>ppt_h</p:attrName>
                                        </p:attrNameLst>
                                      </p:cBhvr>
                                      <p:tavLst>
                                        <p:tav tm="0">
                                          <p:val>
                                            <p:fltVal val="0"/>
                                          </p:val>
                                        </p:tav>
                                        <p:tav tm="100000">
                                          <p:val>
                                            <p:strVal val="#ppt_h"/>
                                          </p:val>
                                        </p:tav>
                                      </p:tavLst>
                                    </p:anim>
                                    <p:animEffect transition="in" filter="fade">
                                      <p:cBhvr>
                                        <p:cTn id="50" dur="750"/>
                                        <p:tgtEl>
                                          <p:spTgt spid="52"/>
                                        </p:tgtEl>
                                      </p:cBhvr>
                                    </p:animEffect>
                                  </p:childTnLst>
                                </p:cTn>
                              </p:par>
                              <p:par>
                                <p:cTn id="51" presetID="53" presetClass="entr" presetSubtype="16" fill="hold" grpId="0" nodeType="withEffect">
                                  <p:stCondLst>
                                    <p:cond delay="2000"/>
                                  </p:stCondLst>
                                  <p:childTnLst>
                                    <p:set>
                                      <p:cBhvr>
                                        <p:cTn id="52" dur="1" fill="hold">
                                          <p:stCondLst>
                                            <p:cond delay="0"/>
                                          </p:stCondLst>
                                        </p:cTn>
                                        <p:tgtEl>
                                          <p:spTgt spid="76"/>
                                        </p:tgtEl>
                                        <p:attrNameLst>
                                          <p:attrName>style.visibility</p:attrName>
                                        </p:attrNameLst>
                                      </p:cBhvr>
                                      <p:to>
                                        <p:strVal val="visible"/>
                                      </p:to>
                                    </p:set>
                                    <p:anim calcmode="lin" valueType="num">
                                      <p:cBhvr>
                                        <p:cTn id="53" dur="750" fill="hold"/>
                                        <p:tgtEl>
                                          <p:spTgt spid="76"/>
                                        </p:tgtEl>
                                        <p:attrNameLst>
                                          <p:attrName>ppt_w</p:attrName>
                                        </p:attrNameLst>
                                      </p:cBhvr>
                                      <p:tavLst>
                                        <p:tav tm="0">
                                          <p:val>
                                            <p:fltVal val="0"/>
                                          </p:val>
                                        </p:tav>
                                        <p:tav tm="100000">
                                          <p:val>
                                            <p:strVal val="#ppt_w"/>
                                          </p:val>
                                        </p:tav>
                                      </p:tavLst>
                                    </p:anim>
                                    <p:anim calcmode="lin" valueType="num">
                                      <p:cBhvr>
                                        <p:cTn id="54" dur="750" fill="hold"/>
                                        <p:tgtEl>
                                          <p:spTgt spid="76"/>
                                        </p:tgtEl>
                                        <p:attrNameLst>
                                          <p:attrName>ppt_h</p:attrName>
                                        </p:attrNameLst>
                                      </p:cBhvr>
                                      <p:tavLst>
                                        <p:tav tm="0">
                                          <p:val>
                                            <p:fltVal val="0"/>
                                          </p:val>
                                        </p:tav>
                                        <p:tav tm="100000">
                                          <p:val>
                                            <p:strVal val="#ppt_h"/>
                                          </p:val>
                                        </p:tav>
                                      </p:tavLst>
                                    </p:anim>
                                    <p:animEffect transition="in" filter="fade">
                                      <p:cBhvr>
                                        <p:cTn id="55" dur="750"/>
                                        <p:tgtEl>
                                          <p:spTgt spid="76"/>
                                        </p:tgtEl>
                                      </p:cBhvr>
                                    </p:animEffect>
                                  </p:childTnLst>
                                </p:cTn>
                              </p:par>
                              <p:par>
                                <p:cTn id="56" presetID="53" presetClass="entr" presetSubtype="16" fill="hold" grpId="0" nodeType="withEffect">
                                  <p:stCondLst>
                                    <p:cond delay="2000"/>
                                  </p:stCondLst>
                                  <p:childTnLst>
                                    <p:set>
                                      <p:cBhvr>
                                        <p:cTn id="57" dur="1" fill="hold">
                                          <p:stCondLst>
                                            <p:cond delay="0"/>
                                          </p:stCondLst>
                                        </p:cTn>
                                        <p:tgtEl>
                                          <p:spTgt spid="80"/>
                                        </p:tgtEl>
                                        <p:attrNameLst>
                                          <p:attrName>style.visibility</p:attrName>
                                        </p:attrNameLst>
                                      </p:cBhvr>
                                      <p:to>
                                        <p:strVal val="visible"/>
                                      </p:to>
                                    </p:set>
                                    <p:anim calcmode="lin" valueType="num">
                                      <p:cBhvr>
                                        <p:cTn id="58" dur="750" fill="hold"/>
                                        <p:tgtEl>
                                          <p:spTgt spid="80"/>
                                        </p:tgtEl>
                                        <p:attrNameLst>
                                          <p:attrName>ppt_w</p:attrName>
                                        </p:attrNameLst>
                                      </p:cBhvr>
                                      <p:tavLst>
                                        <p:tav tm="0">
                                          <p:val>
                                            <p:fltVal val="0"/>
                                          </p:val>
                                        </p:tav>
                                        <p:tav tm="100000">
                                          <p:val>
                                            <p:strVal val="#ppt_w"/>
                                          </p:val>
                                        </p:tav>
                                      </p:tavLst>
                                    </p:anim>
                                    <p:anim calcmode="lin" valueType="num">
                                      <p:cBhvr>
                                        <p:cTn id="59" dur="750" fill="hold"/>
                                        <p:tgtEl>
                                          <p:spTgt spid="80"/>
                                        </p:tgtEl>
                                        <p:attrNameLst>
                                          <p:attrName>ppt_h</p:attrName>
                                        </p:attrNameLst>
                                      </p:cBhvr>
                                      <p:tavLst>
                                        <p:tav tm="0">
                                          <p:val>
                                            <p:fltVal val="0"/>
                                          </p:val>
                                        </p:tav>
                                        <p:tav tm="100000">
                                          <p:val>
                                            <p:strVal val="#ppt_h"/>
                                          </p:val>
                                        </p:tav>
                                      </p:tavLst>
                                    </p:anim>
                                    <p:animEffect transition="in" filter="fade">
                                      <p:cBhvr>
                                        <p:cTn id="60" dur="750"/>
                                        <p:tgtEl>
                                          <p:spTgt spid="80"/>
                                        </p:tgtEl>
                                      </p:cBhvr>
                                    </p:animEffect>
                                  </p:childTnLst>
                                </p:cTn>
                              </p:par>
                              <p:par>
                                <p:cTn id="61" presetID="53" presetClass="entr" presetSubtype="16" fill="hold" grpId="0" nodeType="withEffect">
                                  <p:stCondLst>
                                    <p:cond delay="2000"/>
                                  </p:stCondLst>
                                  <p:childTnLst>
                                    <p:set>
                                      <p:cBhvr>
                                        <p:cTn id="62" dur="1" fill="hold">
                                          <p:stCondLst>
                                            <p:cond delay="0"/>
                                          </p:stCondLst>
                                        </p:cTn>
                                        <p:tgtEl>
                                          <p:spTgt spid="84"/>
                                        </p:tgtEl>
                                        <p:attrNameLst>
                                          <p:attrName>style.visibility</p:attrName>
                                        </p:attrNameLst>
                                      </p:cBhvr>
                                      <p:to>
                                        <p:strVal val="visible"/>
                                      </p:to>
                                    </p:set>
                                    <p:anim calcmode="lin" valueType="num">
                                      <p:cBhvr>
                                        <p:cTn id="63" dur="750" fill="hold"/>
                                        <p:tgtEl>
                                          <p:spTgt spid="84"/>
                                        </p:tgtEl>
                                        <p:attrNameLst>
                                          <p:attrName>ppt_w</p:attrName>
                                        </p:attrNameLst>
                                      </p:cBhvr>
                                      <p:tavLst>
                                        <p:tav tm="0">
                                          <p:val>
                                            <p:fltVal val="0"/>
                                          </p:val>
                                        </p:tav>
                                        <p:tav tm="100000">
                                          <p:val>
                                            <p:strVal val="#ppt_w"/>
                                          </p:val>
                                        </p:tav>
                                      </p:tavLst>
                                    </p:anim>
                                    <p:anim calcmode="lin" valueType="num">
                                      <p:cBhvr>
                                        <p:cTn id="64" dur="750" fill="hold"/>
                                        <p:tgtEl>
                                          <p:spTgt spid="84"/>
                                        </p:tgtEl>
                                        <p:attrNameLst>
                                          <p:attrName>ppt_h</p:attrName>
                                        </p:attrNameLst>
                                      </p:cBhvr>
                                      <p:tavLst>
                                        <p:tav tm="0">
                                          <p:val>
                                            <p:fltVal val="0"/>
                                          </p:val>
                                        </p:tav>
                                        <p:tav tm="100000">
                                          <p:val>
                                            <p:strVal val="#ppt_h"/>
                                          </p:val>
                                        </p:tav>
                                      </p:tavLst>
                                    </p:anim>
                                    <p:animEffect transition="in" filter="fade">
                                      <p:cBhvr>
                                        <p:cTn id="65" dur="750"/>
                                        <p:tgtEl>
                                          <p:spTgt spid="84"/>
                                        </p:tgtEl>
                                      </p:cBhvr>
                                    </p:animEffect>
                                  </p:childTnLst>
                                </p:cTn>
                              </p:par>
                              <p:par>
                                <p:cTn id="66" presetID="10" presetClass="entr" presetSubtype="0" fill="hold" grpId="0" nodeType="withEffect">
                                  <p:stCondLst>
                                    <p:cond delay="2000"/>
                                  </p:stCondLst>
                                  <p:childTnLst>
                                    <p:set>
                                      <p:cBhvr>
                                        <p:cTn id="67" dur="1" fill="hold">
                                          <p:stCondLst>
                                            <p:cond delay="0"/>
                                          </p:stCondLst>
                                        </p:cTn>
                                        <p:tgtEl>
                                          <p:spTgt spid="88"/>
                                        </p:tgtEl>
                                        <p:attrNameLst>
                                          <p:attrName>style.visibility</p:attrName>
                                        </p:attrNameLst>
                                      </p:cBhvr>
                                      <p:to>
                                        <p:strVal val="visible"/>
                                      </p:to>
                                    </p:set>
                                    <p:animEffect transition="in" filter="fade">
                                      <p:cBhvr>
                                        <p:cTn id="68" dur="500"/>
                                        <p:tgtEl>
                                          <p:spTgt spid="88"/>
                                        </p:tgtEl>
                                      </p:cBhvr>
                                    </p:animEffect>
                                  </p:childTnLst>
                                </p:cTn>
                              </p:par>
                              <p:par>
                                <p:cTn id="69" presetID="64" presetClass="path" presetSubtype="0" decel="30000" fill="hold" grpId="1" nodeType="withEffect">
                                  <p:stCondLst>
                                    <p:cond delay="2000"/>
                                  </p:stCondLst>
                                  <p:childTnLst>
                                    <p:animMotion origin="layout" path="M 1.11022E-16 0.03889 L 1.11022E-16 -0.14815 " pathEditMode="relative" rAng="0" ptsTypes="AA">
                                      <p:cBhvr>
                                        <p:cTn id="70" dur="750" spd="-100000" fill="hold"/>
                                        <p:tgtEl>
                                          <p:spTgt spid="88"/>
                                        </p:tgtEl>
                                        <p:attrNameLst>
                                          <p:attrName>ppt_x</p:attrName>
                                          <p:attrName>ppt_y</p:attrName>
                                        </p:attrNameLst>
                                      </p:cBhvr>
                                      <p:rCtr x="0" y="-9352"/>
                                    </p:animMotion>
                                  </p:childTnLst>
                                </p:cTn>
                              </p:par>
                              <p:par>
                                <p:cTn id="71" presetID="64" presetClass="path" presetSubtype="0" accel="30000" decel="30000" fill="hold" grpId="2" nodeType="withEffect">
                                  <p:stCondLst>
                                    <p:cond delay="2750"/>
                                  </p:stCondLst>
                                  <p:childTnLst>
                                    <p:animMotion origin="layout" path="M 3.95833E-6 0.03842 L 3.95833E-6 2.96296E-6 " pathEditMode="relative" rAng="0" ptsTypes="AA">
                                      <p:cBhvr>
                                        <p:cTn id="72" dur="750" fill="hold"/>
                                        <p:tgtEl>
                                          <p:spTgt spid="88"/>
                                        </p:tgtEl>
                                        <p:attrNameLst>
                                          <p:attrName>ppt_x</p:attrName>
                                          <p:attrName>ppt_y</p:attrName>
                                        </p:attrNameLst>
                                      </p:cBhvr>
                                      <p:rCtr x="0" y="-1921"/>
                                    </p:animMotion>
                                  </p:childTnLst>
                                </p:cTn>
                              </p:par>
                              <p:par>
                                <p:cTn id="73" presetID="10" presetClass="entr" presetSubtype="0" fill="hold" grpId="0" nodeType="withEffect">
                                  <p:stCondLst>
                                    <p:cond delay="2000"/>
                                  </p:stCondLst>
                                  <p:childTnLst>
                                    <p:set>
                                      <p:cBhvr>
                                        <p:cTn id="74" dur="1" fill="hold">
                                          <p:stCondLst>
                                            <p:cond delay="0"/>
                                          </p:stCondLst>
                                        </p:cTn>
                                        <p:tgtEl>
                                          <p:spTgt spid="89"/>
                                        </p:tgtEl>
                                        <p:attrNameLst>
                                          <p:attrName>style.visibility</p:attrName>
                                        </p:attrNameLst>
                                      </p:cBhvr>
                                      <p:to>
                                        <p:strVal val="visible"/>
                                      </p:to>
                                    </p:set>
                                    <p:animEffect transition="in" filter="fade">
                                      <p:cBhvr>
                                        <p:cTn id="75" dur="500"/>
                                        <p:tgtEl>
                                          <p:spTgt spid="89"/>
                                        </p:tgtEl>
                                      </p:cBhvr>
                                    </p:animEffect>
                                  </p:childTnLst>
                                </p:cTn>
                              </p:par>
                              <p:par>
                                <p:cTn id="76" presetID="64" presetClass="path" presetSubtype="0" decel="30000" fill="hold" grpId="1" nodeType="withEffect">
                                  <p:stCondLst>
                                    <p:cond delay="2000"/>
                                  </p:stCondLst>
                                  <p:childTnLst>
                                    <p:animMotion origin="layout" path="M 1.11022E-16 0.03889 L 1.11022E-16 -0.14815 " pathEditMode="relative" rAng="0" ptsTypes="AA">
                                      <p:cBhvr>
                                        <p:cTn id="77" dur="750" spd="-100000" fill="hold"/>
                                        <p:tgtEl>
                                          <p:spTgt spid="89"/>
                                        </p:tgtEl>
                                        <p:attrNameLst>
                                          <p:attrName>ppt_x</p:attrName>
                                          <p:attrName>ppt_y</p:attrName>
                                        </p:attrNameLst>
                                      </p:cBhvr>
                                      <p:rCtr x="0" y="-9352"/>
                                    </p:animMotion>
                                  </p:childTnLst>
                                </p:cTn>
                              </p:par>
                              <p:par>
                                <p:cTn id="78" presetID="64" presetClass="path" presetSubtype="0" accel="30000" decel="30000" fill="hold" grpId="2" nodeType="withEffect">
                                  <p:stCondLst>
                                    <p:cond delay="2750"/>
                                  </p:stCondLst>
                                  <p:childTnLst>
                                    <p:animMotion origin="layout" path="M 3.95833E-6 0.03842 L 3.95833E-6 2.96296E-6 " pathEditMode="relative" rAng="0" ptsTypes="AA">
                                      <p:cBhvr>
                                        <p:cTn id="79" dur="750" fill="hold"/>
                                        <p:tgtEl>
                                          <p:spTgt spid="89"/>
                                        </p:tgtEl>
                                        <p:attrNameLst>
                                          <p:attrName>ppt_x</p:attrName>
                                          <p:attrName>ppt_y</p:attrName>
                                        </p:attrNameLst>
                                      </p:cBhvr>
                                      <p:rCtr x="0" y="-1921"/>
                                    </p:animMotion>
                                  </p:childTnLst>
                                </p:cTn>
                              </p:par>
                              <p:par>
                                <p:cTn id="80" presetID="10" presetClass="entr" presetSubtype="0" fill="hold" grpId="0" nodeType="withEffect">
                                  <p:stCondLst>
                                    <p:cond delay="2000"/>
                                  </p:stCondLst>
                                  <p:childTnLst>
                                    <p:set>
                                      <p:cBhvr>
                                        <p:cTn id="81" dur="1" fill="hold">
                                          <p:stCondLst>
                                            <p:cond delay="0"/>
                                          </p:stCondLst>
                                        </p:cTn>
                                        <p:tgtEl>
                                          <p:spTgt spid="90"/>
                                        </p:tgtEl>
                                        <p:attrNameLst>
                                          <p:attrName>style.visibility</p:attrName>
                                        </p:attrNameLst>
                                      </p:cBhvr>
                                      <p:to>
                                        <p:strVal val="visible"/>
                                      </p:to>
                                    </p:set>
                                    <p:animEffect transition="in" filter="fade">
                                      <p:cBhvr>
                                        <p:cTn id="82" dur="500"/>
                                        <p:tgtEl>
                                          <p:spTgt spid="90"/>
                                        </p:tgtEl>
                                      </p:cBhvr>
                                    </p:animEffect>
                                  </p:childTnLst>
                                </p:cTn>
                              </p:par>
                              <p:par>
                                <p:cTn id="83" presetID="64" presetClass="path" presetSubtype="0" decel="30000" fill="hold" grpId="1" nodeType="withEffect">
                                  <p:stCondLst>
                                    <p:cond delay="2000"/>
                                  </p:stCondLst>
                                  <p:childTnLst>
                                    <p:animMotion origin="layout" path="M 1.11022E-16 0.03889 L 1.11022E-16 -0.14815 " pathEditMode="relative" rAng="0" ptsTypes="AA">
                                      <p:cBhvr>
                                        <p:cTn id="84" dur="750" spd="-100000" fill="hold"/>
                                        <p:tgtEl>
                                          <p:spTgt spid="90"/>
                                        </p:tgtEl>
                                        <p:attrNameLst>
                                          <p:attrName>ppt_x</p:attrName>
                                          <p:attrName>ppt_y</p:attrName>
                                        </p:attrNameLst>
                                      </p:cBhvr>
                                      <p:rCtr x="0" y="-9352"/>
                                    </p:animMotion>
                                  </p:childTnLst>
                                </p:cTn>
                              </p:par>
                              <p:par>
                                <p:cTn id="85" presetID="64" presetClass="path" presetSubtype="0" accel="30000" decel="30000" fill="hold" grpId="2" nodeType="withEffect">
                                  <p:stCondLst>
                                    <p:cond delay="2750"/>
                                  </p:stCondLst>
                                  <p:childTnLst>
                                    <p:animMotion origin="layout" path="M 3.95833E-6 0.03842 L 3.95833E-6 2.96296E-6 " pathEditMode="relative" rAng="0" ptsTypes="AA">
                                      <p:cBhvr>
                                        <p:cTn id="86" dur="750" fill="hold"/>
                                        <p:tgtEl>
                                          <p:spTgt spid="90"/>
                                        </p:tgtEl>
                                        <p:attrNameLst>
                                          <p:attrName>ppt_x</p:attrName>
                                          <p:attrName>ppt_y</p:attrName>
                                        </p:attrNameLst>
                                      </p:cBhvr>
                                      <p:rCtr x="0" y="-1921"/>
                                    </p:animMotion>
                                  </p:childTnLst>
                                </p:cTn>
                              </p:par>
                              <p:par>
                                <p:cTn id="87" presetID="10" presetClass="entr" presetSubtype="0" fill="hold" nodeType="withEffect">
                                  <p:stCondLst>
                                    <p:cond delay="2750"/>
                                  </p:stCondLst>
                                  <p:childTnLst>
                                    <p:set>
                                      <p:cBhvr>
                                        <p:cTn id="88" dur="1" fill="hold">
                                          <p:stCondLst>
                                            <p:cond delay="0"/>
                                          </p:stCondLst>
                                        </p:cTn>
                                        <p:tgtEl>
                                          <p:spTgt spid="69"/>
                                        </p:tgtEl>
                                        <p:attrNameLst>
                                          <p:attrName>style.visibility</p:attrName>
                                        </p:attrNameLst>
                                      </p:cBhvr>
                                      <p:to>
                                        <p:strVal val="visible"/>
                                      </p:to>
                                    </p:set>
                                    <p:animEffect transition="in" filter="fade">
                                      <p:cBhvr>
                                        <p:cTn id="89" dur="500"/>
                                        <p:tgtEl>
                                          <p:spTgt spid="69"/>
                                        </p:tgtEl>
                                      </p:cBhvr>
                                    </p:animEffect>
                                  </p:childTnLst>
                                </p:cTn>
                              </p:par>
                              <p:par>
                                <p:cTn id="90" presetID="10" presetClass="entr" presetSubtype="0" fill="hold" nodeType="withEffect">
                                  <p:stCondLst>
                                    <p:cond delay="2750"/>
                                  </p:stCondLst>
                                  <p:childTnLst>
                                    <p:set>
                                      <p:cBhvr>
                                        <p:cTn id="91" dur="1" fill="hold">
                                          <p:stCondLst>
                                            <p:cond delay="0"/>
                                          </p:stCondLst>
                                        </p:cTn>
                                        <p:tgtEl>
                                          <p:spTgt spid="66"/>
                                        </p:tgtEl>
                                        <p:attrNameLst>
                                          <p:attrName>style.visibility</p:attrName>
                                        </p:attrNameLst>
                                      </p:cBhvr>
                                      <p:to>
                                        <p:strVal val="visible"/>
                                      </p:to>
                                    </p:set>
                                    <p:animEffect transition="in" filter="fade">
                                      <p:cBhvr>
                                        <p:cTn id="92" dur="500"/>
                                        <p:tgtEl>
                                          <p:spTgt spid="66"/>
                                        </p:tgtEl>
                                      </p:cBhvr>
                                    </p:animEffect>
                                  </p:childTnLst>
                                </p:cTn>
                              </p:par>
                              <p:par>
                                <p:cTn id="93" presetID="10" presetClass="entr" presetSubtype="0" fill="hold" nodeType="withEffect">
                                  <p:stCondLst>
                                    <p:cond delay="275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par>
                                <p:cTn id="96" presetID="10" presetClass="entr" presetSubtype="0" fill="hold" grpId="0" nodeType="withEffect">
                                  <p:stCondLst>
                                    <p:cond delay="2750"/>
                                  </p:stCondLst>
                                  <p:childTnLst>
                                    <p:set>
                                      <p:cBhvr>
                                        <p:cTn id="97" dur="1" fill="hold">
                                          <p:stCondLst>
                                            <p:cond delay="0"/>
                                          </p:stCondLst>
                                        </p:cTn>
                                        <p:tgtEl>
                                          <p:spTgt spid="65"/>
                                        </p:tgtEl>
                                        <p:attrNameLst>
                                          <p:attrName>style.visibility</p:attrName>
                                        </p:attrNameLst>
                                      </p:cBhvr>
                                      <p:to>
                                        <p:strVal val="visible"/>
                                      </p:to>
                                    </p:set>
                                    <p:animEffect transition="in" filter="fade">
                                      <p:cBhvr>
                                        <p:cTn id="9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0" grpId="1" animBg="1"/>
      <p:bldP spid="90" grpId="2" animBg="1"/>
      <p:bldP spid="89" grpId="0" animBg="1"/>
      <p:bldP spid="89" grpId="1" animBg="1"/>
      <p:bldP spid="89" grpId="2" animBg="1"/>
      <p:bldP spid="88" grpId="0" animBg="1"/>
      <p:bldP spid="88" grpId="1" animBg="1"/>
      <p:bldP spid="88" grpId="2" animBg="1"/>
      <p:bldP spid="28" grpId="0" animBg="1"/>
      <p:bldP spid="28" grpId="1" animBg="1"/>
      <p:bldP spid="28" grpId="2" animBg="1"/>
      <p:bldP spid="52" grpId="0"/>
      <p:bldP spid="65" grpId="0" animBg="1"/>
      <p:bldP spid="76" grpId="0"/>
      <p:bldP spid="80" grpId="0"/>
      <p:bldP spid="84" grpId="0"/>
      <p:bldP spid="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6171519" y="3233956"/>
            <a:ext cx="1199864" cy="1227658"/>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4" name="圆角矩形 23"/>
          <p:cNvSpPr/>
          <p:nvPr/>
        </p:nvSpPr>
        <p:spPr>
          <a:xfrm>
            <a:off x="6248138" y="3323696"/>
            <a:ext cx="1060712" cy="1076854"/>
          </a:xfrm>
          <a:prstGeom prst="roundRect">
            <a:avLst>
              <a:gd name="adj" fmla="val 2268"/>
            </a:avLst>
          </a:prstGeom>
          <a:blipFill>
            <a:blip r:embed="rId2" cstate="screen">
              <a:extLst>
                <a:ext uri="{28A0092B-C50C-407E-A947-70E740481C1C}">
                  <a14:useLocalDpi xmlns:a14="http://schemas.microsoft.com/office/drawing/2010/main"/>
                </a:ext>
              </a:extLst>
            </a:blip>
            <a:stretch>
              <a:fillRect/>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8" name="圆角矩形 17"/>
          <p:cNvSpPr/>
          <p:nvPr/>
        </p:nvSpPr>
        <p:spPr>
          <a:xfrm>
            <a:off x="6214070" y="1272470"/>
            <a:ext cx="1036304" cy="1060310"/>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2" name="圆角矩形 21"/>
          <p:cNvSpPr/>
          <p:nvPr/>
        </p:nvSpPr>
        <p:spPr>
          <a:xfrm>
            <a:off x="6267963" y="1327268"/>
            <a:ext cx="941106" cy="962906"/>
          </a:xfrm>
          <a:prstGeom prst="roundRect">
            <a:avLst>
              <a:gd name="adj" fmla="val 2268"/>
            </a:avLst>
          </a:prstGeom>
          <a:blipFill>
            <a:blip r:embed="rId3" cstate="screen">
              <a:extLst>
                <a:ext uri="{28A0092B-C50C-407E-A947-70E740481C1C}">
                  <a14:useLocalDpi xmlns:a14="http://schemas.microsoft.com/office/drawing/2010/main"/>
                </a:ext>
              </a:extLst>
            </a:blip>
            <a:stretch>
              <a:fillRect/>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1" name="圆角矩形 20"/>
          <p:cNvSpPr/>
          <p:nvPr/>
        </p:nvSpPr>
        <p:spPr>
          <a:xfrm>
            <a:off x="6958231" y="1670248"/>
            <a:ext cx="1199864" cy="1227658"/>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5" name="圆角矩形 24"/>
          <p:cNvSpPr/>
          <p:nvPr/>
        </p:nvSpPr>
        <p:spPr>
          <a:xfrm>
            <a:off x="7030538" y="1714800"/>
            <a:ext cx="1078412" cy="1125705"/>
          </a:xfrm>
          <a:prstGeom prst="roundRect">
            <a:avLst>
              <a:gd name="adj" fmla="val 2268"/>
            </a:avLst>
          </a:prstGeom>
          <a:blipFill>
            <a:blip r:embed="rId4" cstate="screen">
              <a:extLst>
                <a:ext uri="{28A0092B-C50C-407E-A947-70E740481C1C}">
                  <a14:useLocalDpi xmlns:a14="http://schemas.microsoft.com/office/drawing/2010/main"/>
                </a:ext>
              </a:extLst>
            </a:blip>
            <a:stretch>
              <a:fillRect/>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9" name="圆角矩形 18"/>
          <p:cNvSpPr/>
          <p:nvPr/>
        </p:nvSpPr>
        <p:spPr>
          <a:xfrm>
            <a:off x="5011462" y="1918579"/>
            <a:ext cx="1696574" cy="1735876"/>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74" name="TextBox 73"/>
          <p:cNvSpPr txBox="1"/>
          <p:nvPr/>
        </p:nvSpPr>
        <p:spPr>
          <a:xfrm>
            <a:off x="1948035" y="1624821"/>
            <a:ext cx="766078" cy="261610"/>
          </a:xfrm>
          <a:prstGeom prst="rect">
            <a:avLst/>
          </a:prstGeom>
          <a:noFill/>
        </p:spPr>
        <p:txBody>
          <a:bodyPr wrap="square" rtlCol="0">
            <a:spAutoFit/>
          </a:bodyPr>
          <a:lstStyle/>
          <a:p>
            <a:r>
              <a:rPr lang="zh-CN" altLang="en-US" sz="1100" dirty="0" smtClean="0">
                <a:solidFill>
                  <a:schemeClr val="accent1">
                    <a:lumMod val="75000"/>
                  </a:schemeClr>
                </a:solidFill>
                <a:latin typeface="微软雅黑" panose="020B0503020204020204" pitchFamily="34" charset="-122"/>
                <a:ea typeface="微软雅黑" panose="020B0503020204020204" pitchFamily="34" charset="-122"/>
              </a:rPr>
              <a:t>添加标题</a:t>
            </a:r>
            <a:endParaRPr lang="zh-CN" altLang="en-US" sz="11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75" name="矩形 74"/>
          <p:cNvSpPr/>
          <p:nvPr/>
        </p:nvSpPr>
        <p:spPr>
          <a:xfrm>
            <a:off x="1971938" y="1883394"/>
            <a:ext cx="2592119" cy="386644"/>
          </a:xfrm>
          <a:prstGeom prst="rect">
            <a:avLst/>
          </a:prstGeom>
        </p:spPr>
        <p:txBody>
          <a:bodyPr wrap="square" lIns="68580" tIns="34290" rIns="68580" bIns="34290">
            <a:spAutoFit/>
          </a:bodyPr>
          <a:lstStyle/>
          <a:p>
            <a:pPr>
              <a:lnSpc>
                <a:spcPct val="120000"/>
              </a:lnSpc>
            </a:pPr>
            <a:r>
              <a:rPr lang="en-US" altLang="zh-CN" sz="900" dirty="0">
                <a:solidFill>
                  <a:schemeClr val="tx1">
                    <a:lumMod val="75000"/>
                    <a:lumOff val="25000"/>
                  </a:schemeClr>
                </a:solidFill>
              </a:rPr>
              <a:t>Experience as reference to your, as prudence as your brother and hope as your sentry. Four short </a:t>
            </a:r>
            <a:r>
              <a:rPr lang="en-US" altLang="zh-CN" sz="900" dirty="0" smtClean="0">
                <a:solidFill>
                  <a:schemeClr val="tx1">
                    <a:lumMod val="75000"/>
                    <a:lumOff val="25000"/>
                  </a:schemeClr>
                </a:solidFill>
              </a:rPr>
              <a:t>to</a:t>
            </a:r>
            <a:endParaRPr lang="en-US" altLang="zh-CN" sz="900" dirty="0">
              <a:solidFill>
                <a:schemeClr val="tx1">
                  <a:lumMod val="75000"/>
                  <a:lumOff val="25000"/>
                </a:schemeClr>
              </a:solidFill>
            </a:endParaRPr>
          </a:p>
        </p:txBody>
      </p:sp>
      <p:sp>
        <p:nvSpPr>
          <p:cNvPr id="76" name="TextBox 75"/>
          <p:cNvSpPr txBox="1"/>
          <p:nvPr/>
        </p:nvSpPr>
        <p:spPr>
          <a:xfrm>
            <a:off x="1948035" y="2630163"/>
            <a:ext cx="766078" cy="261610"/>
          </a:xfrm>
          <a:prstGeom prst="rect">
            <a:avLst/>
          </a:prstGeom>
          <a:noFill/>
        </p:spPr>
        <p:txBody>
          <a:bodyPr wrap="square" rtlCol="0">
            <a:spAutoFit/>
          </a:bodyPr>
          <a:lstStyle/>
          <a:p>
            <a:r>
              <a:rPr lang="zh-CN" altLang="en-US" sz="1100" dirty="0" smtClean="0">
                <a:solidFill>
                  <a:schemeClr val="accent1">
                    <a:lumMod val="75000"/>
                  </a:schemeClr>
                </a:solidFill>
                <a:latin typeface="微软雅黑" panose="020B0503020204020204" pitchFamily="34" charset="-122"/>
                <a:ea typeface="微软雅黑" panose="020B0503020204020204" pitchFamily="34" charset="-122"/>
              </a:rPr>
              <a:t>添加标题</a:t>
            </a:r>
            <a:endParaRPr lang="zh-CN" altLang="en-US" sz="11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77" name="矩形 76"/>
          <p:cNvSpPr/>
          <p:nvPr/>
        </p:nvSpPr>
        <p:spPr>
          <a:xfrm>
            <a:off x="1971938" y="2888736"/>
            <a:ext cx="2592119" cy="401648"/>
          </a:xfrm>
          <a:prstGeom prst="rect">
            <a:avLst/>
          </a:prstGeom>
        </p:spPr>
        <p:txBody>
          <a:bodyPr wrap="square" lIns="68580" tIns="34290" rIns="68580" bIns="34290">
            <a:spAutoFit/>
          </a:bodyPr>
          <a:lstStyle/>
          <a:p>
            <a:pPr>
              <a:lnSpc>
                <a:spcPct val="120000"/>
              </a:lnSpc>
            </a:pPr>
            <a:r>
              <a:rPr lang="en-US" altLang="zh-CN" sz="900" dirty="0">
                <a:solidFill>
                  <a:schemeClr val="tx1">
                    <a:lumMod val="75000"/>
                    <a:lumOff val="25000"/>
                  </a:schemeClr>
                </a:solidFill>
              </a:rPr>
              <a:t>Experience as reference to your, as prudence as your brother and hope as your sentry. Four short </a:t>
            </a:r>
            <a:r>
              <a:rPr lang="en-US" altLang="zh-CN" sz="900" dirty="0" smtClean="0">
                <a:solidFill>
                  <a:schemeClr val="tx1">
                    <a:lumMod val="75000"/>
                    <a:lumOff val="25000"/>
                  </a:schemeClr>
                </a:solidFill>
              </a:rPr>
              <a:t>to</a:t>
            </a:r>
            <a:endParaRPr lang="en-US" altLang="zh-CN" sz="900" dirty="0">
              <a:solidFill>
                <a:schemeClr val="tx1">
                  <a:lumMod val="75000"/>
                  <a:lumOff val="25000"/>
                </a:schemeClr>
              </a:solidFill>
            </a:endParaRPr>
          </a:p>
        </p:txBody>
      </p:sp>
      <p:sp>
        <p:nvSpPr>
          <p:cNvPr id="78" name="TextBox 77"/>
          <p:cNvSpPr txBox="1"/>
          <p:nvPr/>
        </p:nvSpPr>
        <p:spPr>
          <a:xfrm>
            <a:off x="1948035" y="3664758"/>
            <a:ext cx="766078" cy="261610"/>
          </a:xfrm>
          <a:prstGeom prst="rect">
            <a:avLst/>
          </a:prstGeom>
          <a:noFill/>
        </p:spPr>
        <p:txBody>
          <a:bodyPr wrap="square" rtlCol="0">
            <a:spAutoFit/>
          </a:bodyPr>
          <a:lstStyle/>
          <a:p>
            <a:r>
              <a:rPr lang="zh-CN" altLang="en-US" sz="1100" dirty="0" smtClean="0">
                <a:solidFill>
                  <a:schemeClr val="accent1">
                    <a:lumMod val="75000"/>
                  </a:schemeClr>
                </a:solidFill>
                <a:latin typeface="微软雅黑" panose="020B0503020204020204" pitchFamily="34" charset="-122"/>
                <a:ea typeface="微软雅黑" panose="020B0503020204020204" pitchFamily="34" charset="-122"/>
              </a:rPr>
              <a:t>添加标题</a:t>
            </a:r>
            <a:endParaRPr lang="zh-CN" altLang="en-US" sz="11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79" name="矩形 78"/>
          <p:cNvSpPr/>
          <p:nvPr/>
        </p:nvSpPr>
        <p:spPr>
          <a:xfrm>
            <a:off x="1971938" y="3923331"/>
            <a:ext cx="2592119" cy="401648"/>
          </a:xfrm>
          <a:prstGeom prst="rect">
            <a:avLst/>
          </a:prstGeom>
        </p:spPr>
        <p:txBody>
          <a:bodyPr wrap="square" lIns="68580" tIns="34290" rIns="68580" bIns="34290">
            <a:spAutoFit/>
          </a:bodyPr>
          <a:lstStyle/>
          <a:p>
            <a:pPr>
              <a:lnSpc>
                <a:spcPct val="120000"/>
              </a:lnSpc>
            </a:pPr>
            <a:r>
              <a:rPr lang="en-US" altLang="zh-CN" sz="900" dirty="0">
                <a:solidFill>
                  <a:schemeClr val="tx1">
                    <a:lumMod val="75000"/>
                    <a:lumOff val="25000"/>
                  </a:schemeClr>
                </a:solidFill>
              </a:rPr>
              <a:t>Experience as reference to your, as prudence as your brother and hope as your sentry. Four short </a:t>
            </a:r>
            <a:r>
              <a:rPr lang="en-US" altLang="zh-CN" sz="900" dirty="0" smtClean="0">
                <a:solidFill>
                  <a:schemeClr val="tx1">
                    <a:lumMod val="75000"/>
                    <a:lumOff val="25000"/>
                  </a:schemeClr>
                </a:solidFill>
              </a:rPr>
              <a:t>to</a:t>
            </a:r>
            <a:endParaRPr lang="en-US" altLang="zh-CN" sz="900" dirty="0">
              <a:solidFill>
                <a:schemeClr val="tx1">
                  <a:lumMod val="75000"/>
                  <a:lumOff val="25000"/>
                </a:schemeClr>
              </a:solidFill>
            </a:endParaRPr>
          </a:p>
        </p:txBody>
      </p:sp>
      <p:sp>
        <p:nvSpPr>
          <p:cNvPr id="83" name="矩形 82"/>
          <p:cNvSpPr/>
          <p:nvPr/>
        </p:nvSpPr>
        <p:spPr bwMode="auto">
          <a:xfrm>
            <a:off x="1813235" y="1665155"/>
            <a:ext cx="45719" cy="606756"/>
          </a:xfrm>
          <a:prstGeom prst="rect">
            <a:avLst/>
          </a:prstGeom>
          <a:solidFill>
            <a:schemeClr val="accent1"/>
          </a:solidFill>
          <a:ln w="9525">
            <a:solidFill>
              <a:schemeClr val="bg1"/>
            </a:solidFill>
          </a:ln>
          <a:effectLst>
            <a:outerShdw blurRad="101600" dir="2700000" sx="69000" sy="69000" algn="tl" rotWithShape="0">
              <a:schemeClr val="tx1">
                <a:lumMod val="50000"/>
                <a:lumOff val="5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84" name="矩形 83"/>
          <p:cNvSpPr/>
          <p:nvPr/>
        </p:nvSpPr>
        <p:spPr bwMode="auto">
          <a:xfrm>
            <a:off x="1813235" y="2683628"/>
            <a:ext cx="45719" cy="606756"/>
          </a:xfrm>
          <a:prstGeom prst="rect">
            <a:avLst/>
          </a:prstGeom>
          <a:solidFill>
            <a:schemeClr val="accent1"/>
          </a:solidFill>
          <a:ln w="9525">
            <a:solidFill>
              <a:schemeClr val="bg1"/>
            </a:solidFill>
          </a:ln>
          <a:effectLst>
            <a:outerShdw blurRad="101600" dir="2700000" sx="69000" sy="69000" algn="tl" rotWithShape="0">
              <a:schemeClr val="tx1">
                <a:lumMod val="50000"/>
                <a:lumOff val="5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85" name="矩形 84"/>
          <p:cNvSpPr/>
          <p:nvPr/>
        </p:nvSpPr>
        <p:spPr bwMode="auto">
          <a:xfrm>
            <a:off x="1813235" y="3689632"/>
            <a:ext cx="45719" cy="606756"/>
          </a:xfrm>
          <a:prstGeom prst="rect">
            <a:avLst/>
          </a:prstGeom>
          <a:solidFill>
            <a:schemeClr val="accent1"/>
          </a:solidFill>
          <a:ln w="9525">
            <a:solidFill>
              <a:schemeClr val="bg1"/>
            </a:solidFill>
          </a:ln>
          <a:effectLst>
            <a:outerShdw blurRad="101600" dir="2700000" sx="69000" sy="69000" algn="tl" rotWithShape="0">
              <a:schemeClr val="tx1">
                <a:lumMod val="50000"/>
                <a:lumOff val="5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87" name="Freeform 71"/>
          <p:cNvSpPr>
            <a:spLocks noEditPoints="1"/>
          </p:cNvSpPr>
          <p:nvPr/>
        </p:nvSpPr>
        <p:spPr bwMode="auto">
          <a:xfrm>
            <a:off x="1426164" y="3704011"/>
            <a:ext cx="269841" cy="183103"/>
          </a:xfrm>
          <a:custGeom>
            <a:avLst/>
            <a:gdLst>
              <a:gd name="T0" fmla="*/ 260 w 281"/>
              <a:gd name="T1" fmla="*/ 21 h 207"/>
              <a:gd name="T2" fmla="*/ 217 w 281"/>
              <a:gd name="T3" fmla="*/ 21 h 207"/>
              <a:gd name="T4" fmla="*/ 218 w 281"/>
              <a:gd name="T5" fmla="*/ 21 h 207"/>
              <a:gd name="T6" fmla="*/ 197 w 281"/>
              <a:gd name="T7" fmla="*/ 0 h 207"/>
              <a:gd name="T8" fmla="*/ 86 w 281"/>
              <a:gd name="T9" fmla="*/ 0 h 207"/>
              <a:gd name="T10" fmla="*/ 65 w 281"/>
              <a:gd name="T11" fmla="*/ 21 h 207"/>
              <a:gd name="T12" fmla="*/ 65 w 281"/>
              <a:gd name="T13" fmla="*/ 21 h 207"/>
              <a:gd name="T14" fmla="*/ 20 w 281"/>
              <a:gd name="T15" fmla="*/ 21 h 207"/>
              <a:gd name="T16" fmla="*/ 0 w 281"/>
              <a:gd name="T17" fmla="*/ 42 h 207"/>
              <a:gd name="T18" fmla="*/ 0 w 281"/>
              <a:gd name="T19" fmla="*/ 187 h 207"/>
              <a:gd name="T20" fmla="*/ 20 w 281"/>
              <a:gd name="T21" fmla="*/ 207 h 207"/>
              <a:gd name="T22" fmla="*/ 260 w 281"/>
              <a:gd name="T23" fmla="*/ 207 h 207"/>
              <a:gd name="T24" fmla="*/ 281 w 281"/>
              <a:gd name="T25" fmla="*/ 187 h 207"/>
              <a:gd name="T26" fmla="*/ 281 w 281"/>
              <a:gd name="T27" fmla="*/ 42 h 207"/>
              <a:gd name="T28" fmla="*/ 260 w 281"/>
              <a:gd name="T29" fmla="*/ 21 h 207"/>
              <a:gd name="T30" fmla="*/ 141 w 281"/>
              <a:gd name="T31" fmla="*/ 181 h 207"/>
              <a:gd name="T32" fmla="*/ 69 w 281"/>
              <a:gd name="T33" fmla="*/ 109 h 207"/>
              <a:gd name="T34" fmla="*/ 141 w 281"/>
              <a:gd name="T35" fmla="*/ 36 h 207"/>
              <a:gd name="T36" fmla="*/ 214 w 281"/>
              <a:gd name="T37" fmla="*/ 109 h 207"/>
              <a:gd name="T38" fmla="*/ 141 w 281"/>
              <a:gd name="T39" fmla="*/ 18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07">
                <a:moveTo>
                  <a:pt x="260" y="21"/>
                </a:moveTo>
                <a:cubicBezTo>
                  <a:pt x="217" y="21"/>
                  <a:pt x="217" y="21"/>
                  <a:pt x="217" y="21"/>
                </a:cubicBezTo>
                <a:cubicBezTo>
                  <a:pt x="218" y="21"/>
                  <a:pt x="218" y="21"/>
                  <a:pt x="218" y="21"/>
                </a:cubicBezTo>
                <a:cubicBezTo>
                  <a:pt x="218" y="9"/>
                  <a:pt x="208" y="0"/>
                  <a:pt x="197" y="0"/>
                </a:cubicBezTo>
                <a:cubicBezTo>
                  <a:pt x="86" y="0"/>
                  <a:pt x="86" y="0"/>
                  <a:pt x="86" y="0"/>
                </a:cubicBezTo>
                <a:cubicBezTo>
                  <a:pt x="75" y="0"/>
                  <a:pt x="65" y="9"/>
                  <a:pt x="65" y="21"/>
                </a:cubicBezTo>
                <a:cubicBezTo>
                  <a:pt x="65" y="21"/>
                  <a:pt x="65" y="21"/>
                  <a:pt x="65" y="21"/>
                </a:cubicBezTo>
                <a:cubicBezTo>
                  <a:pt x="20" y="21"/>
                  <a:pt x="20" y="21"/>
                  <a:pt x="20" y="21"/>
                </a:cubicBezTo>
                <a:cubicBezTo>
                  <a:pt x="9" y="21"/>
                  <a:pt x="0" y="31"/>
                  <a:pt x="0" y="42"/>
                </a:cubicBezTo>
                <a:cubicBezTo>
                  <a:pt x="0" y="187"/>
                  <a:pt x="0" y="187"/>
                  <a:pt x="0" y="187"/>
                </a:cubicBezTo>
                <a:cubicBezTo>
                  <a:pt x="0" y="198"/>
                  <a:pt x="9" y="207"/>
                  <a:pt x="20" y="207"/>
                </a:cubicBezTo>
                <a:cubicBezTo>
                  <a:pt x="260" y="207"/>
                  <a:pt x="260" y="207"/>
                  <a:pt x="260" y="207"/>
                </a:cubicBezTo>
                <a:cubicBezTo>
                  <a:pt x="271" y="207"/>
                  <a:pt x="281" y="198"/>
                  <a:pt x="281" y="187"/>
                </a:cubicBezTo>
                <a:cubicBezTo>
                  <a:pt x="281" y="42"/>
                  <a:pt x="281" y="42"/>
                  <a:pt x="281" y="42"/>
                </a:cubicBezTo>
                <a:cubicBezTo>
                  <a:pt x="281" y="31"/>
                  <a:pt x="271" y="21"/>
                  <a:pt x="260" y="21"/>
                </a:cubicBezTo>
                <a:close/>
                <a:moveTo>
                  <a:pt x="141" y="181"/>
                </a:moveTo>
                <a:cubicBezTo>
                  <a:pt x="101" y="181"/>
                  <a:pt x="69" y="149"/>
                  <a:pt x="69" y="109"/>
                </a:cubicBezTo>
                <a:cubicBezTo>
                  <a:pt x="69" y="69"/>
                  <a:pt x="101" y="36"/>
                  <a:pt x="141" y="36"/>
                </a:cubicBezTo>
                <a:cubicBezTo>
                  <a:pt x="181" y="36"/>
                  <a:pt x="214" y="69"/>
                  <a:pt x="214" y="109"/>
                </a:cubicBezTo>
                <a:cubicBezTo>
                  <a:pt x="214" y="149"/>
                  <a:pt x="181" y="181"/>
                  <a:pt x="141" y="18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KSO_Shape"/>
          <p:cNvSpPr>
            <a:spLocks/>
          </p:cNvSpPr>
          <p:nvPr/>
        </p:nvSpPr>
        <p:spPr bwMode="auto">
          <a:xfrm>
            <a:off x="1384954" y="2673811"/>
            <a:ext cx="323371" cy="174314"/>
          </a:xfrm>
          <a:custGeom>
            <a:avLst/>
            <a:gdLst>
              <a:gd name="T0" fmla="*/ 1660776 w 2546350"/>
              <a:gd name="T1" fmla="*/ 783048 h 1409701"/>
              <a:gd name="T2" fmla="*/ 1769836 w 2546350"/>
              <a:gd name="T3" fmla="*/ 861918 h 1409701"/>
              <a:gd name="T4" fmla="*/ 921682 w 2546350"/>
              <a:gd name="T5" fmla="*/ 1409701 h 1409701"/>
              <a:gd name="T6" fmla="*/ 729797 w 2546350"/>
              <a:gd name="T7" fmla="*/ 859878 h 1409701"/>
              <a:gd name="T8" fmla="*/ 850647 w 2546350"/>
              <a:gd name="T9" fmla="*/ 778742 h 1409701"/>
              <a:gd name="T10" fmla="*/ 591880 w 2546350"/>
              <a:gd name="T11" fmla="*/ 727368 h 1409701"/>
              <a:gd name="T12" fmla="*/ 778102 w 2546350"/>
              <a:gd name="T13" fmla="*/ 739045 h 1409701"/>
              <a:gd name="T14" fmla="*/ 684667 w 2546350"/>
              <a:gd name="T15" fmla="*/ 817014 h 1409701"/>
              <a:gd name="T16" fmla="*/ 0 w 2546350"/>
              <a:gd name="T17" fmla="*/ 1339155 h 1409701"/>
              <a:gd name="T18" fmla="*/ 77074 w 2546350"/>
              <a:gd name="T19" fmla="*/ 740308 h 1409701"/>
              <a:gd name="T20" fmla="*/ 449520 w 2546350"/>
              <a:gd name="T21" fmla="*/ 727368 h 1409701"/>
              <a:gd name="T22" fmla="*/ 2425273 w 2546350"/>
              <a:gd name="T23" fmla="*/ 707077 h 1409701"/>
              <a:gd name="T24" fmla="*/ 2545217 w 2546350"/>
              <a:gd name="T25" fmla="*/ 788440 h 1409701"/>
              <a:gd name="T26" fmla="*/ 2353389 w 2546350"/>
              <a:gd name="T27" fmla="*/ 1338263 h 1409701"/>
              <a:gd name="T28" fmla="*/ 1748292 w 2546350"/>
              <a:gd name="T29" fmla="*/ 761030 h 1409701"/>
              <a:gd name="T30" fmla="*/ 1751639 w 2546350"/>
              <a:gd name="T31" fmla="*/ 672628 h 1409701"/>
              <a:gd name="T32" fmla="*/ 1318533 w 2546350"/>
              <a:gd name="T33" fmla="*/ 82101 h 1409701"/>
              <a:gd name="T34" fmla="*/ 1428751 w 2546350"/>
              <a:gd name="T35" fmla="*/ 162185 h 1409701"/>
              <a:gd name="T36" fmla="*/ 1493838 w 2546350"/>
              <a:gd name="T37" fmla="*/ 298986 h 1409701"/>
              <a:gd name="T38" fmla="*/ 1524257 w 2546350"/>
              <a:gd name="T39" fmla="*/ 372145 h 1409701"/>
              <a:gd name="T40" fmla="*/ 1505392 w 2546350"/>
              <a:gd name="T41" fmla="*/ 463325 h 1409701"/>
              <a:gd name="T42" fmla="*/ 1460047 w 2546350"/>
              <a:gd name="T43" fmla="*/ 561245 h 1409701"/>
              <a:gd name="T44" fmla="*/ 1364570 w 2546350"/>
              <a:gd name="T45" fmla="*/ 665831 h 1409701"/>
              <a:gd name="T46" fmla="*/ 1235529 w 2546350"/>
              <a:gd name="T47" fmla="*/ 699861 h 1409701"/>
              <a:gd name="T48" fmla="*/ 1111250 w 2546350"/>
              <a:gd name="T49" fmla="*/ 650631 h 1409701"/>
              <a:gd name="T50" fmla="*/ 1024391 w 2546350"/>
              <a:gd name="T51" fmla="*/ 535155 h 1409701"/>
              <a:gd name="T52" fmla="*/ 983737 w 2546350"/>
              <a:gd name="T53" fmla="*/ 456120 h 1409701"/>
              <a:gd name="T54" fmla="*/ 981706 w 2546350"/>
              <a:gd name="T55" fmla="*/ 350306 h 1409701"/>
              <a:gd name="T56" fmla="*/ 1016227 w 2546350"/>
              <a:gd name="T57" fmla="*/ 255428 h 1409701"/>
              <a:gd name="T58" fmla="*/ 1096056 w 2546350"/>
              <a:gd name="T59" fmla="*/ 132465 h 1409701"/>
              <a:gd name="T60" fmla="*/ 1216252 w 2546350"/>
              <a:gd name="T61" fmla="*/ 72346 h 1409701"/>
              <a:gd name="T62" fmla="*/ 607408 w 2546350"/>
              <a:gd name="T63" fmla="*/ 33571 h 1409701"/>
              <a:gd name="T64" fmla="*/ 712589 w 2546350"/>
              <a:gd name="T65" fmla="*/ 123183 h 1409701"/>
              <a:gd name="T66" fmla="*/ 769261 w 2546350"/>
              <a:gd name="T67" fmla="*/ 265656 h 1409701"/>
              <a:gd name="T68" fmla="*/ 798064 w 2546350"/>
              <a:gd name="T69" fmla="*/ 332602 h 1409701"/>
              <a:gd name="T70" fmla="*/ 773361 w 2546350"/>
              <a:gd name="T71" fmla="*/ 407758 h 1409701"/>
              <a:gd name="T72" fmla="*/ 720523 w 2546350"/>
              <a:gd name="T73" fmla="*/ 523831 h 1409701"/>
              <a:gd name="T74" fmla="*/ 618969 w 2546350"/>
              <a:gd name="T75" fmla="*/ 619796 h 1409701"/>
              <a:gd name="T76" fmla="*/ 487264 w 2546350"/>
              <a:gd name="T77" fmla="*/ 642029 h 1409701"/>
              <a:gd name="T78" fmla="*/ 367575 w 2546350"/>
              <a:gd name="T79" fmla="*/ 581909 h 1409701"/>
              <a:gd name="T80" fmla="*/ 287555 w 2546350"/>
              <a:gd name="T81" fmla="*/ 458947 h 1409701"/>
              <a:gd name="T82" fmla="*/ 251422 w 2546350"/>
              <a:gd name="T83" fmla="*/ 393595 h 1409701"/>
              <a:gd name="T84" fmla="*/ 256812 w 2546350"/>
              <a:gd name="T85" fmla="*/ 287371 h 1409701"/>
              <a:gd name="T86" fmla="*/ 290275 w 2546350"/>
              <a:gd name="T87" fmla="*/ 192832 h 1409701"/>
              <a:gd name="T88" fmla="*/ 372335 w 2546350"/>
              <a:gd name="T89" fmla="*/ 72365 h 1409701"/>
              <a:gd name="T90" fmla="*/ 493838 w 2546350"/>
              <a:gd name="T91" fmla="*/ 15875 h 1409701"/>
              <a:gd name="T92" fmla="*/ 2131399 w 2546350"/>
              <a:gd name="T93" fmla="*/ 28121 h 1409701"/>
              <a:gd name="T94" fmla="*/ 2230687 w 2546350"/>
              <a:gd name="T95" fmla="*/ 126773 h 1409701"/>
              <a:gd name="T96" fmla="*/ 2278638 w 2546350"/>
              <a:gd name="T97" fmla="*/ 268548 h 1409701"/>
              <a:gd name="T98" fmla="*/ 2303010 w 2546350"/>
              <a:gd name="T99" fmla="*/ 342808 h 1409701"/>
              <a:gd name="T100" fmla="*/ 2271717 w 2546350"/>
              <a:gd name="T101" fmla="*/ 401411 h 1409701"/>
              <a:gd name="T102" fmla="*/ 2206659 w 2546350"/>
              <a:gd name="T103" fmla="*/ 537936 h 1409701"/>
              <a:gd name="T104" fmla="*/ 2096263 w 2546350"/>
              <a:gd name="T105" fmla="*/ 618218 h 1409701"/>
              <a:gd name="T106" fmla="*/ 1962972 w 2546350"/>
              <a:gd name="T107" fmla="*/ 620259 h 1409701"/>
              <a:gd name="T108" fmla="*/ 1850763 w 2546350"/>
              <a:gd name="T109" fmla="*/ 543152 h 1409701"/>
              <a:gd name="T110" fmla="*/ 1783438 w 2546350"/>
              <a:gd name="T111" fmla="*/ 408895 h 1409701"/>
              <a:gd name="T112" fmla="*/ 1749644 w 2546350"/>
              <a:gd name="T113" fmla="*/ 354290 h 1409701"/>
              <a:gd name="T114" fmla="*/ 1770632 w 2546350"/>
              <a:gd name="T115" fmla="*/ 268288 h 1409701"/>
              <a:gd name="T116" fmla="*/ 1811774 w 2546350"/>
              <a:gd name="T117" fmla="*/ 145370 h 1409701"/>
              <a:gd name="T118" fmla="*/ 1905168 w 2546350"/>
              <a:gd name="T119" fmla="*/ 38100 h 1409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solidFill>
            <a:schemeClr val="accent1"/>
          </a:solidFill>
          <a:ln>
            <a:noFill/>
          </a:ln>
          <a:extLst/>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nvGrpSpPr>
          <p:cNvPr id="89" name="组合 88"/>
          <p:cNvGrpSpPr/>
          <p:nvPr/>
        </p:nvGrpSpPr>
        <p:grpSpPr>
          <a:xfrm>
            <a:off x="1499389" y="1685449"/>
            <a:ext cx="171676" cy="233908"/>
            <a:chOff x="10396538" y="461964"/>
            <a:chExt cx="165100" cy="282575"/>
          </a:xfrm>
          <a:solidFill>
            <a:schemeClr val="accent2"/>
          </a:solidFill>
        </p:grpSpPr>
        <p:sp>
          <p:nvSpPr>
            <p:cNvPr id="90" name="Freeform 30"/>
            <p:cNvSpPr>
              <a:spLocks/>
            </p:cNvSpPr>
            <p:nvPr/>
          </p:nvSpPr>
          <p:spPr bwMode="auto">
            <a:xfrm>
              <a:off x="10420351" y="461964"/>
              <a:ext cx="115888" cy="192088"/>
            </a:xfrm>
            <a:custGeom>
              <a:avLst/>
              <a:gdLst>
                <a:gd name="T0" fmla="*/ 0 w 101"/>
                <a:gd name="T1" fmla="*/ 121 h 167"/>
                <a:gd name="T2" fmla="*/ 50 w 101"/>
                <a:gd name="T3" fmla="*/ 167 h 167"/>
                <a:gd name="T4" fmla="*/ 101 w 101"/>
                <a:gd name="T5" fmla="*/ 121 h 167"/>
                <a:gd name="T6" fmla="*/ 101 w 101"/>
                <a:gd name="T7" fmla="*/ 46 h 167"/>
                <a:gd name="T8" fmla="*/ 50 w 101"/>
                <a:gd name="T9" fmla="*/ 0 h 167"/>
                <a:gd name="T10" fmla="*/ 0 w 101"/>
                <a:gd name="T11" fmla="*/ 46 h 167"/>
                <a:gd name="T12" fmla="*/ 0 w 101"/>
                <a:gd name="T13" fmla="*/ 48 h 167"/>
                <a:gd name="T14" fmla="*/ 0 w 101"/>
                <a:gd name="T15" fmla="*/ 118 h 167"/>
                <a:gd name="T16" fmla="*/ 0 w 101"/>
                <a:gd name="T17" fmla="*/ 12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67">
                  <a:moveTo>
                    <a:pt x="0" y="121"/>
                  </a:moveTo>
                  <a:cubicBezTo>
                    <a:pt x="0" y="147"/>
                    <a:pt x="22" y="167"/>
                    <a:pt x="50" y="167"/>
                  </a:cubicBezTo>
                  <a:cubicBezTo>
                    <a:pt x="78" y="167"/>
                    <a:pt x="101" y="147"/>
                    <a:pt x="101" y="121"/>
                  </a:cubicBezTo>
                  <a:cubicBezTo>
                    <a:pt x="101" y="46"/>
                    <a:pt x="101" y="46"/>
                    <a:pt x="101" y="46"/>
                  </a:cubicBezTo>
                  <a:cubicBezTo>
                    <a:pt x="101" y="20"/>
                    <a:pt x="78" y="0"/>
                    <a:pt x="50" y="0"/>
                  </a:cubicBezTo>
                  <a:cubicBezTo>
                    <a:pt x="22" y="0"/>
                    <a:pt x="0" y="20"/>
                    <a:pt x="0" y="46"/>
                  </a:cubicBezTo>
                  <a:cubicBezTo>
                    <a:pt x="0" y="47"/>
                    <a:pt x="0" y="47"/>
                    <a:pt x="0" y="48"/>
                  </a:cubicBezTo>
                  <a:cubicBezTo>
                    <a:pt x="0" y="118"/>
                    <a:pt x="0" y="118"/>
                    <a:pt x="0" y="118"/>
                  </a:cubicBezTo>
                  <a:cubicBezTo>
                    <a:pt x="0" y="119"/>
                    <a:pt x="0" y="120"/>
                    <a:pt x="0"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1"/>
            <p:cNvSpPr>
              <a:spLocks/>
            </p:cNvSpPr>
            <p:nvPr/>
          </p:nvSpPr>
          <p:spPr bwMode="auto">
            <a:xfrm>
              <a:off x="10396538" y="547689"/>
              <a:ext cx="165100" cy="196850"/>
            </a:xfrm>
            <a:custGeom>
              <a:avLst/>
              <a:gdLst>
                <a:gd name="T0" fmla="*/ 131 w 144"/>
                <a:gd name="T1" fmla="*/ 0 h 171"/>
                <a:gd name="T2" fmla="*/ 131 w 144"/>
                <a:gd name="T3" fmla="*/ 41 h 171"/>
                <a:gd name="T4" fmla="*/ 72 w 144"/>
                <a:gd name="T5" fmla="*/ 101 h 171"/>
                <a:gd name="T6" fmla="*/ 12 w 144"/>
                <a:gd name="T7" fmla="*/ 41 h 171"/>
                <a:gd name="T8" fmla="*/ 12 w 144"/>
                <a:gd name="T9" fmla="*/ 0 h 171"/>
                <a:gd name="T10" fmla="*/ 0 w 144"/>
                <a:gd name="T11" fmla="*/ 0 h 171"/>
                <a:gd name="T12" fmla="*/ 0 w 144"/>
                <a:gd name="T13" fmla="*/ 44 h 171"/>
                <a:gd name="T14" fmla="*/ 0 w 144"/>
                <a:gd name="T15" fmla="*/ 44 h 171"/>
                <a:gd name="T16" fmla="*/ 64 w 144"/>
                <a:gd name="T17" fmla="*/ 113 h 171"/>
                <a:gd name="T18" fmla="*/ 64 w 144"/>
                <a:gd name="T19" fmla="*/ 159 h 171"/>
                <a:gd name="T20" fmla="*/ 16 w 144"/>
                <a:gd name="T21" fmla="*/ 159 h 171"/>
                <a:gd name="T22" fmla="*/ 16 w 144"/>
                <a:gd name="T23" fmla="*/ 171 h 171"/>
                <a:gd name="T24" fmla="*/ 127 w 144"/>
                <a:gd name="T25" fmla="*/ 171 h 171"/>
                <a:gd name="T26" fmla="*/ 127 w 144"/>
                <a:gd name="T27" fmla="*/ 159 h 171"/>
                <a:gd name="T28" fmla="*/ 77 w 144"/>
                <a:gd name="T29" fmla="*/ 159 h 171"/>
                <a:gd name="T30" fmla="*/ 77 w 144"/>
                <a:gd name="T31" fmla="*/ 113 h 171"/>
                <a:gd name="T32" fmla="*/ 144 w 144"/>
                <a:gd name="T33" fmla="*/ 44 h 171"/>
                <a:gd name="T34" fmla="*/ 144 w 144"/>
                <a:gd name="T35" fmla="*/ 44 h 171"/>
                <a:gd name="T36" fmla="*/ 144 w 144"/>
                <a:gd name="T37" fmla="*/ 0 h 171"/>
                <a:gd name="T38" fmla="*/ 131 w 144"/>
                <a:gd name="T3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71">
                  <a:moveTo>
                    <a:pt x="131" y="0"/>
                  </a:moveTo>
                  <a:cubicBezTo>
                    <a:pt x="131" y="41"/>
                    <a:pt x="131" y="41"/>
                    <a:pt x="131" y="41"/>
                  </a:cubicBezTo>
                  <a:cubicBezTo>
                    <a:pt x="131" y="74"/>
                    <a:pt x="105" y="101"/>
                    <a:pt x="72" y="101"/>
                  </a:cubicBezTo>
                  <a:cubicBezTo>
                    <a:pt x="39" y="101"/>
                    <a:pt x="12" y="74"/>
                    <a:pt x="12" y="41"/>
                  </a:cubicBezTo>
                  <a:cubicBezTo>
                    <a:pt x="12" y="0"/>
                    <a:pt x="12" y="0"/>
                    <a:pt x="12" y="0"/>
                  </a:cubicBezTo>
                  <a:cubicBezTo>
                    <a:pt x="0" y="0"/>
                    <a:pt x="0" y="0"/>
                    <a:pt x="0" y="0"/>
                  </a:cubicBezTo>
                  <a:cubicBezTo>
                    <a:pt x="0" y="44"/>
                    <a:pt x="0" y="44"/>
                    <a:pt x="0" y="44"/>
                  </a:cubicBezTo>
                  <a:cubicBezTo>
                    <a:pt x="0" y="44"/>
                    <a:pt x="0" y="44"/>
                    <a:pt x="0" y="44"/>
                  </a:cubicBezTo>
                  <a:cubicBezTo>
                    <a:pt x="1" y="80"/>
                    <a:pt x="29" y="109"/>
                    <a:pt x="64" y="113"/>
                  </a:cubicBezTo>
                  <a:cubicBezTo>
                    <a:pt x="64" y="159"/>
                    <a:pt x="64" y="159"/>
                    <a:pt x="64" y="159"/>
                  </a:cubicBezTo>
                  <a:cubicBezTo>
                    <a:pt x="16" y="159"/>
                    <a:pt x="16" y="159"/>
                    <a:pt x="16" y="159"/>
                  </a:cubicBezTo>
                  <a:cubicBezTo>
                    <a:pt x="16" y="171"/>
                    <a:pt x="16" y="171"/>
                    <a:pt x="16" y="171"/>
                  </a:cubicBezTo>
                  <a:cubicBezTo>
                    <a:pt x="127" y="171"/>
                    <a:pt x="127" y="171"/>
                    <a:pt x="127" y="171"/>
                  </a:cubicBezTo>
                  <a:cubicBezTo>
                    <a:pt x="127" y="159"/>
                    <a:pt x="127" y="159"/>
                    <a:pt x="127" y="159"/>
                  </a:cubicBezTo>
                  <a:cubicBezTo>
                    <a:pt x="77" y="159"/>
                    <a:pt x="77" y="159"/>
                    <a:pt x="77" y="159"/>
                  </a:cubicBezTo>
                  <a:cubicBezTo>
                    <a:pt x="77" y="113"/>
                    <a:pt x="77" y="113"/>
                    <a:pt x="77" y="113"/>
                  </a:cubicBezTo>
                  <a:cubicBezTo>
                    <a:pt x="113" y="111"/>
                    <a:pt x="143" y="81"/>
                    <a:pt x="144" y="44"/>
                  </a:cubicBezTo>
                  <a:cubicBezTo>
                    <a:pt x="144" y="44"/>
                    <a:pt x="144" y="44"/>
                    <a:pt x="144" y="44"/>
                  </a:cubicBezTo>
                  <a:cubicBezTo>
                    <a:pt x="144" y="0"/>
                    <a:pt x="144" y="0"/>
                    <a:pt x="144" y="0"/>
                  </a:cubicBezTo>
                  <a:lnTo>
                    <a:pt x="1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圆角矩形 22"/>
          <p:cNvSpPr/>
          <p:nvPr/>
        </p:nvSpPr>
        <p:spPr>
          <a:xfrm>
            <a:off x="5085299" y="1995686"/>
            <a:ext cx="1555494" cy="1591524"/>
          </a:xfrm>
          <a:prstGeom prst="roundRect">
            <a:avLst>
              <a:gd name="adj" fmla="val 2268"/>
            </a:avLst>
          </a:prstGeom>
          <a:blipFill>
            <a:blip r:embed="rId5" cstate="screen">
              <a:extLst>
                <a:ext uri="{28A0092B-C50C-407E-A947-70E740481C1C}">
                  <a14:useLocalDpi xmlns:a14="http://schemas.microsoft.com/office/drawing/2010/main"/>
                </a:ext>
              </a:extLst>
            </a:blip>
            <a:srcRect/>
            <a:stretch>
              <a:fillRect t="1"/>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6"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7"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2366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700" fill="hold"/>
                                        <p:tgtEl>
                                          <p:spTgt spid="26"/>
                                        </p:tgtEl>
                                        <p:attrNameLst>
                                          <p:attrName>ppt_w</p:attrName>
                                        </p:attrNameLst>
                                      </p:cBhvr>
                                      <p:tavLst>
                                        <p:tav tm="0">
                                          <p:val>
                                            <p:strVal val="#ppt_w*0.70"/>
                                          </p:val>
                                        </p:tav>
                                        <p:tav tm="100000">
                                          <p:val>
                                            <p:strVal val="#ppt_w"/>
                                          </p:val>
                                        </p:tav>
                                      </p:tavLst>
                                    </p:anim>
                                    <p:anim calcmode="lin" valueType="num">
                                      <p:cBhvr>
                                        <p:cTn id="8" dur="700" fill="hold"/>
                                        <p:tgtEl>
                                          <p:spTgt spid="26"/>
                                        </p:tgtEl>
                                        <p:attrNameLst>
                                          <p:attrName>ppt_h</p:attrName>
                                        </p:attrNameLst>
                                      </p:cBhvr>
                                      <p:tavLst>
                                        <p:tav tm="0">
                                          <p:val>
                                            <p:strVal val="#ppt_h"/>
                                          </p:val>
                                        </p:tav>
                                        <p:tav tm="100000">
                                          <p:val>
                                            <p:strVal val="#ppt_h"/>
                                          </p:val>
                                        </p:tav>
                                      </p:tavLst>
                                    </p:anim>
                                    <p:animEffect transition="in" filter="fade">
                                      <p:cBhvr>
                                        <p:cTn id="9" dur="700"/>
                                        <p:tgtEl>
                                          <p:spTgt spid="26"/>
                                        </p:tgtEl>
                                      </p:cBhvr>
                                    </p:animEffect>
                                  </p:childTnLst>
                                </p:cTn>
                              </p:par>
                            </p:childTnLst>
                          </p:cTn>
                        </p:par>
                        <p:par>
                          <p:cTn id="10" fill="hold">
                            <p:stCondLst>
                              <p:cond delay="700"/>
                            </p:stCondLst>
                            <p:childTnLst>
                              <p:par>
                                <p:cTn id="11" presetID="10"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64" presetClass="path" presetSubtype="0" decel="30000" fill="hold" grpId="1" nodeType="withEffect">
                                  <p:stCondLst>
                                    <p:cond delay="0"/>
                                  </p:stCondLst>
                                  <p:childTnLst>
                                    <p:animMotion origin="layout" path="M -4.58333E-6 0.03889 L -4.58333E-6 -0.14814 " pathEditMode="relative" rAng="0" ptsTypes="AA">
                                      <p:cBhvr>
                                        <p:cTn id="15" dur="750" spd="-100000" fill="hold"/>
                                        <p:tgtEl>
                                          <p:spTgt spid="18"/>
                                        </p:tgtEl>
                                        <p:attrNameLst>
                                          <p:attrName>ppt_x</p:attrName>
                                          <p:attrName>ppt_y</p:attrName>
                                        </p:attrNameLst>
                                      </p:cBhvr>
                                      <p:rCtr x="0" y="-9352"/>
                                    </p:animMotion>
                                  </p:childTnLst>
                                </p:cTn>
                              </p:par>
                              <p:par>
                                <p:cTn id="16" presetID="64" presetClass="path" presetSubtype="0" accel="30000" decel="30000" fill="hold" grpId="2" nodeType="withEffect">
                                  <p:stCondLst>
                                    <p:cond delay="750"/>
                                  </p:stCondLst>
                                  <p:childTnLst>
                                    <p:animMotion origin="layout" path="M -4.58333E-6 0.03843 L -4.58333E-6 -3.7037E-6 " pathEditMode="relative" rAng="0" ptsTypes="AA">
                                      <p:cBhvr>
                                        <p:cTn id="17" dur="750" fill="hold"/>
                                        <p:tgtEl>
                                          <p:spTgt spid="18"/>
                                        </p:tgtEl>
                                        <p:attrNameLst>
                                          <p:attrName>ppt_x</p:attrName>
                                          <p:attrName>ppt_y</p:attrName>
                                        </p:attrNameLst>
                                      </p:cBhvr>
                                      <p:rCtr x="0" y="-1921"/>
                                    </p:animMotion>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750"/>
                                        <p:tgtEl>
                                          <p:spTgt spid="21"/>
                                        </p:tgtEl>
                                      </p:cBhvr>
                                    </p:animEffect>
                                  </p:childTnLst>
                                </p:cTn>
                              </p:par>
                              <p:par>
                                <p:cTn id="21" presetID="63" presetClass="path" presetSubtype="0" decel="50000" fill="hold" grpId="1" nodeType="withEffect">
                                  <p:stCondLst>
                                    <p:cond delay="0"/>
                                  </p:stCondLst>
                                  <p:childTnLst>
                                    <p:animMotion origin="layout" path="M -0.01562 -3.7037E-6 L 0.11081 -3.7037E-6 " pathEditMode="relative" rAng="0" ptsTypes="AA">
                                      <p:cBhvr>
                                        <p:cTn id="22" dur="750" spd="-100000" fill="hold"/>
                                        <p:tgtEl>
                                          <p:spTgt spid="21"/>
                                        </p:tgtEl>
                                        <p:attrNameLst>
                                          <p:attrName>ppt_x</p:attrName>
                                          <p:attrName>ppt_y</p:attrName>
                                        </p:attrNameLst>
                                      </p:cBhvr>
                                      <p:rCtr x="6315" y="0"/>
                                    </p:animMotion>
                                  </p:childTnLst>
                                </p:cTn>
                              </p:par>
                              <p:par>
                                <p:cTn id="23" presetID="35" presetClass="path" presetSubtype="0" accel="50000" decel="50000" fill="hold" grpId="2" nodeType="withEffect">
                                  <p:stCondLst>
                                    <p:cond delay="750"/>
                                  </p:stCondLst>
                                  <p:childTnLst>
                                    <p:animMotion origin="layout" path="M -0.01562 -3.7037E-6 L -2.29167E-6 -3.7037E-6 " pathEditMode="relative" rAng="0" ptsTypes="AA">
                                      <p:cBhvr>
                                        <p:cTn id="24" dur="750" fill="hold"/>
                                        <p:tgtEl>
                                          <p:spTgt spid="21"/>
                                        </p:tgtEl>
                                        <p:attrNameLst>
                                          <p:attrName>ppt_x</p:attrName>
                                          <p:attrName>ppt_y</p:attrName>
                                        </p:attrNameLst>
                                      </p:cBhvr>
                                      <p:rCtr x="781" y="0"/>
                                    </p:animMotion>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750"/>
                                        <p:tgtEl>
                                          <p:spTgt spid="19"/>
                                        </p:tgtEl>
                                      </p:cBhvr>
                                    </p:animEffect>
                                  </p:childTnLst>
                                </p:cTn>
                              </p:par>
                              <p:par>
                                <p:cTn id="28" presetID="63" presetClass="path" presetSubtype="0" decel="50000" fill="hold" grpId="1" nodeType="withEffect">
                                  <p:stCondLst>
                                    <p:cond delay="0"/>
                                  </p:stCondLst>
                                  <p:childTnLst>
                                    <p:animMotion origin="layout" path="M 0.01523 -3.7037E-6 L -0.10885 -3.7037E-6 " pathEditMode="relative" rAng="0" ptsTypes="AA">
                                      <p:cBhvr>
                                        <p:cTn id="29" dur="750" spd="-100000" fill="hold"/>
                                        <p:tgtEl>
                                          <p:spTgt spid="19"/>
                                        </p:tgtEl>
                                        <p:attrNameLst>
                                          <p:attrName>ppt_x</p:attrName>
                                          <p:attrName>ppt_y</p:attrName>
                                        </p:attrNameLst>
                                      </p:cBhvr>
                                      <p:rCtr x="-6211" y="0"/>
                                    </p:animMotion>
                                  </p:childTnLst>
                                </p:cTn>
                              </p:par>
                              <p:par>
                                <p:cTn id="30" presetID="35" presetClass="path" presetSubtype="0" accel="50000" decel="50000" fill="hold" grpId="2" nodeType="withEffect">
                                  <p:stCondLst>
                                    <p:cond delay="750"/>
                                  </p:stCondLst>
                                  <p:childTnLst>
                                    <p:animMotion origin="layout" path="M 0.01601 -3.7037E-6 L 8.33333E-7 -3.7037E-6 " pathEditMode="relative" rAng="0" ptsTypes="AA">
                                      <p:cBhvr>
                                        <p:cTn id="31" dur="750" fill="hold"/>
                                        <p:tgtEl>
                                          <p:spTgt spid="19"/>
                                        </p:tgtEl>
                                        <p:attrNameLst>
                                          <p:attrName>ppt_x</p:attrName>
                                          <p:attrName>ppt_y</p:attrName>
                                        </p:attrNameLst>
                                      </p:cBhvr>
                                      <p:rCtr x="-807" y="0"/>
                                    </p:animMotion>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42" presetClass="path" presetSubtype="0" decel="30000" fill="hold" grpId="1" nodeType="withEffect">
                                  <p:stCondLst>
                                    <p:cond delay="0"/>
                                  </p:stCondLst>
                                  <p:childTnLst>
                                    <p:animMotion origin="layout" path="M 3.125E-6 -0.03981 L 3.125E-6 0.14815 " pathEditMode="relative" rAng="0" ptsTypes="AA">
                                      <p:cBhvr>
                                        <p:cTn id="36" dur="750" spd="-100000" fill="hold"/>
                                        <p:tgtEl>
                                          <p:spTgt spid="20"/>
                                        </p:tgtEl>
                                        <p:attrNameLst>
                                          <p:attrName>ppt_x</p:attrName>
                                          <p:attrName>ppt_y</p:attrName>
                                        </p:attrNameLst>
                                      </p:cBhvr>
                                      <p:rCtr x="0" y="9398"/>
                                    </p:animMotion>
                                  </p:childTnLst>
                                </p:cTn>
                              </p:par>
                              <p:par>
                                <p:cTn id="37" presetID="42" presetClass="path" presetSubtype="0" accel="30000" decel="30000" fill="hold" grpId="2" nodeType="withEffect">
                                  <p:stCondLst>
                                    <p:cond delay="750"/>
                                  </p:stCondLst>
                                  <p:childTnLst>
                                    <p:animMotion origin="layout" path="M 3.125E-6 -0.03981 L 3.125E-6 -3.7037E-6 " pathEditMode="relative" rAng="0" ptsTypes="AA">
                                      <p:cBhvr>
                                        <p:cTn id="38" dur="750" fill="hold"/>
                                        <p:tgtEl>
                                          <p:spTgt spid="20"/>
                                        </p:tgtEl>
                                        <p:attrNameLst>
                                          <p:attrName>ppt_x</p:attrName>
                                          <p:attrName>ppt_y</p:attrName>
                                        </p:attrNameLst>
                                      </p:cBhvr>
                                      <p:rCtr x="0" y="1991"/>
                                    </p:animMotion>
                                  </p:childTnLst>
                                </p:cTn>
                              </p:par>
                              <p:par>
                                <p:cTn id="39" presetID="10" presetClass="entr" presetSubtype="0" fill="hold" grpId="0" nodeType="withEffect">
                                  <p:stCondLst>
                                    <p:cond delay="100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100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par>
                          <p:cTn id="51" fill="hold">
                            <p:stCondLst>
                              <p:cond delay="2200"/>
                            </p:stCondLst>
                            <p:childTnLst>
                              <p:par>
                                <p:cTn id="52" presetID="47" presetClass="entr" presetSubtype="0" fill="hold" nodeType="afterEffect">
                                  <p:stCondLst>
                                    <p:cond delay="0"/>
                                  </p:stCondLst>
                                  <p:childTnLst>
                                    <p:set>
                                      <p:cBhvr>
                                        <p:cTn id="53" dur="1" fill="hold">
                                          <p:stCondLst>
                                            <p:cond delay="0"/>
                                          </p:stCondLst>
                                        </p:cTn>
                                        <p:tgtEl>
                                          <p:spTgt spid="89"/>
                                        </p:tgtEl>
                                        <p:attrNameLst>
                                          <p:attrName>style.visibility</p:attrName>
                                        </p:attrNameLst>
                                      </p:cBhvr>
                                      <p:to>
                                        <p:strVal val="visible"/>
                                      </p:to>
                                    </p:set>
                                    <p:animEffect transition="in" filter="fade">
                                      <p:cBhvr>
                                        <p:cTn id="54" dur="500"/>
                                        <p:tgtEl>
                                          <p:spTgt spid="89"/>
                                        </p:tgtEl>
                                      </p:cBhvr>
                                    </p:animEffect>
                                    <p:anim calcmode="lin" valueType="num">
                                      <p:cBhvr>
                                        <p:cTn id="55" dur="500" fill="hold"/>
                                        <p:tgtEl>
                                          <p:spTgt spid="89"/>
                                        </p:tgtEl>
                                        <p:attrNameLst>
                                          <p:attrName>ppt_x</p:attrName>
                                        </p:attrNameLst>
                                      </p:cBhvr>
                                      <p:tavLst>
                                        <p:tav tm="0">
                                          <p:val>
                                            <p:strVal val="#ppt_x"/>
                                          </p:val>
                                        </p:tav>
                                        <p:tav tm="100000">
                                          <p:val>
                                            <p:strVal val="#ppt_x"/>
                                          </p:val>
                                        </p:tav>
                                      </p:tavLst>
                                    </p:anim>
                                    <p:anim calcmode="lin" valueType="num">
                                      <p:cBhvr>
                                        <p:cTn id="56" dur="500" fill="hold"/>
                                        <p:tgtEl>
                                          <p:spTgt spid="89"/>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fade">
                                      <p:cBhvr>
                                        <p:cTn id="59" dur="500"/>
                                        <p:tgtEl>
                                          <p:spTgt spid="88"/>
                                        </p:tgtEl>
                                      </p:cBhvr>
                                    </p:animEffect>
                                    <p:anim calcmode="lin" valueType="num">
                                      <p:cBhvr>
                                        <p:cTn id="60" dur="500" fill="hold"/>
                                        <p:tgtEl>
                                          <p:spTgt spid="88"/>
                                        </p:tgtEl>
                                        <p:attrNameLst>
                                          <p:attrName>ppt_x</p:attrName>
                                        </p:attrNameLst>
                                      </p:cBhvr>
                                      <p:tavLst>
                                        <p:tav tm="0">
                                          <p:val>
                                            <p:strVal val="#ppt_x"/>
                                          </p:val>
                                        </p:tav>
                                        <p:tav tm="100000">
                                          <p:val>
                                            <p:strVal val="#ppt_x"/>
                                          </p:val>
                                        </p:tav>
                                      </p:tavLst>
                                    </p:anim>
                                    <p:anim calcmode="lin" valueType="num">
                                      <p:cBhvr>
                                        <p:cTn id="61" dur="500" fill="hold"/>
                                        <p:tgtEl>
                                          <p:spTgt spid="88"/>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87"/>
                                        </p:tgtEl>
                                        <p:attrNameLst>
                                          <p:attrName>style.visibility</p:attrName>
                                        </p:attrNameLst>
                                      </p:cBhvr>
                                      <p:to>
                                        <p:strVal val="visible"/>
                                      </p:to>
                                    </p:set>
                                    <p:animEffect transition="in" filter="fade">
                                      <p:cBhvr>
                                        <p:cTn id="64" dur="500"/>
                                        <p:tgtEl>
                                          <p:spTgt spid="87"/>
                                        </p:tgtEl>
                                      </p:cBhvr>
                                    </p:animEffect>
                                    <p:anim calcmode="lin" valueType="num">
                                      <p:cBhvr>
                                        <p:cTn id="65" dur="500" fill="hold"/>
                                        <p:tgtEl>
                                          <p:spTgt spid="87"/>
                                        </p:tgtEl>
                                        <p:attrNameLst>
                                          <p:attrName>ppt_x</p:attrName>
                                        </p:attrNameLst>
                                      </p:cBhvr>
                                      <p:tavLst>
                                        <p:tav tm="0">
                                          <p:val>
                                            <p:strVal val="#ppt_x"/>
                                          </p:val>
                                        </p:tav>
                                        <p:tav tm="100000">
                                          <p:val>
                                            <p:strVal val="#ppt_x"/>
                                          </p:val>
                                        </p:tav>
                                      </p:tavLst>
                                    </p:anim>
                                    <p:anim calcmode="lin" valueType="num">
                                      <p:cBhvr>
                                        <p:cTn id="66" dur="500" fill="hold"/>
                                        <p:tgtEl>
                                          <p:spTgt spid="87"/>
                                        </p:tgtEl>
                                        <p:attrNameLst>
                                          <p:attrName>ppt_y</p:attrName>
                                        </p:attrNameLst>
                                      </p:cBhvr>
                                      <p:tavLst>
                                        <p:tav tm="0">
                                          <p:val>
                                            <p:strVal val="#ppt_y-.1"/>
                                          </p:val>
                                        </p:tav>
                                        <p:tav tm="100000">
                                          <p:val>
                                            <p:strVal val="#ppt_y"/>
                                          </p:val>
                                        </p:tav>
                                      </p:tavLst>
                                    </p:anim>
                                  </p:childTnLst>
                                </p:cTn>
                              </p:par>
                              <p:par>
                                <p:cTn id="67" presetID="22" presetClass="entr" presetSubtype="4" fill="hold" grpId="0" nodeType="withEffect">
                                  <p:stCondLst>
                                    <p:cond delay="0"/>
                                  </p:stCondLst>
                                  <p:childTnLst>
                                    <p:set>
                                      <p:cBhvr>
                                        <p:cTn id="68" dur="1" fill="hold">
                                          <p:stCondLst>
                                            <p:cond delay="0"/>
                                          </p:stCondLst>
                                        </p:cTn>
                                        <p:tgtEl>
                                          <p:spTgt spid="83"/>
                                        </p:tgtEl>
                                        <p:attrNameLst>
                                          <p:attrName>style.visibility</p:attrName>
                                        </p:attrNameLst>
                                      </p:cBhvr>
                                      <p:to>
                                        <p:strVal val="visible"/>
                                      </p:to>
                                    </p:set>
                                    <p:animEffect transition="in" filter="wipe(down)">
                                      <p:cBhvr>
                                        <p:cTn id="69" dur="500"/>
                                        <p:tgtEl>
                                          <p:spTgt spid="83"/>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wipe(down)">
                                      <p:cBhvr>
                                        <p:cTn id="72" dur="500"/>
                                        <p:tgtEl>
                                          <p:spTgt spid="8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85"/>
                                        </p:tgtEl>
                                        <p:attrNameLst>
                                          <p:attrName>style.visibility</p:attrName>
                                        </p:attrNameLst>
                                      </p:cBhvr>
                                      <p:to>
                                        <p:strVal val="visible"/>
                                      </p:to>
                                    </p:set>
                                    <p:animEffect transition="in" filter="wipe(down)">
                                      <p:cBhvr>
                                        <p:cTn id="75" dur="500"/>
                                        <p:tgtEl>
                                          <p:spTgt spid="85"/>
                                        </p:tgtEl>
                                      </p:cBhvr>
                                    </p:animEffect>
                                  </p:childTnLst>
                                </p:cTn>
                              </p:par>
                            </p:childTnLst>
                          </p:cTn>
                        </p:par>
                        <p:par>
                          <p:cTn id="76" fill="hold">
                            <p:stCondLst>
                              <p:cond delay="2700"/>
                            </p:stCondLst>
                            <p:childTnLst>
                              <p:par>
                                <p:cTn id="77" presetID="22" presetClass="entr" presetSubtype="8" fill="hold" grpId="0" nodeType="after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wipe(left)">
                                      <p:cBhvr>
                                        <p:cTn id="79" dur="500"/>
                                        <p:tgtEl>
                                          <p:spTgt spid="74"/>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wipe(left)">
                                      <p:cBhvr>
                                        <p:cTn id="82" dur="500"/>
                                        <p:tgtEl>
                                          <p:spTgt spid="75"/>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wipe(left)">
                                      <p:cBhvr>
                                        <p:cTn id="85" dur="500"/>
                                        <p:tgtEl>
                                          <p:spTgt spid="7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wipe(left)">
                                      <p:cBhvr>
                                        <p:cTn id="88" dur="500"/>
                                        <p:tgtEl>
                                          <p:spTgt spid="77"/>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wipe(left)">
                                      <p:cBhvr>
                                        <p:cTn id="91" dur="500"/>
                                        <p:tgtEl>
                                          <p:spTgt spid="78"/>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wipe(left)">
                                      <p:cBhvr>
                                        <p:cTn id="94"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P spid="24" grpId="0" animBg="1"/>
      <p:bldP spid="18" grpId="0" animBg="1"/>
      <p:bldP spid="18" grpId="1" animBg="1"/>
      <p:bldP spid="18" grpId="2" animBg="1"/>
      <p:bldP spid="22" grpId="0" animBg="1"/>
      <p:bldP spid="21" grpId="0" animBg="1"/>
      <p:bldP spid="21" grpId="1" animBg="1"/>
      <p:bldP spid="21" grpId="2" animBg="1"/>
      <p:bldP spid="25" grpId="0" animBg="1"/>
      <p:bldP spid="19" grpId="0" animBg="1"/>
      <p:bldP spid="19" grpId="1" animBg="1"/>
      <p:bldP spid="19" grpId="2" animBg="1"/>
      <p:bldP spid="74" grpId="0"/>
      <p:bldP spid="75" grpId="0"/>
      <p:bldP spid="76" grpId="0"/>
      <p:bldP spid="77" grpId="0"/>
      <p:bldP spid="78" grpId="0"/>
      <p:bldP spid="79" grpId="0"/>
      <p:bldP spid="83" grpId="0" animBg="1"/>
      <p:bldP spid="84" grpId="0" animBg="1"/>
      <p:bldP spid="85" grpId="0" animBg="1"/>
      <p:bldP spid="87" grpId="0" animBg="1"/>
      <p:bldP spid="88" grpId="0" animBg="1"/>
      <p:bldP spid="23"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2113893" y="1545564"/>
            <a:ext cx="3656612" cy="1196667"/>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1079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46" name="圆角矩形 45"/>
          <p:cNvSpPr/>
          <p:nvPr/>
        </p:nvSpPr>
        <p:spPr>
          <a:xfrm>
            <a:off x="3623590" y="3318004"/>
            <a:ext cx="3508730" cy="1116399"/>
          </a:xfrm>
          <a:prstGeom prst="roundRect">
            <a:avLst>
              <a:gd name="adj" fmla="val 2268"/>
            </a:avLst>
          </a:prstGeom>
          <a:gradFill flip="none" rotWithShape="1">
            <a:gsLst>
              <a:gs pos="0">
                <a:schemeClr val="bg1"/>
              </a:gs>
              <a:gs pos="36000">
                <a:schemeClr val="bg1"/>
              </a:gs>
              <a:gs pos="100000">
                <a:schemeClr val="bg1">
                  <a:lumMod val="93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0" name="圆角矩形 49"/>
          <p:cNvSpPr/>
          <p:nvPr/>
        </p:nvSpPr>
        <p:spPr>
          <a:xfrm>
            <a:off x="6243468" y="1246881"/>
            <a:ext cx="1521312" cy="2354490"/>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3" name="圆角矩形 52"/>
          <p:cNvSpPr/>
          <p:nvPr/>
        </p:nvSpPr>
        <p:spPr>
          <a:xfrm>
            <a:off x="6307122" y="1351540"/>
            <a:ext cx="1394004" cy="2194148"/>
          </a:xfrm>
          <a:prstGeom prst="roundRect">
            <a:avLst>
              <a:gd name="adj" fmla="val 2268"/>
            </a:avLst>
          </a:prstGeom>
          <a:blipFill>
            <a:blip r:embed="rId2" cstate="screen">
              <a:extLst>
                <a:ext uri="{28A0092B-C50C-407E-A947-70E740481C1C}">
                  <a14:useLocalDpi xmlns:a14="http://schemas.microsoft.com/office/drawing/2010/main"/>
                </a:ext>
              </a:extLst>
            </a:blip>
            <a:stretch>
              <a:fillRect/>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4" name="圆角矩形 53"/>
          <p:cNvSpPr/>
          <p:nvPr/>
        </p:nvSpPr>
        <p:spPr>
          <a:xfrm>
            <a:off x="1319273" y="2113232"/>
            <a:ext cx="1641437" cy="2354490"/>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5" name="圆角矩形 54"/>
          <p:cNvSpPr/>
          <p:nvPr/>
        </p:nvSpPr>
        <p:spPr>
          <a:xfrm>
            <a:off x="1394356" y="2171956"/>
            <a:ext cx="1491269" cy="2194148"/>
          </a:xfrm>
          <a:prstGeom prst="roundRect">
            <a:avLst>
              <a:gd name="adj" fmla="val 2268"/>
            </a:avLst>
          </a:prstGeom>
          <a:blipFill>
            <a:blip r:embed="rId3" cstate="screen">
              <a:extLst>
                <a:ext uri="{28A0092B-C50C-407E-A947-70E740481C1C}">
                  <a14:useLocalDpi xmlns:a14="http://schemas.microsoft.com/office/drawing/2010/main"/>
                </a:ext>
              </a:extLst>
            </a:blip>
            <a:srcRect/>
            <a:stretch>
              <a:fillRect/>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6" name="圆角矩形 55"/>
          <p:cNvSpPr/>
          <p:nvPr/>
        </p:nvSpPr>
        <p:spPr>
          <a:xfrm>
            <a:off x="5597696" y="1249748"/>
            <a:ext cx="409292" cy="368579"/>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368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7" name="圆角矩形 56"/>
          <p:cNvSpPr/>
          <p:nvPr/>
        </p:nvSpPr>
        <p:spPr>
          <a:xfrm>
            <a:off x="3449001" y="3173166"/>
            <a:ext cx="356800" cy="321308"/>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2667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5" name="组合 4"/>
          <p:cNvGrpSpPr/>
          <p:nvPr/>
        </p:nvGrpSpPr>
        <p:grpSpPr>
          <a:xfrm>
            <a:off x="3135861" y="1645940"/>
            <a:ext cx="2666481" cy="950173"/>
            <a:chOff x="3027029" y="1645940"/>
            <a:chExt cx="2666481" cy="950173"/>
          </a:xfrm>
        </p:grpSpPr>
        <p:sp>
          <p:nvSpPr>
            <p:cNvPr id="58" name="TextBox 57"/>
            <p:cNvSpPr txBox="1"/>
            <p:nvPr/>
          </p:nvSpPr>
          <p:spPr>
            <a:xfrm>
              <a:off x="3027029" y="1645940"/>
              <a:ext cx="766078" cy="261610"/>
            </a:xfrm>
            <a:prstGeom prst="rect">
              <a:avLst/>
            </a:prstGeom>
            <a:noFill/>
          </p:spPr>
          <p:txBody>
            <a:bodyPr wrap="square" rtlCol="0">
              <a:spAutoFit/>
            </a:bodyPr>
            <a:lstStyle/>
            <a:p>
              <a:r>
                <a:rPr lang="zh-CN" altLang="en-US" sz="1100" dirty="0" smtClean="0">
                  <a:solidFill>
                    <a:schemeClr val="accent1">
                      <a:lumMod val="75000"/>
                    </a:schemeClr>
                  </a:solidFill>
                  <a:latin typeface="微软雅黑" panose="020B0503020204020204" pitchFamily="34" charset="-122"/>
                  <a:ea typeface="微软雅黑" panose="020B0503020204020204" pitchFamily="34" charset="-122"/>
                </a:rPr>
                <a:t>添加标题</a:t>
              </a:r>
              <a:endParaRPr lang="zh-CN" altLang="en-US" sz="11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9" name="矩形 58"/>
            <p:cNvSpPr/>
            <p:nvPr/>
          </p:nvSpPr>
          <p:spPr>
            <a:xfrm>
              <a:off x="3071701" y="1877070"/>
              <a:ext cx="2621809" cy="719043"/>
            </a:xfrm>
            <a:prstGeom prst="rect">
              <a:avLst/>
            </a:prstGeom>
          </p:spPr>
          <p:txBody>
            <a:bodyPr wrap="square" lIns="68580" tIns="34290" rIns="68580" bIns="34290">
              <a:spAutoFit/>
            </a:bodyPr>
            <a:lstStyle/>
            <a:p>
              <a:pPr>
                <a:lnSpc>
                  <a:spcPct val="120000"/>
                </a:lnSpc>
              </a:pPr>
              <a:r>
                <a:rPr lang="en-US" altLang="zh-CN" sz="900" dirty="0">
                  <a:solidFill>
                    <a:schemeClr val="tx1">
                      <a:lumMod val="75000"/>
                      <a:lumOff val="25000"/>
                    </a:schemeClr>
                  </a:solidFill>
                </a:rPr>
                <a:t>Experience as reference to your, as prudence as your brother and hope as your sentry. Four short </a:t>
              </a:r>
              <a:r>
                <a:rPr lang="en-US" altLang="zh-CN" sz="900" dirty="0" err="1">
                  <a:solidFill>
                    <a:schemeClr val="tx1">
                      <a:lumMod val="75000"/>
                      <a:lumOff val="25000"/>
                    </a:schemeClr>
                  </a:solidFill>
                </a:rPr>
                <a:t>toExperience</a:t>
              </a:r>
              <a:r>
                <a:rPr lang="en-US" altLang="zh-CN" sz="900" dirty="0">
                  <a:solidFill>
                    <a:schemeClr val="tx1">
                      <a:lumMod val="75000"/>
                      <a:lumOff val="25000"/>
                    </a:schemeClr>
                  </a:solidFill>
                </a:rPr>
                <a:t> as reference to your, as prudence as your brother and hope as your sentry. Four short </a:t>
              </a:r>
              <a:r>
                <a:rPr lang="en-US" altLang="zh-CN" sz="900" dirty="0" smtClean="0">
                  <a:solidFill>
                    <a:schemeClr val="tx1">
                      <a:lumMod val="75000"/>
                      <a:lumOff val="25000"/>
                    </a:schemeClr>
                  </a:solidFill>
                </a:rPr>
                <a:t>to</a:t>
              </a:r>
              <a:endParaRPr lang="en-US" altLang="zh-CN" sz="900" dirty="0">
                <a:solidFill>
                  <a:schemeClr val="tx1">
                    <a:lumMod val="75000"/>
                    <a:lumOff val="25000"/>
                  </a:schemeClr>
                </a:solidFill>
              </a:endParaRPr>
            </a:p>
          </p:txBody>
        </p:sp>
      </p:grpSp>
      <p:sp>
        <p:nvSpPr>
          <p:cNvPr id="62" name="圆角矩形 61"/>
          <p:cNvSpPr/>
          <p:nvPr/>
        </p:nvSpPr>
        <p:spPr>
          <a:xfrm>
            <a:off x="3386432" y="3409386"/>
            <a:ext cx="168282" cy="151542"/>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2667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65" name="圆角矩形 64"/>
          <p:cNvSpPr/>
          <p:nvPr/>
        </p:nvSpPr>
        <p:spPr>
          <a:xfrm>
            <a:off x="5445704" y="1523315"/>
            <a:ext cx="233792" cy="184290"/>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368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4" name="组合 3"/>
          <p:cNvGrpSpPr/>
          <p:nvPr/>
        </p:nvGrpSpPr>
        <p:grpSpPr>
          <a:xfrm>
            <a:off x="4252667" y="3508287"/>
            <a:ext cx="2682007" cy="768498"/>
            <a:chOff x="3900390" y="3508287"/>
            <a:chExt cx="2682007" cy="768498"/>
          </a:xfrm>
        </p:grpSpPr>
        <p:sp>
          <p:nvSpPr>
            <p:cNvPr id="66" name="TextBox 65"/>
            <p:cNvSpPr txBox="1"/>
            <p:nvPr/>
          </p:nvSpPr>
          <p:spPr>
            <a:xfrm>
              <a:off x="3900390" y="3508287"/>
              <a:ext cx="766078" cy="261610"/>
            </a:xfrm>
            <a:prstGeom prst="rect">
              <a:avLst/>
            </a:prstGeom>
            <a:noFill/>
          </p:spPr>
          <p:txBody>
            <a:bodyPr wrap="square" rtlCol="0">
              <a:spAutoFit/>
            </a:bodyPr>
            <a:lstStyle/>
            <a:p>
              <a:r>
                <a:rPr lang="zh-CN" altLang="en-US" sz="1100" dirty="0" smtClean="0">
                  <a:solidFill>
                    <a:schemeClr val="accent1">
                      <a:lumMod val="75000"/>
                    </a:schemeClr>
                  </a:solidFill>
                  <a:latin typeface="微软雅黑" panose="020B0503020204020204" pitchFamily="34" charset="-122"/>
                  <a:ea typeface="微软雅黑" panose="020B0503020204020204" pitchFamily="34" charset="-122"/>
                </a:rPr>
                <a:t>添加标题</a:t>
              </a:r>
              <a:endParaRPr lang="zh-CN" altLang="en-US" sz="11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7" name="矩形 66"/>
            <p:cNvSpPr/>
            <p:nvPr/>
          </p:nvSpPr>
          <p:spPr>
            <a:xfrm>
              <a:off x="3930002" y="3708937"/>
              <a:ext cx="2652395" cy="567848"/>
            </a:xfrm>
            <a:prstGeom prst="rect">
              <a:avLst/>
            </a:prstGeom>
          </p:spPr>
          <p:txBody>
            <a:bodyPr wrap="square" lIns="68580" tIns="34290" rIns="68580" bIns="34290">
              <a:spAutoFit/>
            </a:bodyPr>
            <a:lstStyle/>
            <a:p>
              <a:pPr>
                <a:lnSpc>
                  <a:spcPct val="120000"/>
                </a:lnSpc>
              </a:pPr>
              <a:r>
                <a:rPr lang="en-US" altLang="zh-CN" sz="900" dirty="0">
                  <a:solidFill>
                    <a:schemeClr val="tx1">
                      <a:lumMod val="75000"/>
                      <a:lumOff val="25000"/>
                    </a:schemeClr>
                  </a:solidFill>
                </a:rPr>
                <a:t>Experience as reference to your, as prudence as your brother and hope as your sentry. Four short </a:t>
              </a:r>
              <a:r>
                <a:rPr lang="en-US" altLang="zh-CN" sz="900" dirty="0" err="1">
                  <a:solidFill>
                    <a:schemeClr val="tx1">
                      <a:lumMod val="75000"/>
                      <a:lumOff val="25000"/>
                    </a:schemeClr>
                  </a:solidFill>
                </a:rPr>
                <a:t>toExperience</a:t>
              </a:r>
              <a:r>
                <a:rPr lang="en-US" altLang="zh-CN" sz="900" dirty="0">
                  <a:solidFill>
                    <a:schemeClr val="tx1">
                      <a:lumMod val="75000"/>
                      <a:lumOff val="25000"/>
                    </a:schemeClr>
                  </a:solidFill>
                </a:rPr>
                <a:t> as reference to your, as prudence </a:t>
              </a:r>
              <a:r>
                <a:rPr lang="en-US" altLang="zh-CN" sz="900" dirty="0" smtClean="0">
                  <a:solidFill>
                    <a:schemeClr val="tx1">
                      <a:lumMod val="75000"/>
                      <a:lumOff val="25000"/>
                    </a:schemeClr>
                  </a:solidFill>
                </a:rPr>
                <a:t>as</a:t>
              </a:r>
              <a:endParaRPr lang="en-US" altLang="zh-CN" sz="900" dirty="0">
                <a:solidFill>
                  <a:schemeClr val="tx1">
                    <a:lumMod val="75000"/>
                    <a:lumOff val="25000"/>
                  </a:schemeClr>
                </a:solidFill>
              </a:endParaRPr>
            </a:p>
          </p:txBody>
        </p:sp>
      </p:grpSp>
      <p:sp>
        <p:nvSpPr>
          <p:cNvPr id="68" name="矩形 67"/>
          <p:cNvSpPr/>
          <p:nvPr/>
        </p:nvSpPr>
        <p:spPr bwMode="auto">
          <a:xfrm>
            <a:off x="2911624" y="1434038"/>
            <a:ext cx="150298" cy="412571"/>
          </a:xfrm>
          <a:prstGeom prst="rect">
            <a:avLst/>
          </a:prstGeom>
          <a:solidFill>
            <a:schemeClr val="accent1"/>
          </a:solidFill>
          <a:ln w="9525">
            <a:solidFill>
              <a:schemeClr val="bg1"/>
            </a:solidFill>
          </a:ln>
          <a:effectLst>
            <a:outerShdw blurRad="101600" dir="2700000" sx="69000" sy="69000" algn="tl" rotWithShape="0">
              <a:schemeClr val="tx1">
                <a:lumMod val="50000"/>
                <a:lumOff val="5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0" name="矩形 69"/>
          <p:cNvSpPr/>
          <p:nvPr/>
        </p:nvSpPr>
        <p:spPr bwMode="auto">
          <a:xfrm>
            <a:off x="3989387" y="3235144"/>
            <a:ext cx="150298" cy="412571"/>
          </a:xfrm>
          <a:prstGeom prst="rect">
            <a:avLst/>
          </a:prstGeom>
          <a:solidFill>
            <a:schemeClr val="accent1"/>
          </a:solidFill>
          <a:ln w="9525">
            <a:solidFill>
              <a:schemeClr val="bg1"/>
            </a:solidFill>
          </a:ln>
          <a:effectLst>
            <a:outerShdw blurRad="101600" dir="2700000" sx="69000" sy="69000" algn="tl" rotWithShape="0">
              <a:schemeClr val="tx1">
                <a:lumMod val="50000"/>
                <a:lumOff val="5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2"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3"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352999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700" fill="hold"/>
                                        <p:tgtEl>
                                          <p:spTgt spid="22"/>
                                        </p:tgtEl>
                                        <p:attrNameLst>
                                          <p:attrName>ppt_w</p:attrName>
                                        </p:attrNameLst>
                                      </p:cBhvr>
                                      <p:tavLst>
                                        <p:tav tm="0">
                                          <p:val>
                                            <p:strVal val="#ppt_w*0.70"/>
                                          </p:val>
                                        </p:tav>
                                        <p:tav tm="100000">
                                          <p:val>
                                            <p:strVal val="#ppt_w"/>
                                          </p:val>
                                        </p:tav>
                                      </p:tavLst>
                                    </p:anim>
                                    <p:anim calcmode="lin" valueType="num">
                                      <p:cBhvr>
                                        <p:cTn id="8" dur="700" fill="hold"/>
                                        <p:tgtEl>
                                          <p:spTgt spid="22"/>
                                        </p:tgtEl>
                                        <p:attrNameLst>
                                          <p:attrName>ppt_h</p:attrName>
                                        </p:attrNameLst>
                                      </p:cBhvr>
                                      <p:tavLst>
                                        <p:tav tm="0">
                                          <p:val>
                                            <p:strVal val="#ppt_h"/>
                                          </p:val>
                                        </p:tav>
                                        <p:tav tm="100000">
                                          <p:val>
                                            <p:strVal val="#ppt_h"/>
                                          </p:val>
                                        </p:tav>
                                      </p:tavLst>
                                    </p:anim>
                                    <p:animEffect transition="in" filter="fade">
                                      <p:cBhvr>
                                        <p:cTn id="9" dur="700"/>
                                        <p:tgtEl>
                                          <p:spTgt spid="22"/>
                                        </p:tgtEl>
                                      </p:cBhvr>
                                    </p:animEffect>
                                  </p:childTnLst>
                                </p:cTn>
                              </p:par>
                            </p:childTnLst>
                          </p:cTn>
                        </p:par>
                        <p:par>
                          <p:cTn id="10" fill="hold">
                            <p:stCondLst>
                              <p:cond delay="700"/>
                            </p:stCondLst>
                            <p:childTnLst>
                              <p:par>
                                <p:cTn id="11" presetID="10"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750"/>
                                        <p:tgtEl>
                                          <p:spTgt spid="33"/>
                                        </p:tgtEl>
                                      </p:cBhvr>
                                    </p:animEffect>
                                  </p:childTnLst>
                                </p:cTn>
                              </p:par>
                              <p:par>
                                <p:cTn id="14" presetID="63" presetClass="path" presetSubtype="0" decel="50000" fill="hold" grpId="1" nodeType="withEffect">
                                  <p:stCondLst>
                                    <p:cond delay="0"/>
                                  </p:stCondLst>
                                  <p:childTnLst>
                                    <p:animMotion origin="layout" path="M 0.01523 -3.7037E-6 L -0.10885 -3.7037E-6 " pathEditMode="relative" rAng="0" ptsTypes="AA">
                                      <p:cBhvr>
                                        <p:cTn id="15" dur="750" spd="-100000" fill="hold"/>
                                        <p:tgtEl>
                                          <p:spTgt spid="33"/>
                                        </p:tgtEl>
                                        <p:attrNameLst>
                                          <p:attrName>ppt_x</p:attrName>
                                          <p:attrName>ppt_y</p:attrName>
                                        </p:attrNameLst>
                                      </p:cBhvr>
                                      <p:rCtr x="-6211" y="0"/>
                                    </p:animMotion>
                                  </p:childTnLst>
                                </p:cTn>
                              </p:par>
                              <p:par>
                                <p:cTn id="16" presetID="35" presetClass="path" presetSubtype="0" accel="50000" decel="50000" fill="hold" grpId="2" nodeType="withEffect">
                                  <p:stCondLst>
                                    <p:cond delay="750"/>
                                  </p:stCondLst>
                                  <p:childTnLst>
                                    <p:animMotion origin="layout" path="M 0.01601 -3.7037E-6 L 8.33333E-7 -3.7037E-6 " pathEditMode="relative" rAng="0" ptsTypes="AA">
                                      <p:cBhvr>
                                        <p:cTn id="17" dur="750" fill="hold"/>
                                        <p:tgtEl>
                                          <p:spTgt spid="33"/>
                                        </p:tgtEl>
                                        <p:attrNameLst>
                                          <p:attrName>ppt_x</p:attrName>
                                          <p:attrName>ppt_y</p:attrName>
                                        </p:attrNameLst>
                                      </p:cBhvr>
                                      <p:rCtr x="-807" y="0"/>
                                    </p:animMotion>
                                  </p:childTnLst>
                                </p:cTn>
                              </p:par>
                              <p:par>
                                <p:cTn id="18" presetID="10" presetClass="entr" presetSubtype="0"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750"/>
                                        <p:tgtEl>
                                          <p:spTgt spid="46"/>
                                        </p:tgtEl>
                                      </p:cBhvr>
                                    </p:animEffect>
                                  </p:childTnLst>
                                </p:cTn>
                              </p:par>
                              <p:par>
                                <p:cTn id="21" presetID="63" presetClass="path" presetSubtype="0" decel="50000" fill="hold" grpId="1" nodeType="withEffect">
                                  <p:stCondLst>
                                    <p:cond delay="0"/>
                                  </p:stCondLst>
                                  <p:childTnLst>
                                    <p:animMotion origin="layout" path="M -0.01562 -3.7037E-6 L 0.11081 -3.7037E-6 " pathEditMode="relative" rAng="0" ptsTypes="AA">
                                      <p:cBhvr>
                                        <p:cTn id="22" dur="750" spd="-100000" fill="hold"/>
                                        <p:tgtEl>
                                          <p:spTgt spid="46"/>
                                        </p:tgtEl>
                                        <p:attrNameLst>
                                          <p:attrName>ppt_x</p:attrName>
                                          <p:attrName>ppt_y</p:attrName>
                                        </p:attrNameLst>
                                      </p:cBhvr>
                                      <p:rCtr x="6315" y="0"/>
                                    </p:animMotion>
                                  </p:childTnLst>
                                </p:cTn>
                              </p:par>
                              <p:par>
                                <p:cTn id="23" presetID="35" presetClass="path" presetSubtype="0" accel="50000" decel="50000" fill="hold" grpId="2" nodeType="withEffect">
                                  <p:stCondLst>
                                    <p:cond delay="750"/>
                                  </p:stCondLst>
                                  <p:childTnLst>
                                    <p:animMotion origin="layout" path="M -0.01562 -3.7037E-6 L -2.29167E-6 -3.7037E-6 " pathEditMode="relative" rAng="0" ptsTypes="AA">
                                      <p:cBhvr>
                                        <p:cTn id="24" dur="750" fill="hold"/>
                                        <p:tgtEl>
                                          <p:spTgt spid="46"/>
                                        </p:tgtEl>
                                        <p:attrNameLst>
                                          <p:attrName>ppt_x</p:attrName>
                                          <p:attrName>ppt_y</p:attrName>
                                        </p:attrNameLst>
                                      </p:cBhvr>
                                      <p:rCtr x="781" y="0"/>
                                    </p:animMotion>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64" presetClass="path" presetSubtype="0" decel="30000" fill="hold" grpId="1" nodeType="withEffect">
                                  <p:stCondLst>
                                    <p:cond delay="0"/>
                                  </p:stCondLst>
                                  <p:childTnLst>
                                    <p:animMotion origin="layout" path="M -4.58333E-6 0.03889 L -4.58333E-6 -0.14814 " pathEditMode="relative" rAng="0" ptsTypes="AA">
                                      <p:cBhvr>
                                        <p:cTn id="29" dur="750" spd="-100000" fill="hold"/>
                                        <p:tgtEl>
                                          <p:spTgt spid="50"/>
                                        </p:tgtEl>
                                        <p:attrNameLst>
                                          <p:attrName>ppt_x</p:attrName>
                                          <p:attrName>ppt_y</p:attrName>
                                        </p:attrNameLst>
                                      </p:cBhvr>
                                      <p:rCtr x="0" y="-9352"/>
                                    </p:animMotion>
                                  </p:childTnLst>
                                </p:cTn>
                              </p:par>
                              <p:par>
                                <p:cTn id="30" presetID="64" presetClass="path" presetSubtype="0" accel="30000" decel="30000" fill="hold" grpId="2" nodeType="withEffect">
                                  <p:stCondLst>
                                    <p:cond delay="750"/>
                                  </p:stCondLst>
                                  <p:childTnLst>
                                    <p:animMotion origin="layout" path="M -4.58333E-6 0.03843 L -4.58333E-6 -3.7037E-6 " pathEditMode="relative" rAng="0" ptsTypes="AA">
                                      <p:cBhvr>
                                        <p:cTn id="31" dur="750" fill="hold"/>
                                        <p:tgtEl>
                                          <p:spTgt spid="50"/>
                                        </p:tgtEl>
                                        <p:attrNameLst>
                                          <p:attrName>ppt_x</p:attrName>
                                          <p:attrName>ppt_y</p:attrName>
                                        </p:attrNameLst>
                                      </p:cBhvr>
                                      <p:rCtr x="0" y="-1921"/>
                                    </p:animMotion>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42" presetClass="path" presetSubtype="0" decel="30000" fill="hold" grpId="1" nodeType="withEffect">
                                  <p:stCondLst>
                                    <p:cond delay="0"/>
                                  </p:stCondLst>
                                  <p:childTnLst>
                                    <p:animMotion origin="layout" path="M 3.125E-6 -0.03981 L 3.125E-6 0.14815 " pathEditMode="relative" rAng="0" ptsTypes="AA">
                                      <p:cBhvr>
                                        <p:cTn id="36" dur="750" spd="-100000" fill="hold"/>
                                        <p:tgtEl>
                                          <p:spTgt spid="54"/>
                                        </p:tgtEl>
                                        <p:attrNameLst>
                                          <p:attrName>ppt_x</p:attrName>
                                          <p:attrName>ppt_y</p:attrName>
                                        </p:attrNameLst>
                                      </p:cBhvr>
                                      <p:rCtr x="0" y="9398"/>
                                    </p:animMotion>
                                  </p:childTnLst>
                                </p:cTn>
                              </p:par>
                              <p:par>
                                <p:cTn id="37" presetID="42" presetClass="path" presetSubtype="0" accel="30000" decel="30000" fill="hold" grpId="2" nodeType="withEffect">
                                  <p:stCondLst>
                                    <p:cond delay="750"/>
                                  </p:stCondLst>
                                  <p:childTnLst>
                                    <p:animMotion origin="layout" path="M 3.125E-6 -0.03981 L 3.125E-6 -3.7037E-6 " pathEditMode="relative" rAng="0" ptsTypes="AA">
                                      <p:cBhvr>
                                        <p:cTn id="38" dur="750" fill="hold"/>
                                        <p:tgtEl>
                                          <p:spTgt spid="54"/>
                                        </p:tgtEl>
                                        <p:attrNameLst>
                                          <p:attrName>ppt_x</p:attrName>
                                          <p:attrName>ppt_y</p:attrName>
                                        </p:attrNameLst>
                                      </p:cBhvr>
                                      <p:rCtr x="0" y="1991"/>
                                    </p:animMotion>
                                  </p:childTnLst>
                                </p:cTn>
                              </p:par>
                              <p:par>
                                <p:cTn id="39" presetID="10" presetClass="entr" presetSubtype="0" fill="hold" grpId="0" nodeType="withEffect">
                                  <p:stCondLst>
                                    <p:cond delay="75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grpId="0" nodeType="withEffect">
                                  <p:stCondLst>
                                    <p:cond delay="75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62"/>
                                        </p:tgtEl>
                                        <p:attrNameLst>
                                          <p:attrName>style.visibility</p:attrName>
                                        </p:attrNameLst>
                                      </p:cBhvr>
                                      <p:to>
                                        <p:strVal val="visible"/>
                                      </p:to>
                                    </p:set>
                                    <p:animEffect transition="in" filter="fade">
                                      <p:cBhvr>
                                        <p:cTn id="50" dur="500"/>
                                        <p:tgtEl>
                                          <p:spTgt spid="62"/>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500"/>
                                        <p:tgtEl>
                                          <p:spTgt spid="55"/>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53"/>
                                        </p:tgtEl>
                                        <p:attrNameLst>
                                          <p:attrName>style.visibility</p:attrName>
                                        </p:attrNameLst>
                                      </p:cBhvr>
                                      <p:to>
                                        <p:strVal val="visible"/>
                                      </p:to>
                                    </p:set>
                                    <p:animEffect transition="in" filter="fade">
                                      <p:cBhvr>
                                        <p:cTn id="56" dur="500"/>
                                        <p:tgtEl>
                                          <p:spTgt spid="53"/>
                                        </p:tgtEl>
                                      </p:cBhvr>
                                    </p:animEffect>
                                  </p:childTnLst>
                                </p:cTn>
                              </p:par>
                              <p:par>
                                <p:cTn id="57" presetID="10" presetClass="entr" presetSubtype="0" fill="hold" grpId="0" nodeType="withEffect">
                                  <p:stCondLst>
                                    <p:cond delay="1200"/>
                                  </p:stCondLst>
                                  <p:childTnLst>
                                    <p:set>
                                      <p:cBhvr>
                                        <p:cTn id="58" dur="1" fill="hold">
                                          <p:stCondLst>
                                            <p:cond delay="0"/>
                                          </p:stCondLst>
                                        </p:cTn>
                                        <p:tgtEl>
                                          <p:spTgt spid="68"/>
                                        </p:tgtEl>
                                        <p:attrNameLst>
                                          <p:attrName>style.visibility</p:attrName>
                                        </p:attrNameLst>
                                      </p:cBhvr>
                                      <p:to>
                                        <p:strVal val="visible"/>
                                      </p:to>
                                    </p:set>
                                    <p:animEffect transition="in" filter="fade">
                                      <p:cBhvr>
                                        <p:cTn id="59" dur="500"/>
                                        <p:tgtEl>
                                          <p:spTgt spid="68"/>
                                        </p:tgtEl>
                                      </p:cBhvr>
                                    </p:animEffect>
                                  </p:childTnLst>
                                </p:cTn>
                              </p:par>
                              <p:par>
                                <p:cTn id="60" presetID="10" presetClass="entr" presetSubtype="0" fill="hold" grpId="0" nodeType="withEffect">
                                  <p:stCondLst>
                                    <p:cond delay="120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childTnLst>
                          </p:cTn>
                        </p:par>
                        <p:par>
                          <p:cTn id="63" fill="hold">
                            <p:stCondLst>
                              <p:cond delay="2400"/>
                            </p:stCondLst>
                            <p:childTnLst>
                              <p:par>
                                <p:cTn id="64" presetID="22" presetClass="entr" presetSubtype="8" fill="hold" nodeType="after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left)">
                                      <p:cBhvr>
                                        <p:cTn id="66" dur="500"/>
                                        <p:tgtEl>
                                          <p:spTgt spid="5"/>
                                        </p:tgtEl>
                                      </p:cBhvr>
                                    </p:animEffect>
                                  </p:childTnLst>
                                </p:cTn>
                              </p:par>
                              <p:par>
                                <p:cTn id="67" presetID="22" presetClass="entr" presetSubtype="2" fill="hold" nodeType="with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wipe(right)">
                                      <p:cBhvr>
                                        <p:cTn id="6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3" grpId="2" animBg="1"/>
      <p:bldP spid="46" grpId="0" animBg="1"/>
      <p:bldP spid="46" grpId="1" animBg="1"/>
      <p:bldP spid="46" grpId="2" animBg="1"/>
      <p:bldP spid="50" grpId="0" animBg="1"/>
      <p:bldP spid="50" grpId="1" animBg="1"/>
      <p:bldP spid="50" grpId="2" animBg="1"/>
      <p:bldP spid="53" grpId="0" animBg="1"/>
      <p:bldP spid="54" grpId="0" animBg="1"/>
      <p:bldP spid="54" grpId="1" animBg="1"/>
      <p:bldP spid="54" grpId="2" animBg="1"/>
      <p:bldP spid="55" grpId="0" animBg="1"/>
      <p:bldP spid="56" grpId="0" animBg="1"/>
      <p:bldP spid="57" grpId="0" animBg="1"/>
      <p:bldP spid="62" grpId="0" animBg="1"/>
      <p:bldP spid="65" grpId="0" animBg="1"/>
      <p:bldP spid="68" grpId="0" animBg="1"/>
      <p:bldP spid="70"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8350" y="1701195"/>
            <a:ext cx="9303630" cy="2240264"/>
          </a:xfrm>
          <a:prstGeom prst="rect">
            <a:avLst/>
          </a:prstGeom>
          <a:solidFill>
            <a:schemeClr val="accent1"/>
          </a:soli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4" name="Freeform 7"/>
          <p:cNvSpPr>
            <a:spLocks/>
          </p:cNvSpPr>
          <p:nvPr/>
        </p:nvSpPr>
        <p:spPr bwMode="auto">
          <a:xfrm>
            <a:off x="3758307" y="812547"/>
            <a:ext cx="1433826" cy="161747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chemeClr val="bg1">
                  <a:lumMod val="85000"/>
                </a:schemeClr>
              </a:gs>
            </a:gsLst>
            <a:lin ang="13500000" scaled="1"/>
            <a:tileRect/>
          </a:gradFill>
          <a:ln w="1587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5" name="组合 64"/>
          <p:cNvGrpSpPr/>
          <p:nvPr/>
        </p:nvGrpSpPr>
        <p:grpSpPr>
          <a:xfrm>
            <a:off x="3996160" y="1125984"/>
            <a:ext cx="1263542" cy="1021081"/>
            <a:chOff x="2270761" y="2143972"/>
            <a:chExt cx="1263542" cy="1021081"/>
          </a:xfrm>
        </p:grpSpPr>
        <p:sp>
          <p:nvSpPr>
            <p:cNvPr id="66" name="TextBox 76"/>
            <p:cNvSpPr txBox="1"/>
            <p:nvPr/>
          </p:nvSpPr>
          <p:spPr>
            <a:xfrm>
              <a:off x="2431830" y="2143972"/>
              <a:ext cx="736587"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smtClean="0">
                  <a:solidFill>
                    <a:srgbClr val="0099FF"/>
                  </a:solidFill>
                  <a:latin typeface="DIN Mittelschrift Std" pitchFamily="50" charset="0"/>
                  <a:ea typeface="方正宋黑繁体" panose="03000509000000000000" pitchFamily="65" charset="-122"/>
                  <a:cs typeface="Arial Unicode MS" panose="020B0604020202020204" pitchFamily="34" charset="-122"/>
                </a:rPr>
                <a:t>03</a:t>
              </a:r>
              <a:endParaRPr lang="zh-CN" altLang="en-US" sz="3600" b="1" dirty="0">
                <a:solidFill>
                  <a:srgbClr val="0099FF"/>
                </a:solidFill>
                <a:latin typeface="DIN Mittelschrift Std" pitchFamily="50" charset="0"/>
                <a:ea typeface="方正宋黑繁体" panose="03000509000000000000" pitchFamily="65" charset="-122"/>
                <a:cs typeface="Arial Unicode MS" panose="020B0604020202020204" pitchFamily="34" charset="-122"/>
              </a:endParaRPr>
            </a:p>
          </p:txBody>
        </p:sp>
        <p:sp>
          <p:nvSpPr>
            <p:cNvPr id="67" name="TextBox 75"/>
            <p:cNvSpPr txBox="1"/>
            <p:nvPr/>
          </p:nvSpPr>
          <p:spPr>
            <a:xfrm>
              <a:off x="2270761" y="2580278"/>
              <a:ext cx="12635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smtClean="0">
                  <a:solidFill>
                    <a:srgbClr val="0099FF"/>
                  </a:solidFill>
                  <a:latin typeface="思源黑体 CN Medium" pitchFamily="34" charset="-122"/>
                  <a:ea typeface="思源黑体 CN Medium" pitchFamily="34" charset="-122"/>
                  <a:cs typeface="Arial Unicode MS" panose="020B0604020202020204" pitchFamily="34" charset="-122"/>
                </a:rPr>
                <a:t>PART</a:t>
              </a:r>
              <a:r>
                <a:rPr lang="en-US" altLang="zh-CN" sz="3200" dirty="0" smtClean="0">
                  <a:solidFill>
                    <a:srgbClr val="0099FF"/>
                  </a:solidFill>
                  <a:latin typeface="思源黑体 CN Medium" pitchFamily="34" charset="-122"/>
                  <a:ea typeface="思源黑体 CN Medium" pitchFamily="34" charset="-122"/>
                  <a:cs typeface="Arial Unicode MS" panose="020B0604020202020204" pitchFamily="34" charset="-122"/>
                </a:rPr>
                <a:t> </a:t>
              </a:r>
              <a:endParaRPr lang="zh-CN" altLang="en-US" sz="4400" dirty="0">
                <a:solidFill>
                  <a:srgbClr val="0099FF"/>
                </a:solidFill>
                <a:latin typeface="思源黑体 CN Medium" pitchFamily="34" charset="-122"/>
                <a:ea typeface="思源黑体 CN Medium" pitchFamily="34" charset="-122"/>
                <a:cs typeface="Arial Unicode MS" panose="020B0604020202020204" pitchFamily="34" charset="-122"/>
              </a:endParaRPr>
            </a:p>
          </p:txBody>
        </p:sp>
      </p:grpSp>
      <p:grpSp>
        <p:nvGrpSpPr>
          <p:cNvPr id="5" name="组合 4"/>
          <p:cNvGrpSpPr/>
          <p:nvPr/>
        </p:nvGrpSpPr>
        <p:grpSpPr>
          <a:xfrm>
            <a:off x="2910489" y="2653523"/>
            <a:ext cx="3613819" cy="954319"/>
            <a:chOff x="2968364" y="2653523"/>
            <a:chExt cx="3613819" cy="954319"/>
          </a:xfrm>
        </p:grpSpPr>
        <p:sp>
          <p:nvSpPr>
            <p:cNvPr id="62" name="TextBox 22"/>
            <p:cNvSpPr txBox="1"/>
            <p:nvPr/>
          </p:nvSpPr>
          <p:spPr>
            <a:xfrm>
              <a:off x="3109970" y="2653523"/>
              <a:ext cx="3058882" cy="514152"/>
            </a:xfrm>
            <a:prstGeom prst="rect">
              <a:avLst/>
            </a:prstGeom>
            <a:noFill/>
          </p:spPr>
          <p:txBody>
            <a:bodyPr wrap="square" lIns="82461" tIns="41230" rIns="82461" bIns="4123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smtClean="0">
                  <a:solidFill>
                    <a:schemeClr val="bg1"/>
                  </a:solidFill>
                  <a:latin typeface="思源黑体 CN Medium" pitchFamily="34" charset="-122"/>
                  <a:ea typeface="思源黑体 CN Medium" pitchFamily="34" charset="-122"/>
                </a:rPr>
                <a:t>点击添加你的标题</a:t>
              </a:r>
              <a:endParaRPr lang="zh-CN" altLang="en-US" sz="2800" dirty="0">
                <a:solidFill>
                  <a:schemeClr val="bg1"/>
                </a:solidFill>
                <a:latin typeface="思源黑体 CN Medium" pitchFamily="34" charset="-122"/>
                <a:ea typeface="思源黑体 CN Medium" pitchFamily="34" charset="-122"/>
              </a:endParaRPr>
            </a:p>
          </p:txBody>
        </p:sp>
        <p:grpSp>
          <p:nvGrpSpPr>
            <p:cNvPr id="4" name="组合 3"/>
            <p:cNvGrpSpPr/>
            <p:nvPr/>
          </p:nvGrpSpPr>
          <p:grpSpPr>
            <a:xfrm>
              <a:off x="2968364" y="3339911"/>
              <a:ext cx="1101019" cy="267931"/>
              <a:chOff x="2968364" y="3197671"/>
              <a:chExt cx="1101019" cy="267931"/>
            </a:xfrm>
          </p:grpSpPr>
          <p:sp>
            <p:nvSpPr>
              <p:cNvPr id="70" name="TextBox 29"/>
              <p:cNvSpPr txBox="1"/>
              <p:nvPr/>
            </p:nvSpPr>
            <p:spPr>
              <a:xfrm>
                <a:off x="3069244" y="3197671"/>
                <a:ext cx="1000139" cy="267931"/>
              </a:xfrm>
              <a:prstGeom prst="rect">
                <a:avLst/>
              </a:prstGeom>
              <a:noFill/>
            </p:spPr>
            <p:txBody>
              <a:bodyPr wrap="square" lIns="82461" tIns="41230" rIns="82461" bIns="4123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pc="100" dirty="0" smtClean="0">
                    <a:solidFill>
                      <a:schemeClr val="bg1"/>
                    </a:solidFill>
                    <a:latin typeface="微软雅黑" panose="020B0503020204020204" pitchFamily="34" charset="-122"/>
                    <a:ea typeface="微软雅黑" panose="020B0503020204020204" pitchFamily="34" charset="-122"/>
                  </a:rPr>
                  <a:t> 添加标题</a:t>
                </a:r>
                <a:endParaRPr lang="zh-CN" altLang="en-US" sz="1200" spc="100" dirty="0">
                  <a:solidFill>
                    <a:schemeClr val="bg1"/>
                  </a:solidFill>
                  <a:latin typeface="微软雅黑" panose="020B0503020204020204" pitchFamily="34" charset="-122"/>
                  <a:ea typeface="微软雅黑" panose="020B0503020204020204" pitchFamily="34" charset="-122"/>
                </a:endParaRPr>
              </a:p>
            </p:txBody>
          </p:sp>
          <p:sp>
            <p:nvSpPr>
              <p:cNvPr id="71" name="矩形 70"/>
              <p:cNvSpPr/>
              <p:nvPr/>
            </p:nvSpPr>
            <p:spPr>
              <a:xfrm>
                <a:off x="2968364" y="3260080"/>
                <a:ext cx="141606" cy="141606"/>
              </a:xfrm>
              <a:prstGeom prst="rect">
                <a:avLst/>
              </a:prstGeom>
              <a:solidFill>
                <a:srgbClr val="FFFFFF"/>
              </a:solidFill>
              <a:ln w="3175">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461" tIns="41230" rIns="82461" bIns="4123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reflection blurRad="6350" stA="60000" endA="900" endPos="58000" dir="5400000" sy="-100000" algn="bl" rotWithShape="0"/>
                  </a:effectLst>
                </a:endParaRPr>
              </a:p>
            </p:txBody>
          </p:sp>
        </p:grpSp>
        <p:grpSp>
          <p:nvGrpSpPr>
            <p:cNvPr id="74" name="组合 73"/>
            <p:cNvGrpSpPr/>
            <p:nvPr/>
          </p:nvGrpSpPr>
          <p:grpSpPr>
            <a:xfrm>
              <a:off x="4228364" y="3339911"/>
              <a:ext cx="1101019" cy="267931"/>
              <a:chOff x="2968364" y="3197671"/>
              <a:chExt cx="1101019" cy="267931"/>
            </a:xfrm>
          </p:grpSpPr>
          <p:sp>
            <p:nvSpPr>
              <p:cNvPr id="75" name="TextBox 29"/>
              <p:cNvSpPr txBox="1"/>
              <p:nvPr/>
            </p:nvSpPr>
            <p:spPr>
              <a:xfrm>
                <a:off x="3069244" y="3197671"/>
                <a:ext cx="1000139" cy="267931"/>
              </a:xfrm>
              <a:prstGeom prst="rect">
                <a:avLst/>
              </a:prstGeom>
              <a:noFill/>
            </p:spPr>
            <p:txBody>
              <a:bodyPr wrap="square" lIns="82461" tIns="41230" rIns="82461" bIns="4123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pc="100" dirty="0" smtClean="0">
                    <a:solidFill>
                      <a:schemeClr val="bg1"/>
                    </a:solidFill>
                    <a:latin typeface="微软雅黑" panose="020B0503020204020204" pitchFamily="34" charset="-122"/>
                    <a:ea typeface="微软雅黑" panose="020B0503020204020204" pitchFamily="34" charset="-122"/>
                  </a:rPr>
                  <a:t> 添加标题</a:t>
                </a:r>
                <a:endParaRPr lang="zh-CN" altLang="en-US" sz="1200" spc="100" dirty="0">
                  <a:solidFill>
                    <a:schemeClr val="bg1"/>
                  </a:solidFill>
                  <a:latin typeface="微软雅黑" panose="020B0503020204020204" pitchFamily="34" charset="-122"/>
                  <a:ea typeface="微软雅黑" panose="020B0503020204020204" pitchFamily="34" charset="-122"/>
                </a:endParaRPr>
              </a:p>
            </p:txBody>
          </p:sp>
          <p:sp>
            <p:nvSpPr>
              <p:cNvPr id="76" name="矩形 75"/>
              <p:cNvSpPr/>
              <p:nvPr/>
            </p:nvSpPr>
            <p:spPr>
              <a:xfrm>
                <a:off x="2968364" y="3260080"/>
                <a:ext cx="141606" cy="141606"/>
              </a:xfrm>
              <a:prstGeom prst="rect">
                <a:avLst/>
              </a:prstGeom>
              <a:solidFill>
                <a:srgbClr val="FFFFFF"/>
              </a:solidFill>
              <a:ln w="3175">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461" tIns="41230" rIns="82461" bIns="4123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reflection blurRad="6350" stA="60000" endA="900" endPos="58000" dir="5400000" sy="-100000" algn="bl" rotWithShape="0"/>
                  </a:effectLst>
                </a:endParaRPr>
              </a:p>
            </p:txBody>
          </p:sp>
        </p:grpSp>
        <p:grpSp>
          <p:nvGrpSpPr>
            <p:cNvPr id="77" name="组合 76"/>
            <p:cNvGrpSpPr/>
            <p:nvPr/>
          </p:nvGrpSpPr>
          <p:grpSpPr>
            <a:xfrm>
              <a:off x="5481164" y="3339911"/>
              <a:ext cx="1101019" cy="267931"/>
              <a:chOff x="2968364" y="3197671"/>
              <a:chExt cx="1101019" cy="267931"/>
            </a:xfrm>
          </p:grpSpPr>
          <p:sp>
            <p:nvSpPr>
              <p:cNvPr id="78" name="TextBox 29"/>
              <p:cNvSpPr txBox="1"/>
              <p:nvPr/>
            </p:nvSpPr>
            <p:spPr>
              <a:xfrm>
                <a:off x="3069244" y="3197671"/>
                <a:ext cx="1000139" cy="267931"/>
              </a:xfrm>
              <a:prstGeom prst="rect">
                <a:avLst/>
              </a:prstGeom>
              <a:noFill/>
            </p:spPr>
            <p:txBody>
              <a:bodyPr wrap="square" lIns="82461" tIns="41230" rIns="82461" bIns="4123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pc="100" dirty="0" smtClean="0">
                    <a:solidFill>
                      <a:schemeClr val="bg1"/>
                    </a:solidFill>
                    <a:latin typeface="微软雅黑" panose="020B0503020204020204" pitchFamily="34" charset="-122"/>
                    <a:ea typeface="微软雅黑" panose="020B0503020204020204" pitchFamily="34" charset="-122"/>
                  </a:rPr>
                  <a:t> 添加标题</a:t>
                </a:r>
                <a:endParaRPr lang="zh-CN" altLang="en-US" sz="1200" spc="100"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a:xfrm>
                <a:off x="2968364" y="3260080"/>
                <a:ext cx="141606" cy="141606"/>
              </a:xfrm>
              <a:prstGeom prst="rect">
                <a:avLst/>
              </a:prstGeom>
              <a:solidFill>
                <a:srgbClr val="FFFFFF"/>
              </a:solidFill>
              <a:ln w="3175">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461" tIns="41230" rIns="82461" bIns="4123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reflection blurRad="6350" stA="60000" endA="900" endPos="58000" dir="5400000" sy="-100000" algn="bl" rotWithShape="0"/>
                  </a:effectLst>
                </a:endParaRPr>
              </a:p>
            </p:txBody>
          </p:sp>
        </p:grpSp>
      </p:grpSp>
    </p:spTree>
    <p:extLst>
      <p:ext uri="{BB962C8B-B14F-4D97-AF65-F5344CB8AC3E}">
        <p14:creationId xmlns:p14="http://schemas.microsoft.com/office/powerpoint/2010/main" val="36664169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30000" fill="hold" grpId="1" nodeType="withEffect">
                                  <p:stCondLst>
                                    <p:cond delay="0"/>
                                  </p:stCondLst>
                                  <p:childTnLst>
                                    <p:animMotion origin="layout" path="M 3.125E-6 -0.03981 L 3.125E-6 0.14815 " pathEditMode="relative" rAng="0" ptsTypes="AA">
                                      <p:cBhvr>
                                        <p:cTn id="9" dur="750" spd="-100000" fill="hold"/>
                                        <p:tgtEl>
                                          <p:spTgt spid="2"/>
                                        </p:tgtEl>
                                        <p:attrNameLst>
                                          <p:attrName>ppt_x</p:attrName>
                                          <p:attrName>ppt_y</p:attrName>
                                        </p:attrNameLst>
                                      </p:cBhvr>
                                      <p:rCtr x="0" y="9398"/>
                                    </p:animMotion>
                                  </p:childTnLst>
                                </p:cTn>
                              </p:par>
                              <p:par>
                                <p:cTn id="10" presetID="42" presetClass="path" presetSubtype="0" accel="30000" decel="30000" fill="hold" grpId="2" nodeType="withEffect">
                                  <p:stCondLst>
                                    <p:cond delay="750"/>
                                  </p:stCondLst>
                                  <p:childTnLst>
                                    <p:animMotion origin="layout" path="M 3.125E-6 -0.03981 L 3.125E-6 -3.7037E-6 " pathEditMode="relative" rAng="0" ptsTypes="AA">
                                      <p:cBhvr>
                                        <p:cTn id="11" dur="750" fill="hold"/>
                                        <p:tgtEl>
                                          <p:spTgt spid="2"/>
                                        </p:tgtEl>
                                        <p:attrNameLst>
                                          <p:attrName>ppt_x</p:attrName>
                                          <p:attrName>ppt_y</p:attrName>
                                        </p:attrNameLst>
                                      </p:cBhvr>
                                      <p:rCtr x="0" y="1991"/>
                                    </p:animMotion>
                                  </p:childTnLst>
                                </p:cTn>
                              </p:par>
                              <p:par>
                                <p:cTn id="12" presetID="10" presetClass="entr" presetSubtype="0" fill="hold" grpId="0"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fade">
                                      <p:cBhvr>
                                        <p:cTn id="14" dur="500"/>
                                        <p:tgtEl>
                                          <p:spTgt spid="54"/>
                                        </p:tgtEl>
                                      </p:cBhvr>
                                    </p:animEffect>
                                  </p:childTnLst>
                                </p:cTn>
                              </p:par>
                              <p:par>
                                <p:cTn id="15" presetID="64" presetClass="path" presetSubtype="0" decel="30000" fill="hold" grpId="1" nodeType="withEffect">
                                  <p:stCondLst>
                                    <p:cond delay="0"/>
                                  </p:stCondLst>
                                  <p:childTnLst>
                                    <p:animMotion origin="layout" path="M -4.58333E-6 0.03889 L -4.58333E-6 -0.14814 " pathEditMode="relative" rAng="0" ptsTypes="AA">
                                      <p:cBhvr>
                                        <p:cTn id="16" dur="750" spd="-100000" fill="hold"/>
                                        <p:tgtEl>
                                          <p:spTgt spid="54"/>
                                        </p:tgtEl>
                                        <p:attrNameLst>
                                          <p:attrName>ppt_x</p:attrName>
                                          <p:attrName>ppt_y</p:attrName>
                                        </p:attrNameLst>
                                      </p:cBhvr>
                                      <p:rCtr x="0" y="-9352"/>
                                    </p:animMotion>
                                  </p:childTnLst>
                                </p:cTn>
                              </p:par>
                              <p:par>
                                <p:cTn id="17" presetID="64" presetClass="path" presetSubtype="0" accel="30000" decel="30000" fill="hold" grpId="2" nodeType="withEffect">
                                  <p:stCondLst>
                                    <p:cond delay="750"/>
                                  </p:stCondLst>
                                  <p:childTnLst>
                                    <p:animMotion origin="layout" path="M -4.58333E-6 0.03843 L -4.58333E-6 -3.7037E-6 " pathEditMode="relative" rAng="0" ptsTypes="AA">
                                      <p:cBhvr>
                                        <p:cTn id="18" dur="750" fill="hold"/>
                                        <p:tgtEl>
                                          <p:spTgt spid="54"/>
                                        </p:tgtEl>
                                        <p:attrNameLst>
                                          <p:attrName>ppt_x</p:attrName>
                                          <p:attrName>ppt_y</p:attrName>
                                        </p:attrNameLst>
                                      </p:cBhvr>
                                      <p:rCtr x="0" y="-1921"/>
                                    </p:animMotion>
                                  </p:childTnLst>
                                </p:cTn>
                              </p:par>
                              <p:par>
                                <p:cTn id="19" presetID="53" presetClass="entr" presetSubtype="16" fill="hold" nodeType="withEffect">
                                  <p:stCondLst>
                                    <p:cond delay="750"/>
                                  </p:stCondLst>
                                  <p:childTnLst>
                                    <p:set>
                                      <p:cBhvr>
                                        <p:cTn id="20" dur="1" fill="hold">
                                          <p:stCondLst>
                                            <p:cond delay="0"/>
                                          </p:stCondLst>
                                        </p:cTn>
                                        <p:tgtEl>
                                          <p:spTgt spid="65"/>
                                        </p:tgtEl>
                                        <p:attrNameLst>
                                          <p:attrName>style.visibility</p:attrName>
                                        </p:attrNameLst>
                                      </p:cBhvr>
                                      <p:to>
                                        <p:strVal val="visible"/>
                                      </p:to>
                                    </p:set>
                                    <p:anim calcmode="lin" valueType="num">
                                      <p:cBhvr>
                                        <p:cTn id="21" dur="500" fill="hold"/>
                                        <p:tgtEl>
                                          <p:spTgt spid="65"/>
                                        </p:tgtEl>
                                        <p:attrNameLst>
                                          <p:attrName>ppt_w</p:attrName>
                                        </p:attrNameLst>
                                      </p:cBhvr>
                                      <p:tavLst>
                                        <p:tav tm="0">
                                          <p:val>
                                            <p:fltVal val="0"/>
                                          </p:val>
                                        </p:tav>
                                        <p:tav tm="100000">
                                          <p:val>
                                            <p:strVal val="#ppt_w"/>
                                          </p:val>
                                        </p:tav>
                                      </p:tavLst>
                                    </p:anim>
                                    <p:anim calcmode="lin" valueType="num">
                                      <p:cBhvr>
                                        <p:cTn id="22" dur="500" fill="hold"/>
                                        <p:tgtEl>
                                          <p:spTgt spid="65"/>
                                        </p:tgtEl>
                                        <p:attrNameLst>
                                          <p:attrName>ppt_h</p:attrName>
                                        </p:attrNameLst>
                                      </p:cBhvr>
                                      <p:tavLst>
                                        <p:tav tm="0">
                                          <p:val>
                                            <p:fltVal val="0"/>
                                          </p:val>
                                        </p:tav>
                                        <p:tav tm="100000">
                                          <p:val>
                                            <p:strVal val="#ppt_h"/>
                                          </p:val>
                                        </p:tav>
                                      </p:tavLst>
                                    </p:anim>
                                    <p:animEffect transition="in" filter="fade">
                                      <p:cBhvr>
                                        <p:cTn id="23" dur="500"/>
                                        <p:tgtEl>
                                          <p:spTgt spid="65"/>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54" grpId="0" animBg="1"/>
      <p:bldP spid="54" grpId="1" animBg="1"/>
      <p:bldP spid="54"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5207" y="1338168"/>
            <a:ext cx="2160240" cy="3044771"/>
          </a:xfrm>
          <a:prstGeom prst="rect">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8000" sy="98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dirty="0"/>
          </a:p>
        </p:txBody>
      </p:sp>
      <p:sp>
        <p:nvSpPr>
          <p:cNvPr id="23" name="TextBox 22"/>
          <p:cNvSpPr txBox="1"/>
          <p:nvPr/>
        </p:nvSpPr>
        <p:spPr>
          <a:xfrm>
            <a:off x="4069347" y="1331282"/>
            <a:ext cx="962993" cy="276999"/>
          </a:xfrm>
          <a:prstGeom prst="rect">
            <a:avLst/>
          </a:prstGeom>
          <a:noFill/>
        </p:spPr>
        <p:txBody>
          <a:bodyPr wrap="square" rtlCol="0">
            <a:spAutoFit/>
          </a:bodyPr>
          <a:lstStyle/>
          <a:p>
            <a:r>
              <a:rPr lang="zh-CN" altLang="en-US" sz="1200" dirty="0" smtClean="0">
                <a:solidFill>
                  <a:schemeClr val="accent1"/>
                </a:solidFill>
                <a:latin typeface="微软雅黑" panose="020B0503020204020204" pitchFamily="34" charset="-122"/>
                <a:ea typeface="微软雅黑" panose="020B0503020204020204" pitchFamily="34" charset="-122"/>
              </a:rPr>
              <a:t>添加标题</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4069347" y="1616234"/>
            <a:ext cx="3723752" cy="669927"/>
          </a:xfrm>
          <a:prstGeom prst="rect">
            <a:avLst/>
          </a:prstGeom>
          <a:noFill/>
        </p:spPr>
        <p:txBody>
          <a:bodyPr wrap="square" rtlCol="0">
            <a:spAutoFit/>
          </a:bodyPr>
          <a:lstStyle/>
          <a:p>
            <a:pPr algn="just">
              <a:lnSpc>
                <a:spcPct val="120000"/>
              </a:lnSpc>
            </a:pPr>
            <a:r>
              <a:rPr lang="en-US" altLang="zh-CN" sz="800" dirty="0">
                <a:solidFill>
                  <a:schemeClr val="tx1">
                    <a:lumMod val="75000"/>
                    <a:lumOff val="25000"/>
                  </a:schemeClr>
                </a:solidFill>
              </a:rPr>
              <a:t>Experience as reference to your, </a:t>
            </a:r>
            <a:r>
              <a:rPr lang="en-US" altLang="zh-CN" sz="800" dirty="0" err="1">
                <a:solidFill>
                  <a:schemeClr val="tx1">
                    <a:lumMod val="75000"/>
                    <a:lumOff val="25000"/>
                  </a:schemeClr>
                </a:solidFill>
              </a:rPr>
              <a:t>asprudence</a:t>
            </a:r>
            <a:r>
              <a:rPr lang="en-US" altLang="zh-CN" sz="800" dirty="0">
                <a:solidFill>
                  <a:schemeClr val="tx1">
                    <a:lumMod val="75000"/>
                    <a:lumOff val="25000"/>
                  </a:schemeClr>
                </a:solidFill>
              </a:rPr>
              <a:t> as your brother and hope as </a:t>
            </a:r>
            <a:r>
              <a:rPr lang="en-US" altLang="zh-CN" sz="800" dirty="0" err="1">
                <a:solidFill>
                  <a:schemeClr val="tx1">
                    <a:lumMod val="75000"/>
                    <a:lumOff val="25000"/>
                  </a:schemeClr>
                </a:solidFill>
              </a:rPr>
              <a:t>yoursentry</a:t>
            </a:r>
            <a:r>
              <a:rPr lang="en-US" altLang="zh-CN" sz="800" dirty="0">
                <a:solidFill>
                  <a:schemeClr val="tx1">
                    <a:lumMod val="75000"/>
                    <a:lumOff val="25000"/>
                  </a:schemeClr>
                </a:solidFill>
              </a:rPr>
              <a:t>. Four short </a:t>
            </a:r>
            <a:r>
              <a:rPr lang="en-US" altLang="zh-CN" sz="800" dirty="0" err="1">
                <a:solidFill>
                  <a:schemeClr val="tx1">
                    <a:lumMod val="75000"/>
                    <a:lumOff val="25000"/>
                  </a:schemeClr>
                </a:solidFill>
              </a:rPr>
              <a:t>tobrother</a:t>
            </a:r>
            <a:r>
              <a:rPr lang="en-US" altLang="zh-CN" sz="800" dirty="0">
                <a:solidFill>
                  <a:schemeClr val="tx1">
                    <a:lumMod val="75000"/>
                    <a:lumOff val="25000"/>
                  </a:schemeClr>
                </a:solidFill>
              </a:rPr>
              <a:t> and hope as your sentry. Four short </a:t>
            </a:r>
            <a:r>
              <a:rPr lang="en-US" altLang="zh-CN" sz="800" dirty="0" err="1" smtClean="0">
                <a:solidFill>
                  <a:schemeClr val="tx1">
                    <a:lumMod val="75000"/>
                    <a:lumOff val="25000"/>
                  </a:schemeClr>
                </a:solidFill>
              </a:rPr>
              <a:t>to</a:t>
            </a:r>
            <a:r>
              <a:rPr lang="en-US" altLang="zh-CN" sz="800" dirty="0" err="1">
                <a:solidFill>
                  <a:schemeClr val="tx1">
                    <a:lumMod val="75000"/>
                    <a:lumOff val="25000"/>
                  </a:schemeClr>
                </a:solidFill>
              </a:rPr>
              <a:t>Experience</a:t>
            </a:r>
            <a:r>
              <a:rPr lang="en-US" altLang="zh-CN" sz="800" dirty="0">
                <a:solidFill>
                  <a:schemeClr val="tx1">
                    <a:lumMod val="75000"/>
                    <a:lumOff val="25000"/>
                  </a:schemeClr>
                </a:solidFill>
              </a:rPr>
              <a:t> as reference to your, </a:t>
            </a:r>
            <a:r>
              <a:rPr lang="en-US" altLang="zh-CN" sz="800" dirty="0" err="1">
                <a:solidFill>
                  <a:schemeClr val="tx1">
                    <a:lumMod val="75000"/>
                    <a:lumOff val="25000"/>
                  </a:schemeClr>
                </a:solidFill>
              </a:rPr>
              <a:t>asprudence</a:t>
            </a:r>
            <a:r>
              <a:rPr lang="en-US" altLang="zh-CN" sz="800" dirty="0">
                <a:solidFill>
                  <a:schemeClr val="tx1">
                    <a:lumMod val="75000"/>
                    <a:lumOff val="25000"/>
                  </a:schemeClr>
                </a:solidFill>
              </a:rPr>
              <a:t> as your brother and hope as </a:t>
            </a:r>
            <a:r>
              <a:rPr lang="en-US" altLang="zh-CN" sz="800" dirty="0" err="1">
                <a:solidFill>
                  <a:schemeClr val="tx1">
                    <a:lumMod val="75000"/>
                    <a:lumOff val="25000"/>
                  </a:schemeClr>
                </a:solidFill>
              </a:rPr>
              <a:t>yoursentry</a:t>
            </a:r>
            <a:r>
              <a:rPr lang="en-US" altLang="zh-CN" sz="800" dirty="0">
                <a:solidFill>
                  <a:schemeClr val="tx1">
                    <a:lumMod val="75000"/>
                    <a:lumOff val="25000"/>
                  </a:schemeClr>
                </a:solidFill>
              </a:rPr>
              <a:t>. Four short </a:t>
            </a:r>
            <a:r>
              <a:rPr lang="en-US" altLang="zh-CN" sz="800" dirty="0" err="1">
                <a:solidFill>
                  <a:schemeClr val="tx1">
                    <a:lumMod val="75000"/>
                    <a:lumOff val="25000"/>
                  </a:schemeClr>
                </a:solidFill>
              </a:rPr>
              <a:t>tobrother</a:t>
            </a:r>
            <a:r>
              <a:rPr lang="en-US" altLang="zh-CN" sz="800" dirty="0">
                <a:solidFill>
                  <a:schemeClr val="tx1">
                    <a:lumMod val="75000"/>
                    <a:lumOff val="25000"/>
                  </a:schemeClr>
                </a:solidFill>
              </a:rPr>
              <a:t> and hope as your sentry. Four short </a:t>
            </a:r>
            <a:r>
              <a:rPr lang="en-US" altLang="zh-CN" sz="800" dirty="0" smtClean="0">
                <a:solidFill>
                  <a:schemeClr val="tx1">
                    <a:lumMod val="75000"/>
                    <a:lumOff val="25000"/>
                  </a:schemeClr>
                </a:solidFill>
              </a:rPr>
              <a:t>to</a:t>
            </a:r>
            <a:endParaRPr lang="en-US" altLang="zh-CN" sz="800" dirty="0">
              <a:solidFill>
                <a:schemeClr val="tx1">
                  <a:lumMod val="75000"/>
                  <a:lumOff val="25000"/>
                </a:schemeClr>
              </a:solidFill>
            </a:endParaRPr>
          </a:p>
        </p:txBody>
      </p:sp>
      <p:sp>
        <p:nvSpPr>
          <p:cNvPr id="4" name="矩形 3"/>
          <p:cNvSpPr/>
          <p:nvPr/>
        </p:nvSpPr>
        <p:spPr>
          <a:xfrm>
            <a:off x="7736275" y="2255505"/>
            <a:ext cx="72008" cy="20882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421650" y="1728578"/>
            <a:ext cx="180020" cy="2088232"/>
          </a:xfrm>
          <a:prstGeom prst="rect">
            <a:avLst/>
          </a:prstGeom>
          <a:gradFill>
            <a:gsLst>
              <a:gs pos="27000">
                <a:schemeClr val="accent1"/>
              </a:gs>
              <a:gs pos="100000">
                <a:srgbClr val="1971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13455380">
            <a:off x="1717790" y="2126539"/>
            <a:ext cx="133222" cy="133222"/>
          </a:xfrm>
          <a:prstGeom prst="rtTriangle">
            <a:avLst/>
          </a:prstGeom>
          <a:gradFill>
            <a:gsLst>
              <a:gs pos="0">
                <a:schemeClr val="accent1"/>
              </a:gs>
              <a:gs pos="100000">
                <a:schemeClr val="accent1">
                  <a:lumMod val="75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13455380">
            <a:off x="1717790" y="3233010"/>
            <a:ext cx="133222" cy="133222"/>
          </a:xfrm>
          <a:prstGeom prst="rtTriangle">
            <a:avLst/>
          </a:prstGeom>
          <a:gradFill>
            <a:gsLst>
              <a:gs pos="0">
                <a:schemeClr val="accent1"/>
              </a:gs>
              <a:gs pos="100000">
                <a:schemeClr val="accent1">
                  <a:lumMod val="75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690206" y="1574689"/>
            <a:ext cx="1630243" cy="307777"/>
          </a:xfrm>
          <a:prstGeom prst="rect">
            <a:avLst/>
          </a:prstGeom>
          <a:noFill/>
          <a:effectLst>
            <a:glow rad="63500">
              <a:schemeClr val="accent3">
                <a:satMod val="175000"/>
                <a:alpha val="40000"/>
              </a:schemeClr>
            </a:glow>
          </a:effectLst>
        </p:spPr>
        <p:txBody>
          <a:bodyPr wrap="square" rtlCol="0">
            <a:spAutoFit/>
          </a:bodyPr>
          <a:lstStyle/>
          <a:p>
            <a:r>
              <a:rPr lang="zh-CN" altLang="en-US" dirty="0" smtClean="0">
                <a:solidFill>
                  <a:schemeClr val="accent1"/>
                </a:solidFill>
                <a:latin typeface="方正兰亭粗黑简体" panose="02000000000000000000" pitchFamily="2" charset="-122"/>
                <a:ea typeface="方正兰亭粗黑简体" panose="02000000000000000000" pitchFamily="2" charset="-122"/>
              </a:rPr>
              <a:t>“竞争对手”</a:t>
            </a:r>
            <a:endParaRPr lang="zh-CN" altLang="en-US" dirty="0">
              <a:solidFill>
                <a:schemeClr val="accent1"/>
              </a:solidFill>
              <a:latin typeface="方正兰亭粗黑简体" panose="02000000000000000000" pitchFamily="2" charset="-122"/>
              <a:ea typeface="方正兰亭粗黑简体" panose="02000000000000000000" pitchFamily="2" charset="-122"/>
            </a:endParaRPr>
          </a:p>
        </p:txBody>
      </p:sp>
      <p:sp>
        <p:nvSpPr>
          <p:cNvPr id="36" name="TextBox 35"/>
          <p:cNvSpPr txBox="1"/>
          <p:nvPr/>
        </p:nvSpPr>
        <p:spPr>
          <a:xfrm>
            <a:off x="1964639" y="2029003"/>
            <a:ext cx="766078" cy="261610"/>
          </a:xfrm>
          <a:prstGeom prst="rect">
            <a:avLst/>
          </a:prstGeom>
          <a:noFill/>
        </p:spPr>
        <p:txBody>
          <a:bodyPr wrap="square" rtlCol="0">
            <a:spAutoFit/>
          </a:bodyPr>
          <a:lstStyle/>
          <a:p>
            <a:r>
              <a:rPr lang="zh-CN" altLang="en-US" sz="1100" dirty="0" smtClean="0">
                <a:solidFill>
                  <a:schemeClr val="accent1">
                    <a:lumMod val="75000"/>
                  </a:schemeClr>
                </a:solidFill>
                <a:latin typeface="微软雅黑" panose="020B0503020204020204" pitchFamily="34" charset="-122"/>
                <a:ea typeface="微软雅黑" panose="020B0503020204020204" pitchFamily="34" charset="-122"/>
              </a:rPr>
              <a:t>添加标题</a:t>
            </a:r>
            <a:endParaRPr lang="zh-CN" altLang="en-US" sz="11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1964639" y="2304476"/>
            <a:ext cx="1443579" cy="844847"/>
          </a:xfrm>
          <a:prstGeom prst="rect">
            <a:avLst/>
          </a:prstGeom>
        </p:spPr>
        <p:txBody>
          <a:bodyPr wrap="square" lIns="68580" tIns="34290" rIns="68580" bIns="34290">
            <a:spAutoFit/>
          </a:bodyPr>
          <a:lstStyle/>
          <a:p>
            <a:pPr algn="just">
              <a:lnSpc>
                <a:spcPct val="120000"/>
              </a:lnSpc>
            </a:pPr>
            <a:r>
              <a:rPr lang="en-US" altLang="zh-CN" sz="700" dirty="0">
                <a:solidFill>
                  <a:schemeClr val="tx1">
                    <a:lumMod val="75000"/>
                    <a:lumOff val="25000"/>
                  </a:schemeClr>
                </a:solidFill>
              </a:rPr>
              <a:t>Experience as reference to your, </a:t>
            </a:r>
            <a:r>
              <a:rPr lang="en-US" altLang="zh-CN" sz="700" dirty="0" err="1" smtClean="0">
                <a:solidFill>
                  <a:schemeClr val="tx1">
                    <a:lumMod val="75000"/>
                    <a:lumOff val="25000"/>
                  </a:schemeClr>
                </a:solidFill>
              </a:rPr>
              <a:t>asprudence</a:t>
            </a:r>
            <a:r>
              <a:rPr lang="en-US" altLang="zh-CN" sz="700" dirty="0" smtClean="0">
                <a:solidFill>
                  <a:schemeClr val="tx1">
                    <a:lumMod val="75000"/>
                    <a:lumOff val="25000"/>
                  </a:schemeClr>
                </a:solidFill>
              </a:rPr>
              <a:t> </a:t>
            </a:r>
            <a:r>
              <a:rPr lang="en-US" altLang="zh-CN" sz="700" dirty="0">
                <a:solidFill>
                  <a:schemeClr val="tx1">
                    <a:lumMod val="75000"/>
                    <a:lumOff val="25000"/>
                  </a:schemeClr>
                </a:solidFill>
              </a:rPr>
              <a:t>as your brother and hope as </a:t>
            </a:r>
            <a:r>
              <a:rPr lang="en-US" altLang="zh-CN" sz="700" dirty="0" err="1" smtClean="0">
                <a:solidFill>
                  <a:schemeClr val="tx1">
                    <a:lumMod val="75000"/>
                    <a:lumOff val="25000"/>
                  </a:schemeClr>
                </a:solidFill>
              </a:rPr>
              <a:t>yoursentry</a:t>
            </a:r>
            <a:r>
              <a:rPr lang="en-US" altLang="zh-CN" sz="700" dirty="0">
                <a:solidFill>
                  <a:schemeClr val="tx1">
                    <a:lumMod val="75000"/>
                    <a:lumOff val="25000"/>
                  </a:schemeClr>
                </a:solidFill>
              </a:rPr>
              <a:t>. Four short </a:t>
            </a:r>
            <a:r>
              <a:rPr lang="en-US" altLang="zh-CN" sz="700" dirty="0" err="1">
                <a:solidFill>
                  <a:schemeClr val="tx1">
                    <a:lumMod val="75000"/>
                    <a:lumOff val="25000"/>
                  </a:schemeClr>
                </a:solidFill>
              </a:rPr>
              <a:t>tobrother</a:t>
            </a:r>
            <a:r>
              <a:rPr lang="en-US" altLang="zh-CN" sz="700" dirty="0">
                <a:solidFill>
                  <a:schemeClr val="tx1">
                    <a:lumMod val="75000"/>
                    <a:lumOff val="25000"/>
                  </a:schemeClr>
                </a:solidFill>
              </a:rPr>
              <a:t> and hope as your sentry. Four short to</a:t>
            </a:r>
          </a:p>
          <a:p>
            <a:pPr algn="just">
              <a:lnSpc>
                <a:spcPct val="120000"/>
              </a:lnSpc>
            </a:pPr>
            <a:endParaRPr lang="en-US" altLang="zh-CN" sz="700" dirty="0">
              <a:solidFill>
                <a:schemeClr val="tx1">
                  <a:lumMod val="75000"/>
                  <a:lumOff val="25000"/>
                </a:schemeClr>
              </a:solidFill>
            </a:endParaRPr>
          </a:p>
        </p:txBody>
      </p:sp>
      <p:sp>
        <p:nvSpPr>
          <p:cNvPr id="39" name="矩形 38"/>
          <p:cNvSpPr/>
          <p:nvPr/>
        </p:nvSpPr>
        <p:spPr>
          <a:xfrm>
            <a:off x="1964639" y="3436942"/>
            <a:ext cx="1443579" cy="844847"/>
          </a:xfrm>
          <a:prstGeom prst="rect">
            <a:avLst/>
          </a:prstGeom>
        </p:spPr>
        <p:txBody>
          <a:bodyPr wrap="square" lIns="68580" tIns="34290" rIns="68580" bIns="34290">
            <a:spAutoFit/>
          </a:bodyPr>
          <a:lstStyle/>
          <a:p>
            <a:pPr algn="just">
              <a:lnSpc>
                <a:spcPct val="120000"/>
              </a:lnSpc>
            </a:pPr>
            <a:r>
              <a:rPr lang="en-US" altLang="zh-CN" sz="700" dirty="0">
                <a:solidFill>
                  <a:schemeClr val="tx1">
                    <a:lumMod val="75000"/>
                    <a:lumOff val="25000"/>
                  </a:schemeClr>
                </a:solidFill>
              </a:rPr>
              <a:t>Experience as reference to your, </a:t>
            </a:r>
            <a:r>
              <a:rPr lang="en-US" altLang="zh-CN" sz="700" dirty="0" err="1" smtClean="0">
                <a:solidFill>
                  <a:schemeClr val="tx1">
                    <a:lumMod val="75000"/>
                    <a:lumOff val="25000"/>
                  </a:schemeClr>
                </a:solidFill>
              </a:rPr>
              <a:t>asprudence</a:t>
            </a:r>
            <a:r>
              <a:rPr lang="en-US" altLang="zh-CN" sz="700" dirty="0" smtClean="0">
                <a:solidFill>
                  <a:schemeClr val="tx1">
                    <a:lumMod val="75000"/>
                    <a:lumOff val="25000"/>
                  </a:schemeClr>
                </a:solidFill>
              </a:rPr>
              <a:t> </a:t>
            </a:r>
            <a:r>
              <a:rPr lang="en-US" altLang="zh-CN" sz="700" dirty="0">
                <a:solidFill>
                  <a:schemeClr val="tx1">
                    <a:lumMod val="75000"/>
                    <a:lumOff val="25000"/>
                  </a:schemeClr>
                </a:solidFill>
              </a:rPr>
              <a:t>as your brother and hope as </a:t>
            </a:r>
            <a:r>
              <a:rPr lang="en-US" altLang="zh-CN" sz="700" dirty="0" err="1" smtClean="0">
                <a:solidFill>
                  <a:schemeClr val="tx1">
                    <a:lumMod val="75000"/>
                    <a:lumOff val="25000"/>
                  </a:schemeClr>
                </a:solidFill>
              </a:rPr>
              <a:t>yoursentry</a:t>
            </a:r>
            <a:r>
              <a:rPr lang="en-US" altLang="zh-CN" sz="700" dirty="0">
                <a:solidFill>
                  <a:schemeClr val="tx1">
                    <a:lumMod val="75000"/>
                    <a:lumOff val="25000"/>
                  </a:schemeClr>
                </a:solidFill>
              </a:rPr>
              <a:t>. Four short </a:t>
            </a:r>
            <a:r>
              <a:rPr lang="en-US" altLang="zh-CN" sz="700" dirty="0" err="1">
                <a:solidFill>
                  <a:schemeClr val="tx1">
                    <a:lumMod val="75000"/>
                    <a:lumOff val="25000"/>
                  </a:schemeClr>
                </a:solidFill>
              </a:rPr>
              <a:t>tobrother</a:t>
            </a:r>
            <a:r>
              <a:rPr lang="en-US" altLang="zh-CN" sz="700" dirty="0">
                <a:solidFill>
                  <a:schemeClr val="tx1">
                    <a:lumMod val="75000"/>
                    <a:lumOff val="25000"/>
                  </a:schemeClr>
                </a:solidFill>
              </a:rPr>
              <a:t> and hope as your sentry. Four short to</a:t>
            </a:r>
          </a:p>
          <a:p>
            <a:pPr algn="just">
              <a:lnSpc>
                <a:spcPct val="120000"/>
              </a:lnSpc>
            </a:pPr>
            <a:endParaRPr lang="en-US" altLang="zh-CN" sz="700" dirty="0">
              <a:solidFill>
                <a:schemeClr val="tx1">
                  <a:lumMod val="75000"/>
                  <a:lumOff val="25000"/>
                </a:schemeClr>
              </a:solidFill>
            </a:endParaRPr>
          </a:p>
        </p:txBody>
      </p:sp>
      <p:sp>
        <p:nvSpPr>
          <p:cNvPr id="40" name="TextBox 39"/>
          <p:cNvSpPr txBox="1"/>
          <p:nvPr/>
        </p:nvSpPr>
        <p:spPr>
          <a:xfrm>
            <a:off x="1964639" y="3168816"/>
            <a:ext cx="766078" cy="261610"/>
          </a:xfrm>
          <a:prstGeom prst="rect">
            <a:avLst/>
          </a:prstGeom>
          <a:noFill/>
        </p:spPr>
        <p:txBody>
          <a:bodyPr wrap="square" rtlCol="0">
            <a:spAutoFit/>
          </a:bodyPr>
          <a:lstStyle/>
          <a:p>
            <a:r>
              <a:rPr lang="zh-CN" altLang="en-US" sz="1100" dirty="0" smtClean="0">
                <a:solidFill>
                  <a:schemeClr val="accent1">
                    <a:lumMod val="75000"/>
                  </a:schemeClr>
                </a:solidFill>
                <a:latin typeface="微软雅黑" panose="020B0503020204020204" pitchFamily="34" charset="-122"/>
                <a:ea typeface="微软雅黑" panose="020B0503020204020204" pitchFamily="34" charset="-122"/>
              </a:rPr>
              <a:t>添加标题</a:t>
            </a:r>
            <a:endParaRPr lang="zh-CN" altLang="en-US" sz="11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5919015" y="2649791"/>
            <a:ext cx="1494528" cy="1733147"/>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9" name="圆角矩形 58"/>
          <p:cNvSpPr/>
          <p:nvPr/>
        </p:nvSpPr>
        <p:spPr>
          <a:xfrm>
            <a:off x="6026080" y="2726899"/>
            <a:ext cx="1318190" cy="1554890"/>
          </a:xfrm>
          <a:prstGeom prst="roundRect">
            <a:avLst>
              <a:gd name="adj" fmla="val 2268"/>
            </a:avLst>
          </a:prstGeom>
          <a:blipFill>
            <a:blip r:embed="rId3" cstate="screen">
              <a:extLst>
                <a:ext uri="{28A0092B-C50C-407E-A947-70E740481C1C}">
                  <a14:useLocalDpi xmlns:a14="http://schemas.microsoft.com/office/drawing/2010/main"/>
                </a:ext>
              </a:extLst>
            </a:blip>
            <a:stretch>
              <a:fillRect/>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60" name="圆角矩形 59"/>
          <p:cNvSpPr/>
          <p:nvPr/>
        </p:nvSpPr>
        <p:spPr>
          <a:xfrm>
            <a:off x="4180756" y="2649792"/>
            <a:ext cx="1497166" cy="1735876"/>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61" name="圆角矩形 60"/>
          <p:cNvSpPr/>
          <p:nvPr/>
        </p:nvSpPr>
        <p:spPr>
          <a:xfrm>
            <a:off x="4254593" y="2726899"/>
            <a:ext cx="1372668" cy="1591524"/>
          </a:xfrm>
          <a:prstGeom prst="roundRect">
            <a:avLst>
              <a:gd name="adj" fmla="val 2268"/>
            </a:avLst>
          </a:prstGeom>
          <a:blipFill>
            <a:blip r:embed="rId4" cstate="screen">
              <a:extLst>
                <a:ext uri="{28A0092B-C50C-407E-A947-70E740481C1C}">
                  <a14:useLocalDpi xmlns:a14="http://schemas.microsoft.com/office/drawing/2010/main"/>
                </a:ext>
              </a:extLst>
            </a:blip>
            <a:srcRect/>
            <a:stretch>
              <a:fillRect t="1"/>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1"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2"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17450317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700" fill="hold"/>
                                        <p:tgtEl>
                                          <p:spTgt spid="21"/>
                                        </p:tgtEl>
                                        <p:attrNameLst>
                                          <p:attrName>ppt_w</p:attrName>
                                        </p:attrNameLst>
                                      </p:cBhvr>
                                      <p:tavLst>
                                        <p:tav tm="0">
                                          <p:val>
                                            <p:strVal val="#ppt_w*0.70"/>
                                          </p:val>
                                        </p:tav>
                                        <p:tav tm="100000">
                                          <p:val>
                                            <p:strVal val="#ppt_w"/>
                                          </p:val>
                                        </p:tav>
                                      </p:tavLst>
                                    </p:anim>
                                    <p:anim calcmode="lin" valueType="num">
                                      <p:cBhvr>
                                        <p:cTn id="8" dur="700" fill="hold"/>
                                        <p:tgtEl>
                                          <p:spTgt spid="21"/>
                                        </p:tgtEl>
                                        <p:attrNameLst>
                                          <p:attrName>ppt_h</p:attrName>
                                        </p:attrNameLst>
                                      </p:cBhvr>
                                      <p:tavLst>
                                        <p:tav tm="0">
                                          <p:val>
                                            <p:strVal val="#ppt_h"/>
                                          </p:val>
                                        </p:tav>
                                        <p:tav tm="100000">
                                          <p:val>
                                            <p:strVal val="#ppt_h"/>
                                          </p:val>
                                        </p:tav>
                                      </p:tavLst>
                                    </p:anim>
                                    <p:animEffect transition="in" filter="fade">
                                      <p:cBhvr>
                                        <p:cTn id="9" dur="700"/>
                                        <p:tgtEl>
                                          <p:spTgt spid="21"/>
                                        </p:tgtEl>
                                      </p:cBhvr>
                                    </p:animEffect>
                                  </p:childTnLst>
                                </p:cTn>
                              </p:par>
                            </p:childTnLst>
                          </p:cTn>
                        </p:par>
                        <p:par>
                          <p:cTn id="10" fill="hold">
                            <p:stCondLst>
                              <p:cond delay="7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0"/>
                                  </p:stCondLst>
                                  <p:childTnLst>
                                    <p:animMotion origin="layout" path="M 3.125E-6 -0.03981 L 3.125E-6 0.14815 " pathEditMode="relative" rAng="0" ptsTypes="AA">
                                      <p:cBhvr>
                                        <p:cTn id="15" dur="750" spd="-100000" fill="hold"/>
                                        <p:tgtEl>
                                          <p:spTgt spid="3"/>
                                        </p:tgtEl>
                                        <p:attrNameLst>
                                          <p:attrName>ppt_x</p:attrName>
                                          <p:attrName>ppt_y</p:attrName>
                                        </p:attrNameLst>
                                      </p:cBhvr>
                                      <p:rCtr x="0" y="9398"/>
                                    </p:animMotion>
                                  </p:childTnLst>
                                </p:cTn>
                              </p:par>
                              <p:par>
                                <p:cTn id="16" presetID="42" presetClass="path" presetSubtype="0" accel="30000" decel="30000" fill="hold" grpId="2" nodeType="withEffect">
                                  <p:stCondLst>
                                    <p:cond delay="750"/>
                                  </p:stCondLst>
                                  <p:childTnLst>
                                    <p:animMotion origin="layout" path="M 3.125E-6 -0.03981 L 3.125E-6 -3.7037E-6 " pathEditMode="relative" rAng="0" ptsTypes="AA">
                                      <p:cBhvr>
                                        <p:cTn id="17" dur="750" fill="hold"/>
                                        <p:tgtEl>
                                          <p:spTgt spid="3"/>
                                        </p:tgtEl>
                                        <p:attrNameLst>
                                          <p:attrName>ppt_x</p:attrName>
                                          <p:attrName>ppt_y</p:attrName>
                                        </p:attrNameLst>
                                      </p:cBhvr>
                                      <p:rCtr x="0" y="1991"/>
                                    </p:animMotion>
                                  </p:childTnLst>
                                </p:cTn>
                              </p:par>
                            </p:childTnLst>
                          </p:cTn>
                        </p:par>
                        <p:par>
                          <p:cTn id="18" fill="hold">
                            <p:stCondLst>
                              <p:cond delay="2200"/>
                            </p:stCondLst>
                            <p:childTnLst>
                              <p:par>
                                <p:cTn id="19" presetID="22" presetClass="entr" presetSubtype="1"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up)">
                                      <p:cBhvr>
                                        <p:cTn id="21" dur="500"/>
                                        <p:tgtEl>
                                          <p:spTgt spid="26"/>
                                        </p:tgtEl>
                                      </p:cBhvr>
                                    </p:animEffect>
                                  </p:childTnLst>
                                </p:cTn>
                              </p:par>
                            </p:childTnLst>
                          </p:cTn>
                        </p:par>
                        <p:par>
                          <p:cTn id="22" fill="hold">
                            <p:stCondLst>
                              <p:cond delay="2700"/>
                            </p:stCondLst>
                            <p:childTnLst>
                              <p:par>
                                <p:cTn id="23" presetID="41" presetClass="entr" presetSubtype="0" fill="hold" nodeType="afterEffect">
                                  <p:stCondLst>
                                    <p:cond delay="0"/>
                                  </p:stCondLst>
                                  <p:iterate type="lt">
                                    <p:tmPct val="10000"/>
                                  </p:iterate>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p:cTn id="25" dur="500" fill="hold"/>
                                        <p:tgtEl>
                                          <p:spTgt spid="2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0">
                                            <p:txEl>
                                              <p:pRg st="0" end="0"/>
                                            </p:txEl>
                                          </p:spTgt>
                                        </p:tgtEl>
                                        <p:attrNameLst>
                                          <p:attrName>ppt_y</p:attrName>
                                        </p:attrNameLst>
                                      </p:cBhvr>
                                      <p:tavLst>
                                        <p:tav tm="0">
                                          <p:val>
                                            <p:strVal val="#ppt_y"/>
                                          </p:val>
                                        </p:tav>
                                        <p:tav tm="100000">
                                          <p:val>
                                            <p:strVal val="#ppt_y"/>
                                          </p:val>
                                        </p:tav>
                                      </p:tavLst>
                                    </p:anim>
                                    <p:anim calcmode="lin" valueType="num">
                                      <p:cBhvr>
                                        <p:cTn id="27" dur="500" fill="hold"/>
                                        <p:tgtEl>
                                          <p:spTgt spid="2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0">
                                            <p:txEl>
                                              <p:pRg st="0" end="0"/>
                                            </p:txEl>
                                          </p:spTgt>
                                        </p:tgtEl>
                                      </p:cBhvr>
                                    </p:animEffect>
                                  </p:childTnLst>
                                </p:cTn>
                              </p:par>
                            </p:childTnLst>
                          </p:cTn>
                        </p:par>
                        <p:par>
                          <p:cTn id="30" fill="hold">
                            <p:stCondLst>
                              <p:cond delay="345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fltVal val="0"/>
                                          </p:val>
                                        </p:tav>
                                        <p:tav tm="100000">
                                          <p:val>
                                            <p:strVal val="#ppt_w"/>
                                          </p:val>
                                        </p:tav>
                                      </p:tavLst>
                                    </p:anim>
                                    <p:anim calcmode="lin" valueType="num">
                                      <p:cBhvr>
                                        <p:cTn id="37" dur="500" fill="hold"/>
                                        <p:tgtEl>
                                          <p:spTgt spid="36"/>
                                        </p:tgtEl>
                                        <p:attrNameLst>
                                          <p:attrName>ppt_h</p:attrName>
                                        </p:attrNameLst>
                                      </p:cBhvr>
                                      <p:tavLst>
                                        <p:tav tm="0">
                                          <p:val>
                                            <p:fltVal val="0"/>
                                          </p:val>
                                        </p:tav>
                                        <p:tav tm="100000">
                                          <p:val>
                                            <p:strVal val="#ppt_h"/>
                                          </p:val>
                                        </p:tav>
                                      </p:tavLst>
                                    </p:anim>
                                    <p:animEffect transition="in" filter="fade">
                                      <p:cBhvr>
                                        <p:cTn id="38" dur="500"/>
                                        <p:tgtEl>
                                          <p:spTgt spid="3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750"/>
                                        <p:tgtEl>
                                          <p:spTgt spid="3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750"/>
                                        <p:tgtEl>
                                          <p:spTgt spid="39"/>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 calcmode="lin" valueType="num">
                                      <p:cBhvr>
                                        <p:cTn id="50" dur="500" fill="hold"/>
                                        <p:tgtEl>
                                          <p:spTgt spid="40"/>
                                        </p:tgtEl>
                                        <p:attrNameLst>
                                          <p:attrName>ppt_w</p:attrName>
                                        </p:attrNameLst>
                                      </p:cBhvr>
                                      <p:tavLst>
                                        <p:tav tm="0">
                                          <p:val>
                                            <p:fltVal val="0"/>
                                          </p:val>
                                        </p:tav>
                                        <p:tav tm="100000">
                                          <p:val>
                                            <p:strVal val="#ppt_w"/>
                                          </p:val>
                                        </p:tav>
                                      </p:tavLst>
                                    </p:anim>
                                    <p:anim calcmode="lin" valueType="num">
                                      <p:cBhvr>
                                        <p:cTn id="51" dur="500" fill="hold"/>
                                        <p:tgtEl>
                                          <p:spTgt spid="40"/>
                                        </p:tgtEl>
                                        <p:attrNameLst>
                                          <p:attrName>ppt_h</p:attrName>
                                        </p:attrNameLst>
                                      </p:cBhvr>
                                      <p:tavLst>
                                        <p:tav tm="0">
                                          <p:val>
                                            <p:fltVal val="0"/>
                                          </p:val>
                                        </p:tav>
                                        <p:tav tm="100000">
                                          <p:val>
                                            <p:strVal val="#ppt_h"/>
                                          </p:val>
                                        </p:tav>
                                      </p:tavLst>
                                    </p:anim>
                                    <p:animEffect transition="in" filter="fade">
                                      <p:cBhvr>
                                        <p:cTn id="52" dur="500"/>
                                        <p:tgtEl>
                                          <p:spTgt spid="40"/>
                                        </p:tgtEl>
                                      </p:cBhvr>
                                    </p:animEffect>
                                  </p:childTnLst>
                                </p:cTn>
                              </p:par>
                            </p:childTnLst>
                          </p:cTn>
                        </p:par>
                        <p:par>
                          <p:cTn id="53" fill="hold">
                            <p:stCondLst>
                              <p:cond delay="4200"/>
                            </p:stCondLst>
                            <p:childTnLst>
                              <p:par>
                                <p:cTn id="54" presetID="53" presetClass="entr" presetSubtype="16"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p:cTn id="56" dur="500" fill="hold"/>
                                        <p:tgtEl>
                                          <p:spTgt spid="23"/>
                                        </p:tgtEl>
                                        <p:attrNameLst>
                                          <p:attrName>ppt_w</p:attrName>
                                        </p:attrNameLst>
                                      </p:cBhvr>
                                      <p:tavLst>
                                        <p:tav tm="0">
                                          <p:val>
                                            <p:fltVal val="0"/>
                                          </p:val>
                                        </p:tav>
                                        <p:tav tm="100000">
                                          <p:val>
                                            <p:strVal val="#ppt_w"/>
                                          </p:val>
                                        </p:tav>
                                      </p:tavLst>
                                    </p:anim>
                                    <p:anim calcmode="lin" valueType="num">
                                      <p:cBhvr>
                                        <p:cTn id="57" dur="500" fill="hold"/>
                                        <p:tgtEl>
                                          <p:spTgt spid="23"/>
                                        </p:tgtEl>
                                        <p:attrNameLst>
                                          <p:attrName>ppt_h</p:attrName>
                                        </p:attrNameLst>
                                      </p:cBhvr>
                                      <p:tavLst>
                                        <p:tav tm="0">
                                          <p:val>
                                            <p:fltVal val="0"/>
                                          </p:val>
                                        </p:tav>
                                        <p:tav tm="100000">
                                          <p:val>
                                            <p:strVal val="#ppt_h"/>
                                          </p:val>
                                        </p:tav>
                                      </p:tavLst>
                                    </p:anim>
                                    <p:animEffect transition="in" filter="fade">
                                      <p:cBhvr>
                                        <p:cTn id="58" dur="500"/>
                                        <p:tgtEl>
                                          <p:spTgt spid="23"/>
                                        </p:tgtEl>
                                      </p:cBhvr>
                                    </p:animEffect>
                                  </p:childTnLst>
                                </p:cTn>
                              </p:par>
                            </p:childTnLst>
                          </p:cTn>
                        </p:par>
                        <p:par>
                          <p:cTn id="59" fill="hold">
                            <p:stCondLst>
                              <p:cond delay="4700"/>
                            </p:stCondLst>
                            <p:childTnLst>
                              <p:par>
                                <p:cTn id="60" presetID="14" presetClass="entr" presetSubtype="1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randombar(horizontal)">
                                      <p:cBhvr>
                                        <p:cTn id="62" dur="500"/>
                                        <p:tgtEl>
                                          <p:spTgt spid="24"/>
                                        </p:tgtEl>
                                      </p:cBhvr>
                                    </p:animEffect>
                                  </p:childTnLst>
                                </p:cTn>
                              </p:par>
                            </p:childTnLst>
                          </p:cTn>
                        </p:par>
                        <p:par>
                          <p:cTn id="63" fill="hold">
                            <p:stCondLst>
                              <p:cond delay="5200"/>
                            </p:stCondLst>
                            <p:childTnLst>
                              <p:par>
                                <p:cTn id="64" presetID="47"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500"/>
                                        <p:tgtEl>
                                          <p:spTgt spid="4"/>
                                        </p:tgtEl>
                                      </p:cBhvr>
                                    </p:animEffect>
                                    <p:anim calcmode="lin" valueType="num">
                                      <p:cBhvr>
                                        <p:cTn id="67" dur="500" fill="hold"/>
                                        <p:tgtEl>
                                          <p:spTgt spid="4"/>
                                        </p:tgtEl>
                                        <p:attrNameLst>
                                          <p:attrName>ppt_x</p:attrName>
                                        </p:attrNameLst>
                                      </p:cBhvr>
                                      <p:tavLst>
                                        <p:tav tm="0">
                                          <p:val>
                                            <p:strVal val="#ppt_x"/>
                                          </p:val>
                                        </p:tav>
                                        <p:tav tm="100000">
                                          <p:val>
                                            <p:strVal val="#ppt_x"/>
                                          </p:val>
                                        </p:tav>
                                      </p:tavLst>
                                    </p:anim>
                                    <p:anim calcmode="lin" valueType="num">
                                      <p:cBhvr>
                                        <p:cTn id="68" dur="500" fill="hold"/>
                                        <p:tgtEl>
                                          <p:spTgt spid="4"/>
                                        </p:tgtEl>
                                        <p:attrNameLst>
                                          <p:attrName>ppt_y</p:attrName>
                                        </p:attrNameLst>
                                      </p:cBhvr>
                                      <p:tavLst>
                                        <p:tav tm="0">
                                          <p:val>
                                            <p:strVal val="#ppt_y-.1"/>
                                          </p:val>
                                        </p:tav>
                                        <p:tav tm="100000">
                                          <p:val>
                                            <p:strVal val="#ppt_y"/>
                                          </p:val>
                                        </p:tav>
                                      </p:tavLst>
                                    </p:anim>
                                  </p:childTnLst>
                                </p:cTn>
                              </p:par>
                              <p:par>
                                <p:cTn id="69" presetID="10"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fade">
                                      <p:cBhvr>
                                        <p:cTn id="71" dur="750"/>
                                        <p:tgtEl>
                                          <p:spTgt spid="44"/>
                                        </p:tgtEl>
                                      </p:cBhvr>
                                    </p:animEffect>
                                  </p:childTnLst>
                                </p:cTn>
                              </p:par>
                              <p:par>
                                <p:cTn id="72" presetID="63" presetClass="path" presetSubtype="0" decel="50000" fill="hold" grpId="1" nodeType="withEffect">
                                  <p:stCondLst>
                                    <p:cond delay="0"/>
                                  </p:stCondLst>
                                  <p:childTnLst>
                                    <p:animMotion origin="layout" path="M -0.01562 -3.7037E-6 L 0.11081 -3.7037E-6 " pathEditMode="relative" rAng="0" ptsTypes="AA">
                                      <p:cBhvr>
                                        <p:cTn id="73" dur="750" spd="-100000" fill="hold"/>
                                        <p:tgtEl>
                                          <p:spTgt spid="44"/>
                                        </p:tgtEl>
                                        <p:attrNameLst>
                                          <p:attrName>ppt_x</p:attrName>
                                          <p:attrName>ppt_y</p:attrName>
                                        </p:attrNameLst>
                                      </p:cBhvr>
                                      <p:rCtr x="6315" y="0"/>
                                    </p:animMotion>
                                  </p:childTnLst>
                                </p:cTn>
                              </p:par>
                              <p:par>
                                <p:cTn id="74" presetID="35" presetClass="path" presetSubtype="0" accel="50000" decel="50000" fill="hold" grpId="2" nodeType="withEffect">
                                  <p:stCondLst>
                                    <p:cond delay="750"/>
                                  </p:stCondLst>
                                  <p:childTnLst>
                                    <p:animMotion origin="layout" path="M -0.01562 -3.7037E-6 L -2.29167E-6 -3.7037E-6 " pathEditMode="relative" rAng="0" ptsTypes="AA">
                                      <p:cBhvr>
                                        <p:cTn id="75" dur="750" fill="hold"/>
                                        <p:tgtEl>
                                          <p:spTgt spid="44"/>
                                        </p:tgtEl>
                                        <p:attrNameLst>
                                          <p:attrName>ppt_x</p:attrName>
                                          <p:attrName>ppt_y</p:attrName>
                                        </p:attrNameLst>
                                      </p:cBhvr>
                                      <p:rCtr x="781" y="0"/>
                                    </p:animMotion>
                                  </p:childTnLst>
                                </p:cTn>
                              </p:par>
                              <p:par>
                                <p:cTn id="76" presetID="10" presetClass="entr" presetSubtype="0" fill="hold" grpId="0" nodeType="with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750"/>
                                        <p:tgtEl>
                                          <p:spTgt spid="60"/>
                                        </p:tgtEl>
                                      </p:cBhvr>
                                    </p:animEffect>
                                  </p:childTnLst>
                                </p:cTn>
                              </p:par>
                              <p:par>
                                <p:cTn id="79" presetID="63" presetClass="path" presetSubtype="0" decel="50000" fill="hold" grpId="1" nodeType="withEffect">
                                  <p:stCondLst>
                                    <p:cond delay="0"/>
                                  </p:stCondLst>
                                  <p:childTnLst>
                                    <p:animMotion origin="layout" path="M 0.01523 -3.7037E-6 L -0.10885 -3.7037E-6 " pathEditMode="relative" rAng="0" ptsTypes="AA">
                                      <p:cBhvr>
                                        <p:cTn id="80" dur="750" spd="-100000" fill="hold"/>
                                        <p:tgtEl>
                                          <p:spTgt spid="60"/>
                                        </p:tgtEl>
                                        <p:attrNameLst>
                                          <p:attrName>ppt_x</p:attrName>
                                          <p:attrName>ppt_y</p:attrName>
                                        </p:attrNameLst>
                                      </p:cBhvr>
                                      <p:rCtr x="-6211" y="0"/>
                                    </p:animMotion>
                                  </p:childTnLst>
                                </p:cTn>
                              </p:par>
                              <p:par>
                                <p:cTn id="81" presetID="35" presetClass="path" presetSubtype="0" accel="50000" decel="50000" fill="hold" grpId="2" nodeType="withEffect">
                                  <p:stCondLst>
                                    <p:cond delay="750"/>
                                  </p:stCondLst>
                                  <p:childTnLst>
                                    <p:animMotion origin="layout" path="M 0.01601 -3.7037E-6 L 8.33333E-7 -3.7037E-6 " pathEditMode="relative" rAng="0" ptsTypes="AA">
                                      <p:cBhvr>
                                        <p:cTn id="82" dur="750" fill="hold"/>
                                        <p:tgtEl>
                                          <p:spTgt spid="60"/>
                                        </p:tgtEl>
                                        <p:attrNameLst>
                                          <p:attrName>ppt_x</p:attrName>
                                          <p:attrName>ppt_y</p:attrName>
                                        </p:attrNameLst>
                                      </p:cBhvr>
                                      <p:rCtr x="-807" y="0"/>
                                    </p:animMotion>
                                  </p:childTnLst>
                                </p:cTn>
                              </p:par>
                              <p:par>
                                <p:cTn id="83" presetID="10" presetClass="entr" presetSubtype="0" fill="hold" grpId="0" nodeType="withEffect">
                                  <p:stCondLst>
                                    <p:cond delay="100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500"/>
                                        <p:tgtEl>
                                          <p:spTgt spid="61"/>
                                        </p:tgtEl>
                                      </p:cBhvr>
                                    </p:animEffect>
                                  </p:childTnLst>
                                </p:cTn>
                              </p:par>
                              <p:par>
                                <p:cTn id="86" presetID="10" presetClass="entr" presetSubtype="0" fill="hold" grpId="0" nodeType="withEffect">
                                  <p:stCondLst>
                                    <p:cond delay="1000"/>
                                  </p:stCondLst>
                                  <p:childTnLst>
                                    <p:set>
                                      <p:cBhvr>
                                        <p:cTn id="87" dur="1" fill="hold">
                                          <p:stCondLst>
                                            <p:cond delay="0"/>
                                          </p:stCondLst>
                                        </p:cTn>
                                        <p:tgtEl>
                                          <p:spTgt spid="59"/>
                                        </p:tgtEl>
                                        <p:attrNameLst>
                                          <p:attrName>style.visibility</p:attrName>
                                        </p:attrNameLst>
                                      </p:cBhvr>
                                      <p:to>
                                        <p:strVal val="visible"/>
                                      </p:to>
                                    </p:set>
                                    <p:animEffect transition="in" filter="fade">
                                      <p:cBhvr>
                                        <p:cTn id="8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23" grpId="0"/>
      <p:bldP spid="24" grpId="0"/>
      <p:bldP spid="4" grpId="0" animBg="1"/>
      <p:bldP spid="26" grpId="0" animBg="1"/>
      <p:bldP spid="13" grpId="0" animBg="1"/>
      <p:bldP spid="14" grpId="0" animBg="1"/>
      <p:bldP spid="36" grpId="0"/>
      <p:bldP spid="38" grpId="0"/>
      <p:bldP spid="39" grpId="0"/>
      <p:bldP spid="40" grpId="0"/>
      <p:bldP spid="44" grpId="0" animBg="1"/>
      <p:bldP spid="44" grpId="1" animBg="1"/>
      <p:bldP spid="44" grpId="2" animBg="1"/>
      <p:bldP spid="59" grpId="0" animBg="1"/>
      <p:bldP spid="60" grpId="0" animBg="1"/>
      <p:bldP spid="60" grpId="1" animBg="1"/>
      <p:bldP spid="60" grpId="2" animBg="1"/>
      <p:bldP spid="61"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2154329" y="1341754"/>
            <a:ext cx="2098688" cy="2147303"/>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444500" dir="2700000" sx="98000" sy="98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圆角矩形 24"/>
          <p:cNvSpPr/>
          <p:nvPr/>
        </p:nvSpPr>
        <p:spPr>
          <a:xfrm>
            <a:off x="2248142" y="1437742"/>
            <a:ext cx="1911062" cy="1955329"/>
          </a:xfrm>
          <a:prstGeom prst="roundRect">
            <a:avLst>
              <a:gd name="adj" fmla="val 2268"/>
            </a:avLst>
          </a:prstGeom>
          <a:blipFill>
            <a:blip r:embed="rId2" cstate="screen">
              <a:extLst>
                <a:ext uri="{28A0092B-C50C-407E-A947-70E740481C1C}">
                  <a14:useLocalDpi xmlns:a14="http://schemas.microsoft.com/office/drawing/2010/main"/>
                </a:ext>
              </a:extLst>
            </a:blip>
            <a:stretch>
              <a:fillRect/>
            </a:stretch>
          </a:blip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圆角矩形 17"/>
          <p:cNvSpPr/>
          <p:nvPr/>
        </p:nvSpPr>
        <p:spPr>
          <a:xfrm>
            <a:off x="2003773" y="3261445"/>
            <a:ext cx="271624" cy="277914"/>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317500" dir="2700000" sx="98000" sy="98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9" name="圆角矩形 18"/>
          <p:cNvSpPr/>
          <p:nvPr/>
        </p:nvSpPr>
        <p:spPr>
          <a:xfrm>
            <a:off x="1895093" y="3150322"/>
            <a:ext cx="152180" cy="155704"/>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190500" dir="2700000" sx="98000" sy="98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45" name="圆角矩形 44"/>
          <p:cNvSpPr/>
          <p:nvPr/>
        </p:nvSpPr>
        <p:spPr>
          <a:xfrm>
            <a:off x="4081078" y="1103460"/>
            <a:ext cx="465798" cy="476588"/>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8000" sy="98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47" name="文本框 193"/>
          <p:cNvSpPr txBox="1"/>
          <p:nvPr/>
        </p:nvSpPr>
        <p:spPr>
          <a:xfrm>
            <a:off x="2190854" y="3769387"/>
            <a:ext cx="2062163" cy="253916"/>
          </a:xfrm>
          <a:prstGeom prst="rect">
            <a:avLst/>
          </a:prstGeom>
          <a:noFill/>
        </p:spPr>
        <p:txBody>
          <a:bodyPr wrap="square" lIns="68580" tIns="34290" rIns="68580" bIns="34290" rtlCol="0">
            <a:spAutoFit/>
          </a:bodyPr>
          <a:lstStyle/>
          <a:p>
            <a:r>
              <a:rPr lang="zh-CN" altLang="en-US" sz="1200" dirty="0" smtClean="0">
                <a:solidFill>
                  <a:schemeClr val="accent2"/>
                </a:solidFill>
                <a:latin typeface="+mj-lt"/>
              </a:rPr>
              <a:t>添加标题</a:t>
            </a:r>
            <a:endParaRPr lang="zh-CN" altLang="en-US" sz="1200" dirty="0">
              <a:solidFill>
                <a:schemeClr val="accent2"/>
              </a:solidFill>
              <a:latin typeface="+mj-lt"/>
            </a:endParaRPr>
          </a:p>
        </p:txBody>
      </p:sp>
      <p:sp>
        <p:nvSpPr>
          <p:cNvPr id="48" name="矩形 47"/>
          <p:cNvSpPr/>
          <p:nvPr/>
        </p:nvSpPr>
        <p:spPr>
          <a:xfrm>
            <a:off x="2190855" y="4023303"/>
            <a:ext cx="5113330" cy="567848"/>
          </a:xfrm>
          <a:prstGeom prst="rect">
            <a:avLst/>
          </a:prstGeom>
        </p:spPr>
        <p:txBody>
          <a:bodyPr wrap="square" lIns="68580" tIns="34290" rIns="68580" bIns="34290">
            <a:spAutoFit/>
          </a:bodyPr>
          <a:lstStyle/>
          <a:p>
            <a:pPr>
              <a:lnSpc>
                <a:spcPct val="120000"/>
              </a:lnSpc>
            </a:pPr>
            <a:r>
              <a:rPr lang="en-US" altLang="zh-CN" sz="900" dirty="0">
                <a:solidFill>
                  <a:schemeClr val="tx1">
                    <a:lumMod val="75000"/>
                    <a:lumOff val="25000"/>
                  </a:schemeClr>
                </a:solidFill>
              </a:rPr>
              <a:t>Four short words sum up what has  lifted most successful individuals above the crowd : a little bit more. experience as your reference, prudence aas your brother and hope as your sentry. Four short words tr sum up what has lifted most successful individuals above the crowd</a:t>
            </a:r>
            <a:endParaRPr lang="zh-CN" altLang="en-US" sz="900" dirty="0">
              <a:solidFill>
                <a:schemeClr val="tx1">
                  <a:lumMod val="75000"/>
                  <a:lumOff val="25000"/>
                </a:schemeClr>
              </a:solidFill>
              <a:latin typeface="ITC Avant Garde Std XLt" panose="020B0302020202020204" pitchFamily="34" charset="0"/>
            </a:endParaRPr>
          </a:p>
        </p:txBody>
      </p:sp>
      <p:sp>
        <p:nvSpPr>
          <p:cNvPr id="24" name="圆角矩形 23"/>
          <p:cNvSpPr/>
          <p:nvPr/>
        </p:nvSpPr>
        <p:spPr>
          <a:xfrm>
            <a:off x="5171012" y="1341754"/>
            <a:ext cx="2098688" cy="2147303"/>
          </a:xfrm>
          <a:prstGeom prst="roundRect">
            <a:avLst>
              <a:gd name="adj" fmla="val 2268"/>
            </a:avLst>
          </a:prstGeom>
          <a:gradFill flip="none" rotWithShape="1">
            <a:gsLst>
              <a:gs pos="0">
                <a:schemeClr val="bg1"/>
              </a:gs>
              <a:gs pos="36000">
                <a:schemeClr val="bg1"/>
              </a:gs>
              <a:gs pos="100000">
                <a:schemeClr val="bg1">
                  <a:lumMod val="90000"/>
                </a:schemeClr>
              </a:gs>
            </a:gsLst>
            <a:lin ang="13500000" scaled="1"/>
            <a:tileRect/>
          </a:gradFill>
          <a:ln w="19050">
            <a:solidFill>
              <a:schemeClr val="bg1"/>
            </a:solidFill>
          </a:ln>
          <a:effectLst>
            <a:outerShdw blurRad="419100" dist="444500" dir="2700000" sx="98000" sy="98000" algn="tl" rotWithShape="0">
              <a:schemeClr val="tx1">
                <a:lumMod val="50000"/>
                <a:lumOff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圆角矩形 25"/>
          <p:cNvSpPr/>
          <p:nvPr/>
        </p:nvSpPr>
        <p:spPr>
          <a:xfrm>
            <a:off x="5264825" y="1437742"/>
            <a:ext cx="1911062" cy="1955329"/>
          </a:xfrm>
          <a:prstGeom prst="roundRect">
            <a:avLst>
              <a:gd name="adj" fmla="val 2268"/>
            </a:avLst>
          </a:prstGeom>
          <a:blipFill>
            <a:blip r:embed="rId3" cstate="screen">
              <a:extLst>
                <a:ext uri="{28A0092B-C50C-407E-A947-70E740481C1C}">
                  <a14:useLocalDpi xmlns:a14="http://schemas.microsoft.com/office/drawing/2010/main"/>
                </a:ext>
              </a:extLst>
            </a:blip>
            <a:stretch>
              <a:fillRect/>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圆角矩形 28"/>
          <p:cNvSpPr/>
          <p:nvPr/>
        </p:nvSpPr>
        <p:spPr>
          <a:xfrm>
            <a:off x="5020456" y="3261445"/>
            <a:ext cx="271624" cy="277914"/>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317500" dir="2700000" sx="98000" sy="98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33" name="圆角矩形 32"/>
          <p:cNvSpPr/>
          <p:nvPr/>
        </p:nvSpPr>
        <p:spPr>
          <a:xfrm>
            <a:off x="4911776" y="3150322"/>
            <a:ext cx="152180" cy="155704"/>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190500" dir="2700000" sx="98000" sy="98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46" name="圆角矩形 45"/>
          <p:cNvSpPr/>
          <p:nvPr/>
        </p:nvSpPr>
        <p:spPr>
          <a:xfrm>
            <a:off x="7036801" y="1103460"/>
            <a:ext cx="465798" cy="476588"/>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8000" sy="98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6"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7"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287853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ppt_w</p:attrName>
                                        </p:attrNameLst>
                                      </p:cBhvr>
                                      <p:tavLst>
                                        <p:tav tm="0">
                                          <p:val>
                                            <p:strVal val="#ppt_w*0.70"/>
                                          </p:val>
                                        </p:tav>
                                        <p:tav tm="100000">
                                          <p:val>
                                            <p:strVal val="#ppt_w"/>
                                          </p:val>
                                        </p:tav>
                                      </p:tavLst>
                                    </p:anim>
                                    <p:anim calcmode="lin" valueType="num">
                                      <p:cBhvr>
                                        <p:cTn id="8" dur="700" fill="hold"/>
                                        <p:tgtEl>
                                          <p:spTgt spid="16"/>
                                        </p:tgtEl>
                                        <p:attrNameLst>
                                          <p:attrName>ppt_h</p:attrName>
                                        </p:attrNameLst>
                                      </p:cBhvr>
                                      <p:tavLst>
                                        <p:tav tm="0">
                                          <p:val>
                                            <p:strVal val="#ppt_h"/>
                                          </p:val>
                                        </p:tav>
                                        <p:tav tm="100000">
                                          <p:val>
                                            <p:strVal val="#ppt_h"/>
                                          </p:val>
                                        </p:tav>
                                      </p:tavLst>
                                    </p:anim>
                                    <p:animEffect transition="in" filter="fade">
                                      <p:cBhvr>
                                        <p:cTn id="9" dur="700"/>
                                        <p:tgtEl>
                                          <p:spTgt spid="16"/>
                                        </p:tgtEl>
                                      </p:cBhvr>
                                    </p:animEffect>
                                  </p:childTnLst>
                                </p:cTn>
                              </p:par>
                            </p:childTnLst>
                          </p:cTn>
                        </p:par>
                        <p:par>
                          <p:cTn id="10" fill="hold">
                            <p:stCondLst>
                              <p:cond delay="700"/>
                            </p:stCondLst>
                            <p:childTnLst>
                              <p:par>
                                <p:cTn id="11" presetID="10"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750"/>
                                        <p:tgtEl>
                                          <p:spTgt spid="21"/>
                                        </p:tgtEl>
                                      </p:cBhvr>
                                    </p:animEffect>
                                  </p:childTnLst>
                                </p:cTn>
                              </p:par>
                              <p:par>
                                <p:cTn id="14" presetID="63" presetClass="path" presetSubtype="0" decel="50000" fill="hold" grpId="1" nodeType="withEffect">
                                  <p:stCondLst>
                                    <p:cond delay="0"/>
                                  </p:stCondLst>
                                  <p:childTnLst>
                                    <p:animMotion origin="layout" path="M 0.01523 -3.7037E-6 L -0.10885 -3.7037E-6 " pathEditMode="relative" rAng="0" ptsTypes="AA">
                                      <p:cBhvr>
                                        <p:cTn id="15" dur="750" spd="-100000" fill="hold"/>
                                        <p:tgtEl>
                                          <p:spTgt spid="21"/>
                                        </p:tgtEl>
                                        <p:attrNameLst>
                                          <p:attrName>ppt_x</p:attrName>
                                          <p:attrName>ppt_y</p:attrName>
                                        </p:attrNameLst>
                                      </p:cBhvr>
                                      <p:rCtr x="-6211" y="0"/>
                                    </p:animMotion>
                                  </p:childTnLst>
                                </p:cTn>
                              </p:par>
                              <p:par>
                                <p:cTn id="16" presetID="35" presetClass="path" presetSubtype="0" accel="50000" decel="50000" fill="hold" grpId="2" nodeType="withEffect">
                                  <p:stCondLst>
                                    <p:cond delay="750"/>
                                  </p:stCondLst>
                                  <p:childTnLst>
                                    <p:animMotion origin="layout" path="M 0.01601 -3.7037E-6 L 8.33333E-7 -3.7037E-6 " pathEditMode="relative" rAng="0" ptsTypes="AA">
                                      <p:cBhvr>
                                        <p:cTn id="17" dur="750" fill="hold"/>
                                        <p:tgtEl>
                                          <p:spTgt spid="21"/>
                                        </p:tgtEl>
                                        <p:attrNameLst>
                                          <p:attrName>ppt_x</p:attrName>
                                          <p:attrName>ppt_y</p:attrName>
                                        </p:attrNameLst>
                                      </p:cBhvr>
                                      <p:rCtr x="-807" y="0"/>
                                    </p:animMotion>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750"/>
                                        <p:tgtEl>
                                          <p:spTgt spid="24"/>
                                        </p:tgtEl>
                                      </p:cBhvr>
                                    </p:animEffect>
                                  </p:childTnLst>
                                </p:cTn>
                              </p:par>
                              <p:par>
                                <p:cTn id="21" presetID="63" presetClass="path" presetSubtype="0" decel="50000" fill="hold" grpId="1" nodeType="withEffect">
                                  <p:stCondLst>
                                    <p:cond delay="0"/>
                                  </p:stCondLst>
                                  <p:childTnLst>
                                    <p:animMotion origin="layout" path="M -0.01562 -3.7037E-6 L 0.11081 -3.7037E-6 " pathEditMode="relative" rAng="0" ptsTypes="AA">
                                      <p:cBhvr>
                                        <p:cTn id="22" dur="750" spd="-100000" fill="hold"/>
                                        <p:tgtEl>
                                          <p:spTgt spid="24"/>
                                        </p:tgtEl>
                                        <p:attrNameLst>
                                          <p:attrName>ppt_x</p:attrName>
                                          <p:attrName>ppt_y</p:attrName>
                                        </p:attrNameLst>
                                      </p:cBhvr>
                                      <p:rCtr x="6315" y="0"/>
                                    </p:animMotion>
                                  </p:childTnLst>
                                </p:cTn>
                              </p:par>
                              <p:par>
                                <p:cTn id="23" presetID="35" presetClass="path" presetSubtype="0" accel="50000" decel="50000" fill="hold" grpId="2" nodeType="withEffect">
                                  <p:stCondLst>
                                    <p:cond delay="750"/>
                                  </p:stCondLst>
                                  <p:childTnLst>
                                    <p:animMotion origin="layout" path="M -0.01562 -3.7037E-6 L -2.29167E-6 -3.7037E-6 " pathEditMode="relative" rAng="0" ptsTypes="AA">
                                      <p:cBhvr>
                                        <p:cTn id="24" dur="750" fill="hold"/>
                                        <p:tgtEl>
                                          <p:spTgt spid="24"/>
                                        </p:tgtEl>
                                        <p:attrNameLst>
                                          <p:attrName>ppt_x</p:attrName>
                                          <p:attrName>ppt_y</p:attrName>
                                        </p:attrNameLst>
                                      </p:cBhvr>
                                      <p:rCtr x="781" y="0"/>
                                    </p:animMotion>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42" presetClass="path" presetSubtype="0" decel="30000" fill="hold" grpId="1" nodeType="withEffect">
                                  <p:stCondLst>
                                    <p:cond delay="0"/>
                                  </p:stCondLst>
                                  <p:childTnLst>
                                    <p:animMotion origin="layout" path="M 3.125E-6 -0.03981 L 3.125E-6 0.14815 " pathEditMode="relative" rAng="0" ptsTypes="AA">
                                      <p:cBhvr>
                                        <p:cTn id="29" dur="750" spd="-100000" fill="hold"/>
                                        <p:tgtEl>
                                          <p:spTgt spid="25"/>
                                        </p:tgtEl>
                                        <p:attrNameLst>
                                          <p:attrName>ppt_x</p:attrName>
                                          <p:attrName>ppt_y</p:attrName>
                                        </p:attrNameLst>
                                      </p:cBhvr>
                                      <p:rCtr x="0" y="9398"/>
                                    </p:animMotion>
                                  </p:childTnLst>
                                </p:cTn>
                              </p:par>
                              <p:par>
                                <p:cTn id="30" presetID="42" presetClass="path" presetSubtype="0" accel="30000" decel="30000" fill="hold" grpId="2" nodeType="withEffect">
                                  <p:stCondLst>
                                    <p:cond delay="750"/>
                                  </p:stCondLst>
                                  <p:childTnLst>
                                    <p:animMotion origin="layout" path="M 3.125E-6 -0.03981 L 3.125E-6 -3.7037E-6 " pathEditMode="relative" rAng="0" ptsTypes="AA">
                                      <p:cBhvr>
                                        <p:cTn id="31" dur="750" fill="hold"/>
                                        <p:tgtEl>
                                          <p:spTgt spid="25"/>
                                        </p:tgtEl>
                                        <p:attrNameLst>
                                          <p:attrName>ppt_x</p:attrName>
                                          <p:attrName>ppt_y</p:attrName>
                                        </p:attrNameLst>
                                      </p:cBhvr>
                                      <p:rCtr x="0" y="1991"/>
                                    </p:animMotion>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64" presetClass="path" presetSubtype="0" decel="30000" fill="hold" grpId="1" nodeType="withEffect">
                                  <p:stCondLst>
                                    <p:cond delay="0"/>
                                  </p:stCondLst>
                                  <p:childTnLst>
                                    <p:animMotion origin="layout" path="M -4.58333E-6 0.03889 L -4.58333E-6 -0.14814 " pathEditMode="relative" rAng="0" ptsTypes="AA">
                                      <p:cBhvr>
                                        <p:cTn id="36" dur="750" spd="-100000" fill="hold"/>
                                        <p:tgtEl>
                                          <p:spTgt spid="26"/>
                                        </p:tgtEl>
                                        <p:attrNameLst>
                                          <p:attrName>ppt_x</p:attrName>
                                          <p:attrName>ppt_y</p:attrName>
                                        </p:attrNameLst>
                                      </p:cBhvr>
                                      <p:rCtr x="0" y="-9352"/>
                                    </p:animMotion>
                                  </p:childTnLst>
                                </p:cTn>
                              </p:par>
                              <p:par>
                                <p:cTn id="37" presetID="64" presetClass="path" presetSubtype="0" accel="30000" decel="30000" fill="hold" grpId="2" nodeType="withEffect">
                                  <p:stCondLst>
                                    <p:cond delay="750"/>
                                  </p:stCondLst>
                                  <p:childTnLst>
                                    <p:animMotion origin="layout" path="M -4.58333E-6 0.03843 L -4.58333E-6 -3.7037E-6 " pathEditMode="relative" rAng="0" ptsTypes="AA">
                                      <p:cBhvr>
                                        <p:cTn id="38" dur="750" fill="hold"/>
                                        <p:tgtEl>
                                          <p:spTgt spid="26"/>
                                        </p:tgtEl>
                                        <p:attrNameLst>
                                          <p:attrName>ppt_x</p:attrName>
                                          <p:attrName>ppt_y</p:attrName>
                                        </p:attrNameLst>
                                      </p:cBhvr>
                                      <p:rCtr x="0" y="-1921"/>
                                    </p:animMotion>
                                  </p:childTnLst>
                                </p:cTn>
                              </p:par>
                              <p:par>
                                <p:cTn id="39" presetID="53" presetClass="entr" presetSubtype="16" fill="hold" grpId="0" nodeType="withEffect">
                                  <p:stCondLst>
                                    <p:cond delay="100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par>
                                <p:cTn id="44" presetID="53" presetClass="entr" presetSubtype="16" fill="hold" grpId="0" nodeType="withEffect">
                                  <p:stCondLst>
                                    <p:cond delay="1000"/>
                                  </p:stCondLst>
                                  <p:childTnLst>
                                    <p:set>
                                      <p:cBhvr>
                                        <p:cTn id="45" dur="1" fill="hold">
                                          <p:stCondLst>
                                            <p:cond delay="0"/>
                                          </p:stCondLst>
                                        </p:cTn>
                                        <p:tgtEl>
                                          <p:spTgt spid="33"/>
                                        </p:tgtEl>
                                        <p:attrNameLst>
                                          <p:attrName>style.visibility</p:attrName>
                                        </p:attrNameLst>
                                      </p:cBhvr>
                                      <p:to>
                                        <p:strVal val="visible"/>
                                      </p:to>
                                    </p:set>
                                    <p:anim calcmode="lin" valueType="num">
                                      <p:cBhvr>
                                        <p:cTn id="46" dur="500" fill="hold"/>
                                        <p:tgtEl>
                                          <p:spTgt spid="33"/>
                                        </p:tgtEl>
                                        <p:attrNameLst>
                                          <p:attrName>ppt_w</p:attrName>
                                        </p:attrNameLst>
                                      </p:cBhvr>
                                      <p:tavLst>
                                        <p:tav tm="0">
                                          <p:val>
                                            <p:fltVal val="0"/>
                                          </p:val>
                                        </p:tav>
                                        <p:tav tm="100000">
                                          <p:val>
                                            <p:strVal val="#ppt_w"/>
                                          </p:val>
                                        </p:tav>
                                      </p:tavLst>
                                    </p:anim>
                                    <p:anim calcmode="lin" valueType="num">
                                      <p:cBhvr>
                                        <p:cTn id="47" dur="500" fill="hold"/>
                                        <p:tgtEl>
                                          <p:spTgt spid="33"/>
                                        </p:tgtEl>
                                        <p:attrNameLst>
                                          <p:attrName>ppt_h</p:attrName>
                                        </p:attrNameLst>
                                      </p:cBhvr>
                                      <p:tavLst>
                                        <p:tav tm="0">
                                          <p:val>
                                            <p:fltVal val="0"/>
                                          </p:val>
                                        </p:tav>
                                        <p:tav tm="100000">
                                          <p:val>
                                            <p:strVal val="#ppt_h"/>
                                          </p:val>
                                        </p:tav>
                                      </p:tavLst>
                                    </p:anim>
                                    <p:animEffect transition="in" filter="fade">
                                      <p:cBhvr>
                                        <p:cTn id="48" dur="500"/>
                                        <p:tgtEl>
                                          <p:spTgt spid="33"/>
                                        </p:tgtEl>
                                      </p:cBhvr>
                                    </p:animEffect>
                                  </p:childTnLst>
                                </p:cTn>
                              </p:par>
                              <p:par>
                                <p:cTn id="49" presetID="53" presetClass="entr" presetSubtype="16" fill="hold" grpId="0" nodeType="withEffect">
                                  <p:stCondLst>
                                    <p:cond delay="10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500" fill="hold"/>
                                        <p:tgtEl>
                                          <p:spTgt spid="46"/>
                                        </p:tgtEl>
                                        <p:attrNameLst>
                                          <p:attrName>ppt_w</p:attrName>
                                        </p:attrNameLst>
                                      </p:cBhvr>
                                      <p:tavLst>
                                        <p:tav tm="0">
                                          <p:val>
                                            <p:fltVal val="0"/>
                                          </p:val>
                                        </p:tav>
                                        <p:tav tm="100000">
                                          <p:val>
                                            <p:strVal val="#ppt_w"/>
                                          </p:val>
                                        </p:tav>
                                      </p:tavLst>
                                    </p:anim>
                                    <p:anim calcmode="lin" valueType="num">
                                      <p:cBhvr>
                                        <p:cTn id="52" dur="500" fill="hold"/>
                                        <p:tgtEl>
                                          <p:spTgt spid="46"/>
                                        </p:tgtEl>
                                        <p:attrNameLst>
                                          <p:attrName>ppt_h</p:attrName>
                                        </p:attrNameLst>
                                      </p:cBhvr>
                                      <p:tavLst>
                                        <p:tav tm="0">
                                          <p:val>
                                            <p:fltVal val="0"/>
                                          </p:val>
                                        </p:tav>
                                        <p:tav tm="100000">
                                          <p:val>
                                            <p:strVal val="#ppt_h"/>
                                          </p:val>
                                        </p:tav>
                                      </p:tavLst>
                                    </p:anim>
                                    <p:animEffect transition="in" filter="fade">
                                      <p:cBhvr>
                                        <p:cTn id="53" dur="500"/>
                                        <p:tgtEl>
                                          <p:spTgt spid="46"/>
                                        </p:tgtEl>
                                      </p:cBhvr>
                                    </p:animEffect>
                                  </p:childTnLst>
                                </p:cTn>
                              </p:par>
                              <p:par>
                                <p:cTn id="54" presetID="53" presetClass="entr" presetSubtype="16" fill="hold" grpId="0" nodeType="withEffect">
                                  <p:stCondLst>
                                    <p:cond delay="1000"/>
                                  </p:stCondLst>
                                  <p:childTnLst>
                                    <p:set>
                                      <p:cBhvr>
                                        <p:cTn id="55" dur="1" fill="hold">
                                          <p:stCondLst>
                                            <p:cond delay="0"/>
                                          </p:stCondLst>
                                        </p:cTn>
                                        <p:tgtEl>
                                          <p:spTgt spid="45"/>
                                        </p:tgtEl>
                                        <p:attrNameLst>
                                          <p:attrName>style.visibility</p:attrName>
                                        </p:attrNameLst>
                                      </p:cBhvr>
                                      <p:to>
                                        <p:strVal val="visible"/>
                                      </p:to>
                                    </p:set>
                                    <p:anim calcmode="lin" valueType="num">
                                      <p:cBhvr>
                                        <p:cTn id="56" dur="500" fill="hold"/>
                                        <p:tgtEl>
                                          <p:spTgt spid="45"/>
                                        </p:tgtEl>
                                        <p:attrNameLst>
                                          <p:attrName>ppt_w</p:attrName>
                                        </p:attrNameLst>
                                      </p:cBhvr>
                                      <p:tavLst>
                                        <p:tav tm="0">
                                          <p:val>
                                            <p:fltVal val="0"/>
                                          </p:val>
                                        </p:tav>
                                        <p:tav tm="100000">
                                          <p:val>
                                            <p:strVal val="#ppt_w"/>
                                          </p:val>
                                        </p:tav>
                                      </p:tavLst>
                                    </p:anim>
                                    <p:anim calcmode="lin" valueType="num">
                                      <p:cBhvr>
                                        <p:cTn id="57" dur="500" fill="hold"/>
                                        <p:tgtEl>
                                          <p:spTgt spid="45"/>
                                        </p:tgtEl>
                                        <p:attrNameLst>
                                          <p:attrName>ppt_h</p:attrName>
                                        </p:attrNameLst>
                                      </p:cBhvr>
                                      <p:tavLst>
                                        <p:tav tm="0">
                                          <p:val>
                                            <p:fltVal val="0"/>
                                          </p:val>
                                        </p:tav>
                                        <p:tav tm="100000">
                                          <p:val>
                                            <p:strVal val="#ppt_h"/>
                                          </p:val>
                                        </p:tav>
                                      </p:tavLst>
                                    </p:anim>
                                    <p:animEffect transition="in" filter="fade">
                                      <p:cBhvr>
                                        <p:cTn id="58" dur="500"/>
                                        <p:tgtEl>
                                          <p:spTgt spid="45"/>
                                        </p:tgtEl>
                                      </p:cBhvr>
                                    </p:animEffect>
                                  </p:childTnLst>
                                </p:cTn>
                              </p:par>
                              <p:par>
                                <p:cTn id="59" presetID="53" presetClass="entr" presetSubtype="16" fill="hold" grpId="0" nodeType="withEffect">
                                  <p:stCondLst>
                                    <p:cond delay="100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par>
                                <p:cTn id="64" presetID="53" presetClass="entr" presetSubtype="16" fill="hold" grpId="0" nodeType="withEffect">
                                  <p:stCondLst>
                                    <p:cond delay="1000"/>
                                  </p:stCondLst>
                                  <p:childTnLst>
                                    <p:set>
                                      <p:cBhvr>
                                        <p:cTn id="65" dur="1" fill="hold">
                                          <p:stCondLst>
                                            <p:cond delay="0"/>
                                          </p:stCondLst>
                                        </p:cTn>
                                        <p:tgtEl>
                                          <p:spTgt spid="19"/>
                                        </p:tgtEl>
                                        <p:attrNameLst>
                                          <p:attrName>style.visibility</p:attrName>
                                        </p:attrNameLst>
                                      </p:cBhvr>
                                      <p:to>
                                        <p:strVal val="visible"/>
                                      </p:to>
                                    </p:set>
                                    <p:anim calcmode="lin" valueType="num">
                                      <p:cBhvr>
                                        <p:cTn id="66" dur="500" fill="hold"/>
                                        <p:tgtEl>
                                          <p:spTgt spid="19"/>
                                        </p:tgtEl>
                                        <p:attrNameLst>
                                          <p:attrName>ppt_w</p:attrName>
                                        </p:attrNameLst>
                                      </p:cBhvr>
                                      <p:tavLst>
                                        <p:tav tm="0">
                                          <p:val>
                                            <p:fltVal val="0"/>
                                          </p:val>
                                        </p:tav>
                                        <p:tav tm="100000">
                                          <p:val>
                                            <p:strVal val="#ppt_w"/>
                                          </p:val>
                                        </p:tav>
                                      </p:tavLst>
                                    </p:anim>
                                    <p:anim calcmode="lin" valueType="num">
                                      <p:cBhvr>
                                        <p:cTn id="67" dur="500" fill="hold"/>
                                        <p:tgtEl>
                                          <p:spTgt spid="19"/>
                                        </p:tgtEl>
                                        <p:attrNameLst>
                                          <p:attrName>ppt_h</p:attrName>
                                        </p:attrNameLst>
                                      </p:cBhvr>
                                      <p:tavLst>
                                        <p:tav tm="0">
                                          <p:val>
                                            <p:fltVal val="0"/>
                                          </p:val>
                                        </p:tav>
                                        <p:tav tm="100000">
                                          <p:val>
                                            <p:strVal val="#ppt_h"/>
                                          </p:val>
                                        </p:tav>
                                      </p:tavLst>
                                    </p:anim>
                                    <p:animEffect transition="in" filter="fade">
                                      <p:cBhvr>
                                        <p:cTn id="68" dur="500"/>
                                        <p:tgtEl>
                                          <p:spTgt spid="19"/>
                                        </p:tgtEl>
                                      </p:cBhvr>
                                    </p:animEffect>
                                  </p:childTnLst>
                                </p:cTn>
                              </p:par>
                            </p:childTnLst>
                          </p:cTn>
                        </p:par>
                        <p:par>
                          <p:cTn id="69" fill="hold">
                            <p:stCondLst>
                              <p:cond delay="2200"/>
                            </p:stCondLst>
                            <p:childTnLst>
                              <p:par>
                                <p:cTn id="70" presetID="22" presetClass="entr" presetSubtype="8"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750"/>
                                        <p:tgtEl>
                                          <p:spTgt spid="47"/>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left)">
                                      <p:cBhvr>
                                        <p:cTn id="75"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5" grpId="0" animBg="1"/>
      <p:bldP spid="25" grpId="1" animBg="1"/>
      <p:bldP spid="25" grpId="2" animBg="1"/>
      <p:bldP spid="18" grpId="0" animBg="1"/>
      <p:bldP spid="19" grpId="0" animBg="1"/>
      <p:bldP spid="45" grpId="0" animBg="1"/>
      <p:bldP spid="47" grpId="0"/>
      <p:bldP spid="48" grpId="0"/>
      <p:bldP spid="24" grpId="0" animBg="1"/>
      <p:bldP spid="24" grpId="1" animBg="1"/>
      <p:bldP spid="24" grpId="2" animBg="1"/>
      <p:bldP spid="26" grpId="0" animBg="1"/>
      <p:bldP spid="26" grpId="1" animBg="1"/>
      <p:bldP spid="26" grpId="2" animBg="1"/>
      <p:bldP spid="29" grpId="0" animBg="1"/>
      <p:bldP spid="33" grpId="0" animBg="1"/>
      <p:bldP spid="46"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3286411" y="1453784"/>
            <a:ext cx="1474944" cy="977676"/>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2700">
            <a:solidFill>
              <a:schemeClr val="bg1"/>
            </a:solidFill>
          </a:ln>
          <a:effectLst>
            <a:outerShdw blurRad="584200" dist="292100" dir="2700000" sx="98000" sy="98000" algn="tl" rotWithShape="0">
              <a:schemeClr val="tx1">
                <a:lumMod val="50000"/>
                <a:lumOff val="5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40" name="组合 39"/>
          <p:cNvGrpSpPr/>
          <p:nvPr/>
        </p:nvGrpSpPr>
        <p:grpSpPr>
          <a:xfrm>
            <a:off x="1628668" y="1677073"/>
            <a:ext cx="1395463" cy="238527"/>
            <a:chOff x="282991" y="3693308"/>
            <a:chExt cx="2252824" cy="318602"/>
          </a:xfrm>
        </p:grpSpPr>
        <p:cxnSp>
          <p:nvCxnSpPr>
            <p:cNvPr id="41" name="直接连接符 40"/>
            <p:cNvCxnSpPr/>
            <p:nvPr/>
          </p:nvCxnSpPr>
          <p:spPr>
            <a:xfrm flipH="1">
              <a:off x="2393256" y="3693308"/>
              <a:ext cx="142559" cy="31860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282991" y="4011910"/>
              <a:ext cx="2110269" cy="0"/>
            </a:xfrm>
            <a:prstGeom prst="line">
              <a:avLst/>
            </a:prstGeom>
            <a:ln>
              <a:solidFill>
                <a:schemeClr val="bg1">
                  <a:lumMod val="65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1809073" y="1691916"/>
            <a:ext cx="946350" cy="261610"/>
          </a:xfrm>
          <a:prstGeom prst="rect">
            <a:avLst/>
          </a:prstGeom>
          <a:noFill/>
        </p:spPr>
        <p:txBody>
          <a:bodyPr wrap="square" rtlCol="0">
            <a:spAutoFit/>
          </a:bodyPr>
          <a:lstStyle/>
          <a:p>
            <a:r>
              <a:rPr lang="en-US" altLang="zh-CN" sz="1100" dirty="0" smtClean="0">
                <a:solidFill>
                  <a:schemeClr val="accent2"/>
                </a:solidFill>
                <a:latin typeface="微软雅黑" panose="020B0503020204020204" pitchFamily="34" charset="-122"/>
                <a:ea typeface="微软雅黑" panose="020B0503020204020204" pitchFamily="34" charset="-122"/>
              </a:rPr>
              <a:t>01</a:t>
            </a:r>
            <a:r>
              <a:rPr lang="zh-CN" altLang="en-US" sz="1050" dirty="0" smtClean="0">
                <a:solidFill>
                  <a:schemeClr val="accent2"/>
                </a:solidFill>
                <a:latin typeface="微软雅黑" panose="020B0503020204020204" pitchFamily="34" charset="-122"/>
                <a:ea typeface="微软雅黑" panose="020B0503020204020204" pitchFamily="34" charset="-122"/>
              </a:rPr>
              <a:t>添加标题</a:t>
            </a:r>
            <a:endParaRPr lang="zh-CN" altLang="en-US" sz="1050" dirty="0">
              <a:solidFill>
                <a:schemeClr val="accent2"/>
              </a:solidFill>
              <a:latin typeface="微软雅黑" panose="020B0503020204020204" pitchFamily="34" charset="-122"/>
              <a:ea typeface="微软雅黑" panose="020B0503020204020204" pitchFamily="34" charset="-122"/>
            </a:endParaRPr>
          </a:p>
        </p:txBody>
      </p:sp>
      <p:sp>
        <p:nvSpPr>
          <p:cNvPr id="53" name="圆角矩形 52"/>
          <p:cNvSpPr/>
          <p:nvPr/>
        </p:nvSpPr>
        <p:spPr>
          <a:xfrm>
            <a:off x="4710225" y="2556473"/>
            <a:ext cx="1474944" cy="977482"/>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2700">
            <a:solidFill>
              <a:schemeClr val="bg1"/>
            </a:solidFill>
          </a:ln>
          <a:effectLst>
            <a:outerShdw blurRad="584200" dist="292100" dir="2700000" sx="98000" sy="98000" algn="tl" rotWithShape="0">
              <a:schemeClr val="tx1">
                <a:lumMod val="50000"/>
                <a:lumOff val="50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59" name="组合 58"/>
          <p:cNvGrpSpPr/>
          <p:nvPr/>
        </p:nvGrpSpPr>
        <p:grpSpPr>
          <a:xfrm flipH="1" flipV="1">
            <a:off x="6513667" y="2472042"/>
            <a:ext cx="1395463" cy="238527"/>
            <a:chOff x="282991" y="3693308"/>
            <a:chExt cx="2252824" cy="318602"/>
          </a:xfrm>
        </p:grpSpPr>
        <p:cxnSp>
          <p:nvCxnSpPr>
            <p:cNvPr id="60" name="直接连接符 59"/>
            <p:cNvCxnSpPr/>
            <p:nvPr/>
          </p:nvCxnSpPr>
          <p:spPr>
            <a:xfrm flipH="1">
              <a:off x="2393256" y="3693308"/>
              <a:ext cx="142559" cy="31860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282991" y="4011910"/>
              <a:ext cx="2110269" cy="0"/>
            </a:xfrm>
            <a:prstGeom prst="line">
              <a:avLst/>
            </a:prstGeom>
            <a:ln>
              <a:solidFill>
                <a:schemeClr val="bg1">
                  <a:lumMod val="65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flipV="1">
            <a:off x="1738548" y="3427058"/>
            <a:ext cx="1395463" cy="238527"/>
            <a:chOff x="282991" y="3693308"/>
            <a:chExt cx="2252824" cy="318602"/>
          </a:xfrm>
        </p:grpSpPr>
        <p:cxnSp>
          <p:nvCxnSpPr>
            <p:cNvPr id="66" name="直接连接符 65"/>
            <p:cNvCxnSpPr/>
            <p:nvPr/>
          </p:nvCxnSpPr>
          <p:spPr>
            <a:xfrm flipH="1">
              <a:off x="2393256" y="3693308"/>
              <a:ext cx="142559" cy="31860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282991" y="4011910"/>
              <a:ext cx="2110269" cy="0"/>
            </a:xfrm>
            <a:prstGeom prst="line">
              <a:avLst/>
            </a:prstGeom>
            <a:ln>
              <a:solidFill>
                <a:schemeClr val="bg1">
                  <a:lumMod val="65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47" name="圆角矩形 46"/>
          <p:cNvSpPr/>
          <p:nvPr/>
        </p:nvSpPr>
        <p:spPr>
          <a:xfrm>
            <a:off x="3337541" y="3681551"/>
            <a:ext cx="1474944" cy="977178"/>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2700">
            <a:solidFill>
              <a:schemeClr val="bg1"/>
            </a:solidFill>
          </a:ln>
          <a:effectLst>
            <a:outerShdw blurRad="584200" dist="292100" dir="2700000" sx="98000" sy="98000" algn="tl" rotWithShape="0">
              <a:schemeClr val="tx1">
                <a:lumMod val="50000"/>
                <a:lumOff val="50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48" name="圆角矩形 47"/>
          <p:cNvSpPr/>
          <p:nvPr/>
        </p:nvSpPr>
        <p:spPr>
          <a:xfrm>
            <a:off x="3341911" y="1508553"/>
            <a:ext cx="1372684" cy="866052"/>
          </a:xfrm>
          <a:prstGeom prst="roundRect">
            <a:avLst>
              <a:gd name="adj" fmla="val 2268"/>
            </a:avLst>
          </a:prstGeom>
          <a:blipFill>
            <a:blip r:embed="rId2" cstate="screen">
              <a:extLst>
                <a:ext uri="{28A0092B-C50C-407E-A947-70E740481C1C}">
                  <a14:useLocalDpi xmlns:a14="http://schemas.microsoft.com/office/drawing/2010/main"/>
                </a:ext>
              </a:extLst>
            </a:blip>
            <a:stretch>
              <a:fillRect/>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a:off x="3024131" y="1338271"/>
            <a:ext cx="509552" cy="509550"/>
          </a:xfrm>
          <a:prstGeom prst="ellipse">
            <a:avLst/>
          </a:prstGeom>
          <a:gradFill flip="none" rotWithShape="1">
            <a:gsLst>
              <a:gs pos="0">
                <a:schemeClr val="bg1"/>
              </a:gs>
              <a:gs pos="36000">
                <a:schemeClr val="bg1"/>
              </a:gs>
              <a:gs pos="100000">
                <a:srgbClr val="C7C7C7"/>
              </a:gs>
            </a:gsLst>
            <a:lin ang="13500000" scaled="1"/>
            <a:tileRect/>
          </a:gradFill>
          <a:ln w="12700">
            <a:solidFill>
              <a:schemeClr val="bg1"/>
            </a:solidFill>
          </a:ln>
          <a:effectLst>
            <a:outerShdw blurRad="419100" dist="292100" dir="2700000" sx="78000" sy="78000" algn="tl" rotWithShape="0">
              <a:schemeClr val="tx1">
                <a:lumMod val="50000"/>
                <a:lumOff val="50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49" name="圆角矩形 48"/>
          <p:cNvSpPr/>
          <p:nvPr/>
        </p:nvSpPr>
        <p:spPr>
          <a:xfrm>
            <a:off x="4761355" y="2612188"/>
            <a:ext cx="1372684" cy="866052"/>
          </a:xfrm>
          <a:prstGeom prst="roundRect">
            <a:avLst>
              <a:gd name="adj" fmla="val 2268"/>
            </a:avLst>
          </a:prstGeom>
          <a:blipFill>
            <a:blip r:embed="rId3" cstate="screen">
              <a:extLst>
                <a:ext uri="{28A0092B-C50C-407E-A947-70E740481C1C}">
                  <a14:useLocalDpi xmlns:a14="http://schemas.microsoft.com/office/drawing/2010/main"/>
                </a:ext>
              </a:extLst>
            </a:blip>
            <a:stretch>
              <a:fillRect/>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0" name="圆角矩形 49"/>
          <p:cNvSpPr/>
          <p:nvPr/>
        </p:nvSpPr>
        <p:spPr>
          <a:xfrm>
            <a:off x="3388671" y="3737114"/>
            <a:ext cx="1372684" cy="866052"/>
          </a:xfrm>
          <a:prstGeom prst="roundRect">
            <a:avLst>
              <a:gd name="adj" fmla="val 2268"/>
            </a:avLst>
          </a:prstGeom>
          <a:blipFill>
            <a:blip r:embed="rId4" cstate="screen">
              <a:extLst>
                <a:ext uri="{28A0092B-C50C-407E-A947-70E740481C1C}">
                  <a14:useLocalDpi xmlns:a14="http://schemas.microsoft.com/office/drawing/2010/main"/>
                </a:ext>
              </a:extLst>
            </a:blip>
            <a:stretch>
              <a:fillRect/>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5" name="椭圆 54"/>
          <p:cNvSpPr/>
          <p:nvPr/>
        </p:nvSpPr>
        <p:spPr>
          <a:xfrm>
            <a:off x="5994825" y="2513318"/>
            <a:ext cx="509552" cy="509550"/>
          </a:xfrm>
          <a:prstGeom prst="ellipse">
            <a:avLst/>
          </a:prstGeom>
          <a:gradFill flip="none" rotWithShape="1">
            <a:gsLst>
              <a:gs pos="0">
                <a:schemeClr val="bg1"/>
              </a:gs>
              <a:gs pos="36000">
                <a:schemeClr val="bg1"/>
              </a:gs>
              <a:gs pos="100000">
                <a:srgbClr val="C7C7C7"/>
              </a:gs>
            </a:gsLst>
            <a:lin ang="13500000" scaled="1"/>
            <a:tileRect/>
          </a:gradFill>
          <a:ln w="12700">
            <a:solidFill>
              <a:schemeClr val="bg1"/>
            </a:solidFill>
          </a:ln>
          <a:effectLst>
            <a:outerShdw blurRad="419100" dist="292100" dir="2700000" sx="78000" sy="78000" algn="tl" rotWithShape="0">
              <a:schemeClr val="tx1">
                <a:lumMod val="50000"/>
                <a:lumOff val="50000"/>
                <a:alpha val="2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8" name="椭圆 57"/>
          <p:cNvSpPr/>
          <p:nvPr/>
        </p:nvSpPr>
        <p:spPr>
          <a:xfrm>
            <a:off x="3075261" y="3572348"/>
            <a:ext cx="509552" cy="509550"/>
          </a:xfrm>
          <a:prstGeom prst="ellipse">
            <a:avLst/>
          </a:prstGeom>
          <a:gradFill flip="none" rotWithShape="1">
            <a:gsLst>
              <a:gs pos="0">
                <a:schemeClr val="bg1"/>
              </a:gs>
              <a:gs pos="36000">
                <a:schemeClr val="bg1"/>
              </a:gs>
              <a:gs pos="100000">
                <a:srgbClr val="C7C7C7"/>
              </a:gs>
            </a:gsLst>
            <a:lin ang="13500000" scaled="1"/>
            <a:tileRect/>
          </a:gradFill>
          <a:ln w="12700">
            <a:solidFill>
              <a:schemeClr val="bg1"/>
            </a:solidFill>
          </a:ln>
          <a:effectLst>
            <a:outerShdw blurRad="419100" dist="292100" dir="2700000" sx="78000" sy="78000" algn="tl" rotWithShape="0">
              <a:schemeClr val="tx1">
                <a:lumMod val="50000"/>
                <a:lumOff val="50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51" name="组合 50"/>
          <p:cNvGrpSpPr/>
          <p:nvPr/>
        </p:nvGrpSpPr>
        <p:grpSpPr>
          <a:xfrm>
            <a:off x="3269405" y="3710169"/>
            <a:ext cx="136665" cy="233908"/>
            <a:chOff x="10396538" y="461964"/>
            <a:chExt cx="165100" cy="282575"/>
          </a:xfrm>
          <a:solidFill>
            <a:schemeClr val="accent2"/>
          </a:solidFill>
        </p:grpSpPr>
        <p:sp>
          <p:nvSpPr>
            <p:cNvPr id="54" name="Freeform 30"/>
            <p:cNvSpPr>
              <a:spLocks/>
            </p:cNvSpPr>
            <p:nvPr/>
          </p:nvSpPr>
          <p:spPr bwMode="auto">
            <a:xfrm>
              <a:off x="10420351" y="461964"/>
              <a:ext cx="115888" cy="192088"/>
            </a:xfrm>
            <a:custGeom>
              <a:avLst/>
              <a:gdLst>
                <a:gd name="T0" fmla="*/ 0 w 101"/>
                <a:gd name="T1" fmla="*/ 121 h 167"/>
                <a:gd name="T2" fmla="*/ 50 w 101"/>
                <a:gd name="T3" fmla="*/ 167 h 167"/>
                <a:gd name="T4" fmla="*/ 101 w 101"/>
                <a:gd name="T5" fmla="*/ 121 h 167"/>
                <a:gd name="T6" fmla="*/ 101 w 101"/>
                <a:gd name="T7" fmla="*/ 46 h 167"/>
                <a:gd name="T8" fmla="*/ 50 w 101"/>
                <a:gd name="T9" fmla="*/ 0 h 167"/>
                <a:gd name="T10" fmla="*/ 0 w 101"/>
                <a:gd name="T11" fmla="*/ 46 h 167"/>
                <a:gd name="T12" fmla="*/ 0 w 101"/>
                <a:gd name="T13" fmla="*/ 48 h 167"/>
                <a:gd name="T14" fmla="*/ 0 w 101"/>
                <a:gd name="T15" fmla="*/ 118 h 167"/>
                <a:gd name="T16" fmla="*/ 0 w 101"/>
                <a:gd name="T17" fmla="*/ 12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67">
                  <a:moveTo>
                    <a:pt x="0" y="121"/>
                  </a:moveTo>
                  <a:cubicBezTo>
                    <a:pt x="0" y="147"/>
                    <a:pt x="22" y="167"/>
                    <a:pt x="50" y="167"/>
                  </a:cubicBezTo>
                  <a:cubicBezTo>
                    <a:pt x="78" y="167"/>
                    <a:pt x="101" y="147"/>
                    <a:pt x="101" y="121"/>
                  </a:cubicBezTo>
                  <a:cubicBezTo>
                    <a:pt x="101" y="46"/>
                    <a:pt x="101" y="46"/>
                    <a:pt x="101" y="46"/>
                  </a:cubicBezTo>
                  <a:cubicBezTo>
                    <a:pt x="101" y="20"/>
                    <a:pt x="78" y="0"/>
                    <a:pt x="50" y="0"/>
                  </a:cubicBezTo>
                  <a:cubicBezTo>
                    <a:pt x="22" y="0"/>
                    <a:pt x="0" y="20"/>
                    <a:pt x="0" y="46"/>
                  </a:cubicBezTo>
                  <a:cubicBezTo>
                    <a:pt x="0" y="47"/>
                    <a:pt x="0" y="47"/>
                    <a:pt x="0" y="48"/>
                  </a:cubicBezTo>
                  <a:cubicBezTo>
                    <a:pt x="0" y="118"/>
                    <a:pt x="0" y="118"/>
                    <a:pt x="0" y="118"/>
                  </a:cubicBezTo>
                  <a:cubicBezTo>
                    <a:pt x="0" y="119"/>
                    <a:pt x="0" y="120"/>
                    <a:pt x="0"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1"/>
            <p:cNvSpPr>
              <a:spLocks/>
            </p:cNvSpPr>
            <p:nvPr/>
          </p:nvSpPr>
          <p:spPr bwMode="auto">
            <a:xfrm>
              <a:off x="10396538" y="547689"/>
              <a:ext cx="165100" cy="196850"/>
            </a:xfrm>
            <a:custGeom>
              <a:avLst/>
              <a:gdLst>
                <a:gd name="T0" fmla="*/ 131 w 144"/>
                <a:gd name="T1" fmla="*/ 0 h 171"/>
                <a:gd name="T2" fmla="*/ 131 w 144"/>
                <a:gd name="T3" fmla="*/ 41 h 171"/>
                <a:gd name="T4" fmla="*/ 72 w 144"/>
                <a:gd name="T5" fmla="*/ 101 h 171"/>
                <a:gd name="T6" fmla="*/ 12 w 144"/>
                <a:gd name="T7" fmla="*/ 41 h 171"/>
                <a:gd name="T8" fmla="*/ 12 w 144"/>
                <a:gd name="T9" fmla="*/ 0 h 171"/>
                <a:gd name="T10" fmla="*/ 0 w 144"/>
                <a:gd name="T11" fmla="*/ 0 h 171"/>
                <a:gd name="T12" fmla="*/ 0 w 144"/>
                <a:gd name="T13" fmla="*/ 44 h 171"/>
                <a:gd name="T14" fmla="*/ 0 w 144"/>
                <a:gd name="T15" fmla="*/ 44 h 171"/>
                <a:gd name="T16" fmla="*/ 64 w 144"/>
                <a:gd name="T17" fmla="*/ 113 h 171"/>
                <a:gd name="T18" fmla="*/ 64 w 144"/>
                <a:gd name="T19" fmla="*/ 159 h 171"/>
                <a:gd name="T20" fmla="*/ 16 w 144"/>
                <a:gd name="T21" fmla="*/ 159 h 171"/>
                <a:gd name="T22" fmla="*/ 16 w 144"/>
                <a:gd name="T23" fmla="*/ 171 h 171"/>
                <a:gd name="T24" fmla="*/ 127 w 144"/>
                <a:gd name="T25" fmla="*/ 171 h 171"/>
                <a:gd name="T26" fmla="*/ 127 w 144"/>
                <a:gd name="T27" fmla="*/ 159 h 171"/>
                <a:gd name="T28" fmla="*/ 77 w 144"/>
                <a:gd name="T29" fmla="*/ 159 h 171"/>
                <a:gd name="T30" fmla="*/ 77 w 144"/>
                <a:gd name="T31" fmla="*/ 113 h 171"/>
                <a:gd name="T32" fmla="*/ 144 w 144"/>
                <a:gd name="T33" fmla="*/ 44 h 171"/>
                <a:gd name="T34" fmla="*/ 144 w 144"/>
                <a:gd name="T35" fmla="*/ 44 h 171"/>
                <a:gd name="T36" fmla="*/ 144 w 144"/>
                <a:gd name="T37" fmla="*/ 0 h 171"/>
                <a:gd name="T38" fmla="*/ 131 w 144"/>
                <a:gd name="T3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71">
                  <a:moveTo>
                    <a:pt x="131" y="0"/>
                  </a:moveTo>
                  <a:cubicBezTo>
                    <a:pt x="131" y="41"/>
                    <a:pt x="131" y="41"/>
                    <a:pt x="131" y="41"/>
                  </a:cubicBezTo>
                  <a:cubicBezTo>
                    <a:pt x="131" y="74"/>
                    <a:pt x="105" y="101"/>
                    <a:pt x="72" y="101"/>
                  </a:cubicBezTo>
                  <a:cubicBezTo>
                    <a:pt x="39" y="101"/>
                    <a:pt x="12" y="74"/>
                    <a:pt x="12" y="41"/>
                  </a:cubicBezTo>
                  <a:cubicBezTo>
                    <a:pt x="12" y="0"/>
                    <a:pt x="12" y="0"/>
                    <a:pt x="12" y="0"/>
                  </a:cubicBezTo>
                  <a:cubicBezTo>
                    <a:pt x="0" y="0"/>
                    <a:pt x="0" y="0"/>
                    <a:pt x="0" y="0"/>
                  </a:cubicBezTo>
                  <a:cubicBezTo>
                    <a:pt x="0" y="44"/>
                    <a:pt x="0" y="44"/>
                    <a:pt x="0" y="44"/>
                  </a:cubicBezTo>
                  <a:cubicBezTo>
                    <a:pt x="0" y="44"/>
                    <a:pt x="0" y="44"/>
                    <a:pt x="0" y="44"/>
                  </a:cubicBezTo>
                  <a:cubicBezTo>
                    <a:pt x="1" y="80"/>
                    <a:pt x="29" y="109"/>
                    <a:pt x="64" y="113"/>
                  </a:cubicBezTo>
                  <a:cubicBezTo>
                    <a:pt x="64" y="159"/>
                    <a:pt x="64" y="159"/>
                    <a:pt x="64" y="159"/>
                  </a:cubicBezTo>
                  <a:cubicBezTo>
                    <a:pt x="16" y="159"/>
                    <a:pt x="16" y="159"/>
                    <a:pt x="16" y="159"/>
                  </a:cubicBezTo>
                  <a:cubicBezTo>
                    <a:pt x="16" y="171"/>
                    <a:pt x="16" y="171"/>
                    <a:pt x="16" y="171"/>
                  </a:cubicBezTo>
                  <a:cubicBezTo>
                    <a:pt x="127" y="171"/>
                    <a:pt x="127" y="171"/>
                    <a:pt x="127" y="171"/>
                  </a:cubicBezTo>
                  <a:cubicBezTo>
                    <a:pt x="127" y="159"/>
                    <a:pt x="127" y="159"/>
                    <a:pt x="127" y="159"/>
                  </a:cubicBezTo>
                  <a:cubicBezTo>
                    <a:pt x="77" y="159"/>
                    <a:pt x="77" y="159"/>
                    <a:pt x="77" y="159"/>
                  </a:cubicBezTo>
                  <a:cubicBezTo>
                    <a:pt x="77" y="113"/>
                    <a:pt x="77" y="113"/>
                    <a:pt x="77" y="113"/>
                  </a:cubicBezTo>
                  <a:cubicBezTo>
                    <a:pt x="113" y="111"/>
                    <a:pt x="143" y="81"/>
                    <a:pt x="144" y="44"/>
                  </a:cubicBezTo>
                  <a:cubicBezTo>
                    <a:pt x="144" y="44"/>
                    <a:pt x="144" y="44"/>
                    <a:pt x="144" y="44"/>
                  </a:cubicBezTo>
                  <a:cubicBezTo>
                    <a:pt x="144" y="0"/>
                    <a:pt x="144" y="0"/>
                    <a:pt x="144" y="0"/>
                  </a:cubicBezTo>
                  <a:lnTo>
                    <a:pt x="1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8" name="组合 77"/>
          <p:cNvGrpSpPr/>
          <p:nvPr/>
        </p:nvGrpSpPr>
        <p:grpSpPr>
          <a:xfrm>
            <a:off x="3181083" y="1531326"/>
            <a:ext cx="195648" cy="131871"/>
            <a:chOff x="7608888" y="1870076"/>
            <a:chExt cx="322263" cy="238125"/>
          </a:xfrm>
          <a:solidFill>
            <a:schemeClr val="accent2"/>
          </a:solidFill>
        </p:grpSpPr>
        <p:sp>
          <p:nvSpPr>
            <p:cNvPr id="79" name="Oval 70"/>
            <p:cNvSpPr>
              <a:spLocks noChangeArrowheads="1"/>
            </p:cNvSpPr>
            <p:nvPr/>
          </p:nvSpPr>
          <p:spPr bwMode="auto">
            <a:xfrm>
              <a:off x="7721601" y="1947864"/>
              <a:ext cx="98425" cy="968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1"/>
            <p:cNvSpPr>
              <a:spLocks noEditPoints="1"/>
            </p:cNvSpPr>
            <p:nvPr/>
          </p:nvSpPr>
          <p:spPr bwMode="auto">
            <a:xfrm>
              <a:off x="7608888" y="1870076"/>
              <a:ext cx="322263" cy="238125"/>
            </a:xfrm>
            <a:custGeom>
              <a:avLst/>
              <a:gdLst>
                <a:gd name="T0" fmla="*/ 260 w 281"/>
                <a:gd name="T1" fmla="*/ 21 h 207"/>
                <a:gd name="T2" fmla="*/ 217 w 281"/>
                <a:gd name="T3" fmla="*/ 21 h 207"/>
                <a:gd name="T4" fmla="*/ 218 w 281"/>
                <a:gd name="T5" fmla="*/ 21 h 207"/>
                <a:gd name="T6" fmla="*/ 197 w 281"/>
                <a:gd name="T7" fmla="*/ 0 h 207"/>
                <a:gd name="T8" fmla="*/ 86 w 281"/>
                <a:gd name="T9" fmla="*/ 0 h 207"/>
                <a:gd name="T10" fmla="*/ 65 w 281"/>
                <a:gd name="T11" fmla="*/ 21 h 207"/>
                <a:gd name="T12" fmla="*/ 65 w 281"/>
                <a:gd name="T13" fmla="*/ 21 h 207"/>
                <a:gd name="T14" fmla="*/ 20 w 281"/>
                <a:gd name="T15" fmla="*/ 21 h 207"/>
                <a:gd name="T16" fmla="*/ 0 w 281"/>
                <a:gd name="T17" fmla="*/ 42 h 207"/>
                <a:gd name="T18" fmla="*/ 0 w 281"/>
                <a:gd name="T19" fmla="*/ 187 h 207"/>
                <a:gd name="T20" fmla="*/ 20 w 281"/>
                <a:gd name="T21" fmla="*/ 207 h 207"/>
                <a:gd name="T22" fmla="*/ 260 w 281"/>
                <a:gd name="T23" fmla="*/ 207 h 207"/>
                <a:gd name="T24" fmla="*/ 281 w 281"/>
                <a:gd name="T25" fmla="*/ 187 h 207"/>
                <a:gd name="T26" fmla="*/ 281 w 281"/>
                <a:gd name="T27" fmla="*/ 42 h 207"/>
                <a:gd name="T28" fmla="*/ 260 w 281"/>
                <a:gd name="T29" fmla="*/ 21 h 207"/>
                <a:gd name="T30" fmla="*/ 141 w 281"/>
                <a:gd name="T31" fmla="*/ 181 h 207"/>
                <a:gd name="T32" fmla="*/ 69 w 281"/>
                <a:gd name="T33" fmla="*/ 109 h 207"/>
                <a:gd name="T34" fmla="*/ 141 w 281"/>
                <a:gd name="T35" fmla="*/ 36 h 207"/>
                <a:gd name="T36" fmla="*/ 214 w 281"/>
                <a:gd name="T37" fmla="*/ 109 h 207"/>
                <a:gd name="T38" fmla="*/ 141 w 281"/>
                <a:gd name="T39" fmla="*/ 18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07">
                  <a:moveTo>
                    <a:pt x="260" y="21"/>
                  </a:moveTo>
                  <a:cubicBezTo>
                    <a:pt x="217" y="21"/>
                    <a:pt x="217" y="21"/>
                    <a:pt x="217" y="21"/>
                  </a:cubicBezTo>
                  <a:cubicBezTo>
                    <a:pt x="218" y="21"/>
                    <a:pt x="218" y="21"/>
                    <a:pt x="218" y="21"/>
                  </a:cubicBezTo>
                  <a:cubicBezTo>
                    <a:pt x="218" y="9"/>
                    <a:pt x="208" y="0"/>
                    <a:pt x="197" y="0"/>
                  </a:cubicBezTo>
                  <a:cubicBezTo>
                    <a:pt x="86" y="0"/>
                    <a:pt x="86" y="0"/>
                    <a:pt x="86" y="0"/>
                  </a:cubicBezTo>
                  <a:cubicBezTo>
                    <a:pt x="75" y="0"/>
                    <a:pt x="65" y="9"/>
                    <a:pt x="65" y="21"/>
                  </a:cubicBezTo>
                  <a:cubicBezTo>
                    <a:pt x="65" y="21"/>
                    <a:pt x="65" y="21"/>
                    <a:pt x="65" y="21"/>
                  </a:cubicBezTo>
                  <a:cubicBezTo>
                    <a:pt x="20" y="21"/>
                    <a:pt x="20" y="21"/>
                    <a:pt x="20" y="21"/>
                  </a:cubicBezTo>
                  <a:cubicBezTo>
                    <a:pt x="9" y="21"/>
                    <a:pt x="0" y="31"/>
                    <a:pt x="0" y="42"/>
                  </a:cubicBezTo>
                  <a:cubicBezTo>
                    <a:pt x="0" y="187"/>
                    <a:pt x="0" y="187"/>
                    <a:pt x="0" y="187"/>
                  </a:cubicBezTo>
                  <a:cubicBezTo>
                    <a:pt x="0" y="198"/>
                    <a:pt x="9" y="207"/>
                    <a:pt x="20" y="207"/>
                  </a:cubicBezTo>
                  <a:cubicBezTo>
                    <a:pt x="260" y="207"/>
                    <a:pt x="260" y="207"/>
                    <a:pt x="260" y="207"/>
                  </a:cubicBezTo>
                  <a:cubicBezTo>
                    <a:pt x="271" y="207"/>
                    <a:pt x="281" y="198"/>
                    <a:pt x="281" y="187"/>
                  </a:cubicBezTo>
                  <a:cubicBezTo>
                    <a:pt x="281" y="42"/>
                    <a:pt x="281" y="42"/>
                    <a:pt x="281" y="42"/>
                  </a:cubicBezTo>
                  <a:cubicBezTo>
                    <a:pt x="281" y="31"/>
                    <a:pt x="271" y="21"/>
                    <a:pt x="260" y="21"/>
                  </a:cubicBezTo>
                  <a:close/>
                  <a:moveTo>
                    <a:pt x="141" y="181"/>
                  </a:moveTo>
                  <a:cubicBezTo>
                    <a:pt x="101" y="181"/>
                    <a:pt x="69" y="149"/>
                    <a:pt x="69" y="109"/>
                  </a:cubicBezTo>
                  <a:cubicBezTo>
                    <a:pt x="69" y="69"/>
                    <a:pt x="101" y="36"/>
                    <a:pt x="141" y="36"/>
                  </a:cubicBezTo>
                  <a:cubicBezTo>
                    <a:pt x="181" y="36"/>
                    <a:pt x="214" y="69"/>
                    <a:pt x="214" y="109"/>
                  </a:cubicBezTo>
                  <a:cubicBezTo>
                    <a:pt x="214" y="149"/>
                    <a:pt x="181" y="181"/>
                    <a:pt x="14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2" name="KSO_Shape"/>
          <p:cNvSpPr>
            <a:spLocks/>
          </p:cNvSpPr>
          <p:nvPr/>
        </p:nvSpPr>
        <p:spPr bwMode="auto">
          <a:xfrm>
            <a:off x="6134039" y="2697962"/>
            <a:ext cx="253488" cy="140262"/>
          </a:xfrm>
          <a:custGeom>
            <a:avLst/>
            <a:gdLst>
              <a:gd name="T0" fmla="*/ 1660776 w 2546350"/>
              <a:gd name="T1" fmla="*/ 783048 h 1409701"/>
              <a:gd name="T2" fmla="*/ 1769836 w 2546350"/>
              <a:gd name="T3" fmla="*/ 861918 h 1409701"/>
              <a:gd name="T4" fmla="*/ 921682 w 2546350"/>
              <a:gd name="T5" fmla="*/ 1409701 h 1409701"/>
              <a:gd name="T6" fmla="*/ 729797 w 2546350"/>
              <a:gd name="T7" fmla="*/ 859878 h 1409701"/>
              <a:gd name="T8" fmla="*/ 850647 w 2546350"/>
              <a:gd name="T9" fmla="*/ 778742 h 1409701"/>
              <a:gd name="T10" fmla="*/ 591880 w 2546350"/>
              <a:gd name="T11" fmla="*/ 727368 h 1409701"/>
              <a:gd name="T12" fmla="*/ 778102 w 2546350"/>
              <a:gd name="T13" fmla="*/ 739045 h 1409701"/>
              <a:gd name="T14" fmla="*/ 684667 w 2546350"/>
              <a:gd name="T15" fmla="*/ 817014 h 1409701"/>
              <a:gd name="T16" fmla="*/ 0 w 2546350"/>
              <a:gd name="T17" fmla="*/ 1339155 h 1409701"/>
              <a:gd name="T18" fmla="*/ 77074 w 2546350"/>
              <a:gd name="T19" fmla="*/ 740308 h 1409701"/>
              <a:gd name="T20" fmla="*/ 449520 w 2546350"/>
              <a:gd name="T21" fmla="*/ 727368 h 1409701"/>
              <a:gd name="T22" fmla="*/ 2425273 w 2546350"/>
              <a:gd name="T23" fmla="*/ 707077 h 1409701"/>
              <a:gd name="T24" fmla="*/ 2545217 w 2546350"/>
              <a:gd name="T25" fmla="*/ 788440 h 1409701"/>
              <a:gd name="T26" fmla="*/ 2353389 w 2546350"/>
              <a:gd name="T27" fmla="*/ 1338263 h 1409701"/>
              <a:gd name="T28" fmla="*/ 1748292 w 2546350"/>
              <a:gd name="T29" fmla="*/ 761030 h 1409701"/>
              <a:gd name="T30" fmla="*/ 1751639 w 2546350"/>
              <a:gd name="T31" fmla="*/ 672628 h 1409701"/>
              <a:gd name="T32" fmla="*/ 1318533 w 2546350"/>
              <a:gd name="T33" fmla="*/ 82101 h 1409701"/>
              <a:gd name="T34" fmla="*/ 1428751 w 2546350"/>
              <a:gd name="T35" fmla="*/ 162185 h 1409701"/>
              <a:gd name="T36" fmla="*/ 1493838 w 2546350"/>
              <a:gd name="T37" fmla="*/ 298986 h 1409701"/>
              <a:gd name="T38" fmla="*/ 1524257 w 2546350"/>
              <a:gd name="T39" fmla="*/ 372145 h 1409701"/>
              <a:gd name="T40" fmla="*/ 1505392 w 2546350"/>
              <a:gd name="T41" fmla="*/ 463325 h 1409701"/>
              <a:gd name="T42" fmla="*/ 1460047 w 2546350"/>
              <a:gd name="T43" fmla="*/ 561245 h 1409701"/>
              <a:gd name="T44" fmla="*/ 1364570 w 2546350"/>
              <a:gd name="T45" fmla="*/ 665831 h 1409701"/>
              <a:gd name="T46" fmla="*/ 1235529 w 2546350"/>
              <a:gd name="T47" fmla="*/ 699861 h 1409701"/>
              <a:gd name="T48" fmla="*/ 1111250 w 2546350"/>
              <a:gd name="T49" fmla="*/ 650631 h 1409701"/>
              <a:gd name="T50" fmla="*/ 1024391 w 2546350"/>
              <a:gd name="T51" fmla="*/ 535155 h 1409701"/>
              <a:gd name="T52" fmla="*/ 983737 w 2546350"/>
              <a:gd name="T53" fmla="*/ 456120 h 1409701"/>
              <a:gd name="T54" fmla="*/ 981706 w 2546350"/>
              <a:gd name="T55" fmla="*/ 350306 h 1409701"/>
              <a:gd name="T56" fmla="*/ 1016227 w 2546350"/>
              <a:gd name="T57" fmla="*/ 255428 h 1409701"/>
              <a:gd name="T58" fmla="*/ 1096056 w 2546350"/>
              <a:gd name="T59" fmla="*/ 132465 h 1409701"/>
              <a:gd name="T60" fmla="*/ 1216252 w 2546350"/>
              <a:gd name="T61" fmla="*/ 72346 h 1409701"/>
              <a:gd name="T62" fmla="*/ 607408 w 2546350"/>
              <a:gd name="T63" fmla="*/ 33571 h 1409701"/>
              <a:gd name="T64" fmla="*/ 712589 w 2546350"/>
              <a:gd name="T65" fmla="*/ 123183 h 1409701"/>
              <a:gd name="T66" fmla="*/ 769261 w 2546350"/>
              <a:gd name="T67" fmla="*/ 265656 h 1409701"/>
              <a:gd name="T68" fmla="*/ 798064 w 2546350"/>
              <a:gd name="T69" fmla="*/ 332602 h 1409701"/>
              <a:gd name="T70" fmla="*/ 773361 w 2546350"/>
              <a:gd name="T71" fmla="*/ 407758 h 1409701"/>
              <a:gd name="T72" fmla="*/ 720523 w 2546350"/>
              <a:gd name="T73" fmla="*/ 523831 h 1409701"/>
              <a:gd name="T74" fmla="*/ 618969 w 2546350"/>
              <a:gd name="T75" fmla="*/ 619796 h 1409701"/>
              <a:gd name="T76" fmla="*/ 487264 w 2546350"/>
              <a:gd name="T77" fmla="*/ 642029 h 1409701"/>
              <a:gd name="T78" fmla="*/ 367575 w 2546350"/>
              <a:gd name="T79" fmla="*/ 581909 h 1409701"/>
              <a:gd name="T80" fmla="*/ 287555 w 2546350"/>
              <a:gd name="T81" fmla="*/ 458947 h 1409701"/>
              <a:gd name="T82" fmla="*/ 251422 w 2546350"/>
              <a:gd name="T83" fmla="*/ 393595 h 1409701"/>
              <a:gd name="T84" fmla="*/ 256812 w 2546350"/>
              <a:gd name="T85" fmla="*/ 287371 h 1409701"/>
              <a:gd name="T86" fmla="*/ 290275 w 2546350"/>
              <a:gd name="T87" fmla="*/ 192832 h 1409701"/>
              <a:gd name="T88" fmla="*/ 372335 w 2546350"/>
              <a:gd name="T89" fmla="*/ 72365 h 1409701"/>
              <a:gd name="T90" fmla="*/ 493838 w 2546350"/>
              <a:gd name="T91" fmla="*/ 15875 h 1409701"/>
              <a:gd name="T92" fmla="*/ 2131399 w 2546350"/>
              <a:gd name="T93" fmla="*/ 28121 h 1409701"/>
              <a:gd name="T94" fmla="*/ 2230687 w 2546350"/>
              <a:gd name="T95" fmla="*/ 126773 h 1409701"/>
              <a:gd name="T96" fmla="*/ 2278638 w 2546350"/>
              <a:gd name="T97" fmla="*/ 268548 h 1409701"/>
              <a:gd name="T98" fmla="*/ 2303010 w 2546350"/>
              <a:gd name="T99" fmla="*/ 342808 h 1409701"/>
              <a:gd name="T100" fmla="*/ 2271717 w 2546350"/>
              <a:gd name="T101" fmla="*/ 401411 h 1409701"/>
              <a:gd name="T102" fmla="*/ 2206659 w 2546350"/>
              <a:gd name="T103" fmla="*/ 537936 h 1409701"/>
              <a:gd name="T104" fmla="*/ 2096263 w 2546350"/>
              <a:gd name="T105" fmla="*/ 618218 h 1409701"/>
              <a:gd name="T106" fmla="*/ 1962972 w 2546350"/>
              <a:gd name="T107" fmla="*/ 620259 h 1409701"/>
              <a:gd name="T108" fmla="*/ 1850763 w 2546350"/>
              <a:gd name="T109" fmla="*/ 543152 h 1409701"/>
              <a:gd name="T110" fmla="*/ 1783438 w 2546350"/>
              <a:gd name="T111" fmla="*/ 408895 h 1409701"/>
              <a:gd name="T112" fmla="*/ 1749644 w 2546350"/>
              <a:gd name="T113" fmla="*/ 354290 h 1409701"/>
              <a:gd name="T114" fmla="*/ 1770632 w 2546350"/>
              <a:gd name="T115" fmla="*/ 268288 h 1409701"/>
              <a:gd name="T116" fmla="*/ 1811774 w 2546350"/>
              <a:gd name="T117" fmla="*/ 145370 h 1409701"/>
              <a:gd name="T118" fmla="*/ 1905168 w 2546350"/>
              <a:gd name="T119" fmla="*/ 38100 h 1409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solidFill>
            <a:schemeClr val="accent2"/>
          </a:solidFill>
          <a:ln>
            <a:noFill/>
          </a:ln>
          <a:extLst/>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84" name="矩形 83"/>
          <p:cNvSpPr/>
          <p:nvPr/>
        </p:nvSpPr>
        <p:spPr>
          <a:xfrm>
            <a:off x="1652011" y="1972890"/>
            <a:ext cx="1327967" cy="586314"/>
          </a:xfrm>
          <a:prstGeom prst="rect">
            <a:avLst/>
          </a:prstGeom>
        </p:spPr>
        <p:txBody>
          <a:bodyPr wrap="square" lIns="68580" tIns="34290" rIns="68580" bIns="34290">
            <a:spAutoFit/>
          </a:bodyPr>
          <a:lstStyle/>
          <a:p>
            <a:pPr algn="ctr">
              <a:lnSpc>
                <a:spcPct val="120000"/>
              </a:lnSpc>
            </a:pPr>
            <a:r>
              <a:rPr lang="en-US" altLang="zh-CN" sz="700" dirty="0">
                <a:solidFill>
                  <a:schemeClr val="tx1">
                    <a:lumMod val="75000"/>
                    <a:lumOff val="25000"/>
                  </a:schemeClr>
                </a:solidFill>
              </a:rPr>
              <a:t>Experience as reference to your, </a:t>
            </a:r>
            <a:r>
              <a:rPr lang="en-US" altLang="zh-CN" sz="700" dirty="0" smtClean="0">
                <a:solidFill>
                  <a:schemeClr val="tx1">
                    <a:lumMod val="75000"/>
                    <a:lumOff val="25000"/>
                  </a:schemeClr>
                </a:solidFill>
              </a:rPr>
              <a:t>asp r u den c e </a:t>
            </a:r>
            <a:r>
              <a:rPr lang="en-US" altLang="zh-CN" sz="700" dirty="0">
                <a:solidFill>
                  <a:schemeClr val="tx1">
                    <a:lumMod val="75000"/>
                    <a:lumOff val="25000"/>
                  </a:schemeClr>
                </a:solidFill>
              </a:rPr>
              <a:t>as your brother and hope as your sentry. Four short </a:t>
            </a:r>
            <a:r>
              <a:rPr lang="en-US" altLang="zh-CN" sz="700" dirty="0" smtClean="0">
                <a:solidFill>
                  <a:schemeClr val="tx1">
                    <a:lumMod val="75000"/>
                    <a:lumOff val="25000"/>
                  </a:schemeClr>
                </a:solidFill>
              </a:rPr>
              <a:t>to</a:t>
            </a:r>
            <a:endParaRPr lang="en-US" altLang="zh-CN" sz="700" dirty="0">
              <a:solidFill>
                <a:schemeClr val="tx1">
                  <a:lumMod val="75000"/>
                  <a:lumOff val="25000"/>
                </a:schemeClr>
              </a:solidFill>
            </a:endParaRPr>
          </a:p>
        </p:txBody>
      </p:sp>
      <p:sp>
        <p:nvSpPr>
          <p:cNvPr id="85" name="TextBox 84"/>
          <p:cNvSpPr txBox="1"/>
          <p:nvPr/>
        </p:nvSpPr>
        <p:spPr>
          <a:xfrm>
            <a:off x="6759034" y="2210432"/>
            <a:ext cx="946350" cy="261610"/>
          </a:xfrm>
          <a:prstGeom prst="rect">
            <a:avLst/>
          </a:prstGeom>
          <a:noFill/>
        </p:spPr>
        <p:txBody>
          <a:bodyPr wrap="square" rtlCol="0">
            <a:spAutoFit/>
          </a:bodyPr>
          <a:lstStyle/>
          <a:p>
            <a:r>
              <a:rPr lang="en-US" altLang="zh-CN" sz="1100" dirty="0" smtClean="0">
                <a:solidFill>
                  <a:schemeClr val="accent2"/>
                </a:solidFill>
                <a:latin typeface="微软雅黑" panose="020B0503020204020204" pitchFamily="34" charset="-122"/>
                <a:ea typeface="微软雅黑" panose="020B0503020204020204" pitchFamily="34" charset="-122"/>
              </a:rPr>
              <a:t>02</a:t>
            </a:r>
            <a:r>
              <a:rPr lang="zh-CN" altLang="en-US" sz="1050" dirty="0" smtClean="0">
                <a:solidFill>
                  <a:schemeClr val="accent2"/>
                </a:solidFill>
                <a:latin typeface="微软雅黑" panose="020B0503020204020204" pitchFamily="34" charset="-122"/>
                <a:ea typeface="微软雅黑" panose="020B0503020204020204" pitchFamily="34" charset="-122"/>
              </a:rPr>
              <a:t>添加标题</a:t>
            </a:r>
            <a:endParaRPr lang="zh-CN" altLang="en-US" sz="1050" dirty="0">
              <a:solidFill>
                <a:schemeClr val="accent2"/>
              </a:solidFill>
              <a:latin typeface="微软雅黑" panose="020B0503020204020204" pitchFamily="34" charset="-122"/>
              <a:ea typeface="微软雅黑" panose="020B0503020204020204" pitchFamily="34" charset="-122"/>
            </a:endParaRPr>
          </a:p>
        </p:txBody>
      </p:sp>
      <p:sp>
        <p:nvSpPr>
          <p:cNvPr id="86" name="矩形 85"/>
          <p:cNvSpPr/>
          <p:nvPr/>
        </p:nvSpPr>
        <p:spPr>
          <a:xfrm>
            <a:off x="6601972" y="2491406"/>
            <a:ext cx="1327967" cy="574644"/>
          </a:xfrm>
          <a:prstGeom prst="rect">
            <a:avLst/>
          </a:prstGeom>
        </p:spPr>
        <p:txBody>
          <a:bodyPr wrap="square" lIns="68580" tIns="34290" rIns="68580" bIns="34290">
            <a:spAutoFit/>
          </a:bodyPr>
          <a:lstStyle/>
          <a:p>
            <a:pPr algn="ctr">
              <a:lnSpc>
                <a:spcPct val="120000"/>
              </a:lnSpc>
            </a:pPr>
            <a:r>
              <a:rPr lang="en-US" altLang="zh-CN" sz="700" dirty="0">
                <a:solidFill>
                  <a:schemeClr val="tx1">
                    <a:lumMod val="75000"/>
                    <a:lumOff val="25000"/>
                  </a:schemeClr>
                </a:solidFill>
              </a:rPr>
              <a:t>Experience as reference to your, </a:t>
            </a:r>
            <a:r>
              <a:rPr lang="en-US" altLang="zh-CN" sz="700" dirty="0" err="1" smtClean="0">
                <a:solidFill>
                  <a:schemeClr val="tx1">
                    <a:lumMod val="75000"/>
                    <a:lumOff val="25000"/>
                  </a:schemeClr>
                </a:solidFill>
              </a:rPr>
              <a:t>asprudence</a:t>
            </a:r>
            <a:r>
              <a:rPr lang="en-US" altLang="zh-CN" sz="700" dirty="0" smtClean="0">
                <a:solidFill>
                  <a:schemeClr val="tx1">
                    <a:lumMod val="75000"/>
                    <a:lumOff val="25000"/>
                  </a:schemeClr>
                </a:solidFill>
              </a:rPr>
              <a:t> </a:t>
            </a:r>
            <a:r>
              <a:rPr lang="en-US" altLang="zh-CN" sz="700" dirty="0">
                <a:solidFill>
                  <a:schemeClr val="tx1">
                    <a:lumMod val="75000"/>
                    <a:lumOff val="25000"/>
                  </a:schemeClr>
                </a:solidFill>
              </a:rPr>
              <a:t>as your brother and hope as your sentry. Four short </a:t>
            </a:r>
            <a:r>
              <a:rPr lang="en-US" altLang="zh-CN" sz="700" dirty="0" smtClean="0">
                <a:solidFill>
                  <a:schemeClr val="tx1">
                    <a:lumMod val="75000"/>
                    <a:lumOff val="25000"/>
                  </a:schemeClr>
                </a:solidFill>
              </a:rPr>
              <a:t>to</a:t>
            </a:r>
            <a:endParaRPr lang="en-US" altLang="zh-CN" sz="700" dirty="0">
              <a:solidFill>
                <a:schemeClr val="tx1">
                  <a:lumMod val="75000"/>
                  <a:lumOff val="25000"/>
                </a:schemeClr>
              </a:solidFill>
            </a:endParaRPr>
          </a:p>
        </p:txBody>
      </p:sp>
      <p:sp>
        <p:nvSpPr>
          <p:cNvPr id="87" name="TextBox 86"/>
          <p:cNvSpPr txBox="1"/>
          <p:nvPr/>
        </p:nvSpPr>
        <p:spPr>
          <a:xfrm>
            <a:off x="1893949" y="3139949"/>
            <a:ext cx="946350" cy="261610"/>
          </a:xfrm>
          <a:prstGeom prst="rect">
            <a:avLst/>
          </a:prstGeom>
          <a:noFill/>
        </p:spPr>
        <p:txBody>
          <a:bodyPr wrap="square" rtlCol="0">
            <a:spAutoFit/>
          </a:bodyPr>
          <a:lstStyle/>
          <a:p>
            <a:r>
              <a:rPr lang="en-US" altLang="zh-CN" sz="1100" dirty="0" smtClean="0">
                <a:solidFill>
                  <a:schemeClr val="accent2"/>
                </a:solidFill>
                <a:latin typeface="微软雅黑" panose="020B0503020204020204" pitchFamily="34" charset="-122"/>
                <a:ea typeface="微软雅黑" panose="020B0503020204020204" pitchFamily="34" charset="-122"/>
              </a:rPr>
              <a:t>03</a:t>
            </a:r>
            <a:r>
              <a:rPr lang="zh-CN" altLang="en-US" sz="1050" dirty="0" smtClean="0">
                <a:solidFill>
                  <a:schemeClr val="accent2"/>
                </a:solidFill>
                <a:latin typeface="微软雅黑" panose="020B0503020204020204" pitchFamily="34" charset="-122"/>
                <a:ea typeface="微软雅黑" panose="020B0503020204020204" pitchFamily="34" charset="-122"/>
              </a:rPr>
              <a:t>添加标题</a:t>
            </a:r>
            <a:endParaRPr lang="zh-CN" altLang="en-US" sz="1050" dirty="0">
              <a:solidFill>
                <a:schemeClr val="accent2"/>
              </a:solidFill>
              <a:latin typeface="微软雅黑" panose="020B0503020204020204" pitchFamily="34" charset="-122"/>
              <a:ea typeface="微软雅黑" panose="020B0503020204020204" pitchFamily="34" charset="-122"/>
            </a:endParaRPr>
          </a:p>
        </p:txBody>
      </p:sp>
      <p:sp>
        <p:nvSpPr>
          <p:cNvPr id="88" name="矩形 87"/>
          <p:cNvSpPr/>
          <p:nvPr/>
        </p:nvSpPr>
        <p:spPr>
          <a:xfrm>
            <a:off x="1703141" y="3401559"/>
            <a:ext cx="1327967" cy="586314"/>
          </a:xfrm>
          <a:prstGeom prst="rect">
            <a:avLst/>
          </a:prstGeom>
        </p:spPr>
        <p:txBody>
          <a:bodyPr wrap="square" lIns="68580" tIns="34290" rIns="68580" bIns="34290">
            <a:spAutoFit/>
          </a:bodyPr>
          <a:lstStyle/>
          <a:p>
            <a:pPr algn="ctr">
              <a:lnSpc>
                <a:spcPct val="120000"/>
              </a:lnSpc>
            </a:pPr>
            <a:r>
              <a:rPr lang="en-US" altLang="zh-CN" sz="700" dirty="0">
                <a:solidFill>
                  <a:schemeClr val="tx1">
                    <a:lumMod val="75000"/>
                    <a:lumOff val="25000"/>
                  </a:schemeClr>
                </a:solidFill>
              </a:rPr>
              <a:t>Experience as reference to your, </a:t>
            </a:r>
            <a:r>
              <a:rPr lang="en-US" altLang="zh-CN" sz="700" dirty="0" err="1" smtClean="0">
                <a:solidFill>
                  <a:schemeClr val="tx1">
                    <a:lumMod val="75000"/>
                    <a:lumOff val="25000"/>
                  </a:schemeClr>
                </a:solidFill>
              </a:rPr>
              <a:t>asperudence</a:t>
            </a:r>
            <a:r>
              <a:rPr lang="en-US" altLang="zh-CN" sz="700" dirty="0" smtClean="0">
                <a:solidFill>
                  <a:schemeClr val="tx1">
                    <a:lumMod val="75000"/>
                    <a:lumOff val="25000"/>
                  </a:schemeClr>
                </a:solidFill>
              </a:rPr>
              <a:t> </a:t>
            </a:r>
            <a:r>
              <a:rPr lang="en-US" altLang="zh-CN" sz="700" dirty="0">
                <a:solidFill>
                  <a:schemeClr val="tx1">
                    <a:lumMod val="75000"/>
                    <a:lumOff val="25000"/>
                  </a:schemeClr>
                </a:solidFill>
              </a:rPr>
              <a:t>as your brother and hope as your sentry. Four short </a:t>
            </a:r>
            <a:r>
              <a:rPr lang="en-US" altLang="zh-CN" sz="700" dirty="0" smtClean="0">
                <a:solidFill>
                  <a:schemeClr val="tx1">
                    <a:lumMod val="75000"/>
                    <a:lumOff val="25000"/>
                  </a:schemeClr>
                </a:solidFill>
              </a:rPr>
              <a:t>to</a:t>
            </a:r>
            <a:endParaRPr lang="en-US" altLang="zh-CN" sz="700" dirty="0">
              <a:solidFill>
                <a:schemeClr val="tx1">
                  <a:lumMod val="75000"/>
                  <a:lumOff val="25000"/>
                </a:schemeClr>
              </a:solidFill>
            </a:endParaRPr>
          </a:p>
        </p:txBody>
      </p:sp>
      <p:sp>
        <p:nvSpPr>
          <p:cNvPr id="35"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36"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277705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700" fill="hold"/>
                                        <p:tgtEl>
                                          <p:spTgt spid="35"/>
                                        </p:tgtEl>
                                        <p:attrNameLst>
                                          <p:attrName>ppt_w</p:attrName>
                                        </p:attrNameLst>
                                      </p:cBhvr>
                                      <p:tavLst>
                                        <p:tav tm="0">
                                          <p:val>
                                            <p:strVal val="#ppt_w*0.70"/>
                                          </p:val>
                                        </p:tav>
                                        <p:tav tm="100000">
                                          <p:val>
                                            <p:strVal val="#ppt_w"/>
                                          </p:val>
                                        </p:tav>
                                      </p:tavLst>
                                    </p:anim>
                                    <p:anim calcmode="lin" valueType="num">
                                      <p:cBhvr>
                                        <p:cTn id="8" dur="700" fill="hold"/>
                                        <p:tgtEl>
                                          <p:spTgt spid="35"/>
                                        </p:tgtEl>
                                        <p:attrNameLst>
                                          <p:attrName>ppt_h</p:attrName>
                                        </p:attrNameLst>
                                      </p:cBhvr>
                                      <p:tavLst>
                                        <p:tav tm="0">
                                          <p:val>
                                            <p:strVal val="#ppt_h"/>
                                          </p:val>
                                        </p:tav>
                                        <p:tav tm="100000">
                                          <p:val>
                                            <p:strVal val="#ppt_h"/>
                                          </p:val>
                                        </p:tav>
                                      </p:tavLst>
                                    </p:anim>
                                    <p:animEffect transition="in" filter="fade">
                                      <p:cBhvr>
                                        <p:cTn id="9" dur="700"/>
                                        <p:tgtEl>
                                          <p:spTgt spid="35"/>
                                        </p:tgtEl>
                                      </p:cBhvr>
                                    </p:animEffect>
                                  </p:childTnLst>
                                </p:cTn>
                              </p:par>
                            </p:childTnLst>
                          </p:cTn>
                        </p:par>
                        <p:par>
                          <p:cTn id="10" fill="hold">
                            <p:stCondLst>
                              <p:cond delay="700"/>
                            </p:stCondLst>
                            <p:childTnLst>
                              <p:par>
                                <p:cTn id="11" presetID="10" presetClass="entr" presetSubtype="0"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750"/>
                                        <p:tgtEl>
                                          <p:spTgt spid="27"/>
                                        </p:tgtEl>
                                      </p:cBhvr>
                                    </p:animEffect>
                                  </p:childTnLst>
                                </p:cTn>
                              </p:par>
                              <p:par>
                                <p:cTn id="14" presetID="63" presetClass="path" presetSubtype="0" decel="50000" fill="hold" grpId="1" nodeType="withEffect">
                                  <p:stCondLst>
                                    <p:cond delay="0"/>
                                  </p:stCondLst>
                                  <p:childTnLst>
                                    <p:animMotion origin="layout" path="M 0.01523 -3.7037E-6 L -0.10885 -3.7037E-6 " pathEditMode="relative" rAng="0" ptsTypes="AA">
                                      <p:cBhvr>
                                        <p:cTn id="15" dur="750" spd="-100000" fill="hold"/>
                                        <p:tgtEl>
                                          <p:spTgt spid="27"/>
                                        </p:tgtEl>
                                        <p:attrNameLst>
                                          <p:attrName>ppt_x</p:attrName>
                                          <p:attrName>ppt_y</p:attrName>
                                        </p:attrNameLst>
                                      </p:cBhvr>
                                      <p:rCtr x="-6211" y="0"/>
                                    </p:animMotion>
                                  </p:childTnLst>
                                </p:cTn>
                              </p:par>
                              <p:par>
                                <p:cTn id="16" presetID="35" presetClass="path" presetSubtype="0" accel="50000" decel="50000" fill="hold" grpId="2" nodeType="withEffect">
                                  <p:stCondLst>
                                    <p:cond delay="750"/>
                                  </p:stCondLst>
                                  <p:childTnLst>
                                    <p:animMotion origin="layout" path="M 0.01601 -3.7037E-6 L 8.33333E-7 -3.7037E-6 " pathEditMode="relative" rAng="0" ptsTypes="AA">
                                      <p:cBhvr>
                                        <p:cTn id="17" dur="750" fill="hold"/>
                                        <p:tgtEl>
                                          <p:spTgt spid="27"/>
                                        </p:tgtEl>
                                        <p:attrNameLst>
                                          <p:attrName>ppt_x</p:attrName>
                                          <p:attrName>ppt_y</p:attrName>
                                        </p:attrNameLst>
                                      </p:cBhvr>
                                      <p:rCtr x="-807" y="0"/>
                                    </p:animMotion>
                                  </p:childTnLst>
                                </p:cTn>
                              </p:par>
                              <p:par>
                                <p:cTn id="18" presetID="10" presetClass="entr" presetSubtype="0" fill="hold" grpId="0" nodeType="with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750"/>
                                        <p:tgtEl>
                                          <p:spTgt spid="53"/>
                                        </p:tgtEl>
                                      </p:cBhvr>
                                    </p:animEffect>
                                  </p:childTnLst>
                                </p:cTn>
                              </p:par>
                              <p:par>
                                <p:cTn id="21" presetID="63" presetClass="path" presetSubtype="0" decel="50000" fill="hold" grpId="1" nodeType="withEffect">
                                  <p:stCondLst>
                                    <p:cond delay="0"/>
                                  </p:stCondLst>
                                  <p:childTnLst>
                                    <p:animMotion origin="layout" path="M -0.01562 -3.7037E-6 L 0.11081 -3.7037E-6 " pathEditMode="relative" rAng="0" ptsTypes="AA">
                                      <p:cBhvr>
                                        <p:cTn id="22" dur="750" spd="-100000" fill="hold"/>
                                        <p:tgtEl>
                                          <p:spTgt spid="53"/>
                                        </p:tgtEl>
                                        <p:attrNameLst>
                                          <p:attrName>ppt_x</p:attrName>
                                          <p:attrName>ppt_y</p:attrName>
                                        </p:attrNameLst>
                                      </p:cBhvr>
                                      <p:rCtr x="6315" y="0"/>
                                    </p:animMotion>
                                  </p:childTnLst>
                                </p:cTn>
                              </p:par>
                              <p:par>
                                <p:cTn id="23" presetID="35" presetClass="path" presetSubtype="0" accel="50000" decel="50000" fill="hold" grpId="2" nodeType="withEffect">
                                  <p:stCondLst>
                                    <p:cond delay="750"/>
                                  </p:stCondLst>
                                  <p:childTnLst>
                                    <p:animMotion origin="layout" path="M -0.01562 -3.7037E-6 L -2.29167E-6 -3.7037E-6 " pathEditMode="relative" rAng="0" ptsTypes="AA">
                                      <p:cBhvr>
                                        <p:cTn id="24" dur="750" fill="hold"/>
                                        <p:tgtEl>
                                          <p:spTgt spid="53"/>
                                        </p:tgtEl>
                                        <p:attrNameLst>
                                          <p:attrName>ppt_x</p:attrName>
                                          <p:attrName>ppt_y</p:attrName>
                                        </p:attrNameLst>
                                      </p:cBhvr>
                                      <p:rCtr x="781" y="0"/>
                                    </p:animMotion>
                                  </p:childTnLst>
                                </p:cTn>
                              </p:par>
                              <p:par>
                                <p:cTn id="25" presetID="10"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750"/>
                                        <p:tgtEl>
                                          <p:spTgt spid="47"/>
                                        </p:tgtEl>
                                      </p:cBhvr>
                                    </p:animEffect>
                                  </p:childTnLst>
                                </p:cTn>
                              </p:par>
                              <p:par>
                                <p:cTn id="28" presetID="63" presetClass="path" presetSubtype="0" decel="50000" fill="hold" grpId="1" nodeType="withEffect">
                                  <p:stCondLst>
                                    <p:cond delay="0"/>
                                  </p:stCondLst>
                                  <p:childTnLst>
                                    <p:animMotion origin="layout" path="M 0.01523 -3.7037E-6 L -0.10885 -3.7037E-6 " pathEditMode="relative" rAng="0" ptsTypes="AA">
                                      <p:cBhvr>
                                        <p:cTn id="29" dur="750" spd="-100000" fill="hold"/>
                                        <p:tgtEl>
                                          <p:spTgt spid="47"/>
                                        </p:tgtEl>
                                        <p:attrNameLst>
                                          <p:attrName>ppt_x</p:attrName>
                                          <p:attrName>ppt_y</p:attrName>
                                        </p:attrNameLst>
                                      </p:cBhvr>
                                      <p:rCtr x="-6211" y="0"/>
                                    </p:animMotion>
                                  </p:childTnLst>
                                </p:cTn>
                              </p:par>
                              <p:par>
                                <p:cTn id="30" presetID="35" presetClass="path" presetSubtype="0" accel="50000" decel="50000" fill="hold" grpId="2" nodeType="withEffect">
                                  <p:stCondLst>
                                    <p:cond delay="750"/>
                                  </p:stCondLst>
                                  <p:childTnLst>
                                    <p:animMotion origin="layout" path="M 0.01601 -3.7037E-6 L 8.33333E-7 -3.7037E-6 " pathEditMode="relative" rAng="0" ptsTypes="AA">
                                      <p:cBhvr>
                                        <p:cTn id="31" dur="750" fill="hold"/>
                                        <p:tgtEl>
                                          <p:spTgt spid="47"/>
                                        </p:tgtEl>
                                        <p:attrNameLst>
                                          <p:attrName>ppt_x</p:attrName>
                                          <p:attrName>ppt_y</p:attrName>
                                        </p:attrNameLst>
                                      </p:cBhvr>
                                      <p:rCtr x="-807" y="0"/>
                                    </p:animMotion>
                                  </p:childTnLst>
                                </p:cTn>
                              </p:par>
                              <p:par>
                                <p:cTn id="32" presetID="16" presetClass="entr" presetSubtype="42" fill="hold" grpId="0" nodeType="withEffect">
                                  <p:stCondLst>
                                    <p:cond delay="1000"/>
                                  </p:stCondLst>
                                  <p:childTnLst>
                                    <p:set>
                                      <p:cBhvr>
                                        <p:cTn id="33" dur="1" fill="hold">
                                          <p:stCondLst>
                                            <p:cond delay="0"/>
                                          </p:stCondLst>
                                        </p:cTn>
                                        <p:tgtEl>
                                          <p:spTgt spid="48"/>
                                        </p:tgtEl>
                                        <p:attrNameLst>
                                          <p:attrName>style.visibility</p:attrName>
                                        </p:attrNameLst>
                                      </p:cBhvr>
                                      <p:to>
                                        <p:strVal val="visible"/>
                                      </p:to>
                                    </p:set>
                                    <p:animEffect transition="in" filter="barn(outHorizontal)">
                                      <p:cBhvr>
                                        <p:cTn id="34" dur="500"/>
                                        <p:tgtEl>
                                          <p:spTgt spid="48"/>
                                        </p:tgtEl>
                                      </p:cBhvr>
                                    </p:animEffect>
                                  </p:childTnLst>
                                </p:cTn>
                              </p:par>
                              <p:par>
                                <p:cTn id="35" presetID="16" presetClass="entr" presetSubtype="42" fill="hold" grpId="0" nodeType="withEffect">
                                  <p:stCondLst>
                                    <p:cond delay="1000"/>
                                  </p:stCondLst>
                                  <p:childTnLst>
                                    <p:set>
                                      <p:cBhvr>
                                        <p:cTn id="36" dur="1" fill="hold">
                                          <p:stCondLst>
                                            <p:cond delay="0"/>
                                          </p:stCondLst>
                                        </p:cTn>
                                        <p:tgtEl>
                                          <p:spTgt spid="49"/>
                                        </p:tgtEl>
                                        <p:attrNameLst>
                                          <p:attrName>style.visibility</p:attrName>
                                        </p:attrNameLst>
                                      </p:cBhvr>
                                      <p:to>
                                        <p:strVal val="visible"/>
                                      </p:to>
                                    </p:set>
                                    <p:animEffect transition="in" filter="barn(outHorizontal)">
                                      <p:cBhvr>
                                        <p:cTn id="37" dur="500"/>
                                        <p:tgtEl>
                                          <p:spTgt spid="49"/>
                                        </p:tgtEl>
                                      </p:cBhvr>
                                    </p:animEffect>
                                  </p:childTnLst>
                                </p:cTn>
                              </p:par>
                              <p:par>
                                <p:cTn id="38" presetID="16" presetClass="entr" presetSubtype="42" fill="hold" grpId="0" nodeType="withEffect">
                                  <p:stCondLst>
                                    <p:cond delay="1000"/>
                                  </p:stCondLst>
                                  <p:childTnLst>
                                    <p:set>
                                      <p:cBhvr>
                                        <p:cTn id="39" dur="1" fill="hold">
                                          <p:stCondLst>
                                            <p:cond delay="0"/>
                                          </p:stCondLst>
                                        </p:cTn>
                                        <p:tgtEl>
                                          <p:spTgt spid="50"/>
                                        </p:tgtEl>
                                        <p:attrNameLst>
                                          <p:attrName>style.visibility</p:attrName>
                                        </p:attrNameLst>
                                      </p:cBhvr>
                                      <p:to>
                                        <p:strVal val="visible"/>
                                      </p:to>
                                    </p:set>
                                    <p:animEffect transition="in" filter="barn(outHorizontal)">
                                      <p:cBhvr>
                                        <p:cTn id="40" dur="500"/>
                                        <p:tgtEl>
                                          <p:spTgt spid="50"/>
                                        </p:tgtEl>
                                      </p:cBhvr>
                                    </p:animEffect>
                                  </p:childTnLst>
                                </p:cTn>
                              </p:par>
                              <p:par>
                                <p:cTn id="41" presetID="53" presetClass="entr" presetSubtype="16" fill="hold" grpId="0" nodeType="withEffect">
                                  <p:stCondLst>
                                    <p:cond delay="1000"/>
                                  </p:stCondLst>
                                  <p:childTnLst>
                                    <p:set>
                                      <p:cBhvr>
                                        <p:cTn id="42" dur="1" fill="hold">
                                          <p:stCondLst>
                                            <p:cond delay="0"/>
                                          </p:stCondLst>
                                        </p:cTn>
                                        <p:tgtEl>
                                          <p:spTgt spid="24"/>
                                        </p:tgtEl>
                                        <p:attrNameLst>
                                          <p:attrName>style.visibility</p:attrName>
                                        </p:attrNameLst>
                                      </p:cBhvr>
                                      <p:to>
                                        <p:strVal val="visible"/>
                                      </p:to>
                                    </p:set>
                                    <p:anim calcmode="lin" valueType="num">
                                      <p:cBhvr>
                                        <p:cTn id="43" dur="750" fill="hold"/>
                                        <p:tgtEl>
                                          <p:spTgt spid="24"/>
                                        </p:tgtEl>
                                        <p:attrNameLst>
                                          <p:attrName>ppt_w</p:attrName>
                                        </p:attrNameLst>
                                      </p:cBhvr>
                                      <p:tavLst>
                                        <p:tav tm="0">
                                          <p:val>
                                            <p:fltVal val="0"/>
                                          </p:val>
                                        </p:tav>
                                        <p:tav tm="100000">
                                          <p:val>
                                            <p:strVal val="#ppt_w"/>
                                          </p:val>
                                        </p:tav>
                                      </p:tavLst>
                                    </p:anim>
                                    <p:anim calcmode="lin" valueType="num">
                                      <p:cBhvr>
                                        <p:cTn id="44" dur="750" fill="hold"/>
                                        <p:tgtEl>
                                          <p:spTgt spid="24"/>
                                        </p:tgtEl>
                                        <p:attrNameLst>
                                          <p:attrName>ppt_h</p:attrName>
                                        </p:attrNameLst>
                                      </p:cBhvr>
                                      <p:tavLst>
                                        <p:tav tm="0">
                                          <p:val>
                                            <p:fltVal val="0"/>
                                          </p:val>
                                        </p:tav>
                                        <p:tav tm="100000">
                                          <p:val>
                                            <p:strVal val="#ppt_h"/>
                                          </p:val>
                                        </p:tav>
                                      </p:tavLst>
                                    </p:anim>
                                    <p:animEffect transition="in" filter="fade">
                                      <p:cBhvr>
                                        <p:cTn id="45" dur="750"/>
                                        <p:tgtEl>
                                          <p:spTgt spid="24"/>
                                        </p:tgtEl>
                                      </p:cBhvr>
                                    </p:animEffect>
                                  </p:childTnLst>
                                </p:cTn>
                              </p:par>
                              <p:par>
                                <p:cTn id="46" presetID="53" presetClass="entr" presetSubtype="16" fill="hold" grpId="0" nodeType="withEffect">
                                  <p:stCondLst>
                                    <p:cond delay="1000"/>
                                  </p:stCondLst>
                                  <p:childTnLst>
                                    <p:set>
                                      <p:cBhvr>
                                        <p:cTn id="47" dur="1" fill="hold">
                                          <p:stCondLst>
                                            <p:cond delay="0"/>
                                          </p:stCondLst>
                                        </p:cTn>
                                        <p:tgtEl>
                                          <p:spTgt spid="55"/>
                                        </p:tgtEl>
                                        <p:attrNameLst>
                                          <p:attrName>style.visibility</p:attrName>
                                        </p:attrNameLst>
                                      </p:cBhvr>
                                      <p:to>
                                        <p:strVal val="visible"/>
                                      </p:to>
                                    </p:set>
                                    <p:anim calcmode="lin" valueType="num">
                                      <p:cBhvr>
                                        <p:cTn id="48" dur="750" fill="hold"/>
                                        <p:tgtEl>
                                          <p:spTgt spid="55"/>
                                        </p:tgtEl>
                                        <p:attrNameLst>
                                          <p:attrName>ppt_w</p:attrName>
                                        </p:attrNameLst>
                                      </p:cBhvr>
                                      <p:tavLst>
                                        <p:tav tm="0">
                                          <p:val>
                                            <p:fltVal val="0"/>
                                          </p:val>
                                        </p:tav>
                                        <p:tav tm="100000">
                                          <p:val>
                                            <p:strVal val="#ppt_w"/>
                                          </p:val>
                                        </p:tav>
                                      </p:tavLst>
                                    </p:anim>
                                    <p:anim calcmode="lin" valueType="num">
                                      <p:cBhvr>
                                        <p:cTn id="49" dur="750" fill="hold"/>
                                        <p:tgtEl>
                                          <p:spTgt spid="55"/>
                                        </p:tgtEl>
                                        <p:attrNameLst>
                                          <p:attrName>ppt_h</p:attrName>
                                        </p:attrNameLst>
                                      </p:cBhvr>
                                      <p:tavLst>
                                        <p:tav tm="0">
                                          <p:val>
                                            <p:fltVal val="0"/>
                                          </p:val>
                                        </p:tav>
                                        <p:tav tm="100000">
                                          <p:val>
                                            <p:strVal val="#ppt_h"/>
                                          </p:val>
                                        </p:tav>
                                      </p:tavLst>
                                    </p:anim>
                                    <p:animEffect transition="in" filter="fade">
                                      <p:cBhvr>
                                        <p:cTn id="50" dur="750"/>
                                        <p:tgtEl>
                                          <p:spTgt spid="55"/>
                                        </p:tgtEl>
                                      </p:cBhvr>
                                    </p:animEffect>
                                  </p:childTnLst>
                                </p:cTn>
                              </p:par>
                              <p:par>
                                <p:cTn id="51" presetID="53" presetClass="entr" presetSubtype="16" fill="hold" grpId="0" nodeType="withEffect">
                                  <p:stCondLst>
                                    <p:cond delay="1000"/>
                                  </p:stCondLst>
                                  <p:childTnLst>
                                    <p:set>
                                      <p:cBhvr>
                                        <p:cTn id="52" dur="1" fill="hold">
                                          <p:stCondLst>
                                            <p:cond delay="0"/>
                                          </p:stCondLst>
                                        </p:cTn>
                                        <p:tgtEl>
                                          <p:spTgt spid="58"/>
                                        </p:tgtEl>
                                        <p:attrNameLst>
                                          <p:attrName>style.visibility</p:attrName>
                                        </p:attrNameLst>
                                      </p:cBhvr>
                                      <p:to>
                                        <p:strVal val="visible"/>
                                      </p:to>
                                    </p:set>
                                    <p:anim calcmode="lin" valueType="num">
                                      <p:cBhvr>
                                        <p:cTn id="53" dur="750" fill="hold"/>
                                        <p:tgtEl>
                                          <p:spTgt spid="58"/>
                                        </p:tgtEl>
                                        <p:attrNameLst>
                                          <p:attrName>ppt_w</p:attrName>
                                        </p:attrNameLst>
                                      </p:cBhvr>
                                      <p:tavLst>
                                        <p:tav tm="0">
                                          <p:val>
                                            <p:fltVal val="0"/>
                                          </p:val>
                                        </p:tav>
                                        <p:tav tm="100000">
                                          <p:val>
                                            <p:strVal val="#ppt_w"/>
                                          </p:val>
                                        </p:tav>
                                      </p:tavLst>
                                    </p:anim>
                                    <p:anim calcmode="lin" valueType="num">
                                      <p:cBhvr>
                                        <p:cTn id="54" dur="750" fill="hold"/>
                                        <p:tgtEl>
                                          <p:spTgt spid="58"/>
                                        </p:tgtEl>
                                        <p:attrNameLst>
                                          <p:attrName>ppt_h</p:attrName>
                                        </p:attrNameLst>
                                      </p:cBhvr>
                                      <p:tavLst>
                                        <p:tav tm="0">
                                          <p:val>
                                            <p:fltVal val="0"/>
                                          </p:val>
                                        </p:tav>
                                        <p:tav tm="100000">
                                          <p:val>
                                            <p:strVal val="#ppt_h"/>
                                          </p:val>
                                        </p:tav>
                                      </p:tavLst>
                                    </p:anim>
                                    <p:animEffect transition="in" filter="fade">
                                      <p:cBhvr>
                                        <p:cTn id="55" dur="750"/>
                                        <p:tgtEl>
                                          <p:spTgt spid="58"/>
                                        </p:tgtEl>
                                      </p:cBhvr>
                                    </p:animEffect>
                                  </p:childTnLst>
                                </p:cTn>
                              </p:par>
                              <p:par>
                                <p:cTn id="56" presetID="53" presetClass="entr" presetSubtype="16" fill="hold" nodeType="withEffect">
                                  <p:stCondLst>
                                    <p:cond delay="1000"/>
                                  </p:stCondLst>
                                  <p:childTnLst>
                                    <p:set>
                                      <p:cBhvr>
                                        <p:cTn id="57" dur="1" fill="hold">
                                          <p:stCondLst>
                                            <p:cond delay="0"/>
                                          </p:stCondLst>
                                        </p:cTn>
                                        <p:tgtEl>
                                          <p:spTgt spid="51"/>
                                        </p:tgtEl>
                                        <p:attrNameLst>
                                          <p:attrName>style.visibility</p:attrName>
                                        </p:attrNameLst>
                                      </p:cBhvr>
                                      <p:to>
                                        <p:strVal val="visible"/>
                                      </p:to>
                                    </p:set>
                                    <p:anim calcmode="lin" valueType="num">
                                      <p:cBhvr>
                                        <p:cTn id="58" dur="750" fill="hold"/>
                                        <p:tgtEl>
                                          <p:spTgt spid="51"/>
                                        </p:tgtEl>
                                        <p:attrNameLst>
                                          <p:attrName>ppt_w</p:attrName>
                                        </p:attrNameLst>
                                      </p:cBhvr>
                                      <p:tavLst>
                                        <p:tav tm="0">
                                          <p:val>
                                            <p:fltVal val="0"/>
                                          </p:val>
                                        </p:tav>
                                        <p:tav tm="100000">
                                          <p:val>
                                            <p:strVal val="#ppt_w"/>
                                          </p:val>
                                        </p:tav>
                                      </p:tavLst>
                                    </p:anim>
                                    <p:anim calcmode="lin" valueType="num">
                                      <p:cBhvr>
                                        <p:cTn id="59" dur="750" fill="hold"/>
                                        <p:tgtEl>
                                          <p:spTgt spid="51"/>
                                        </p:tgtEl>
                                        <p:attrNameLst>
                                          <p:attrName>ppt_h</p:attrName>
                                        </p:attrNameLst>
                                      </p:cBhvr>
                                      <p:tavLst>
                                        <p:tav tm="0">
                                          <p:val>
                                            <p:fltVal val="0"/>
                                          </p:val>
                                        </p:tav>
                                        <p:tav tm="100000">
                                          <p:val>
                                            <p:strVal val="#ppt_h"/>
                                          </p:val>
                                        </p:tav>
                                      </p:tavLst>
                                    </p:anim>
                                    <p:animEffect transition="in" filter="fade">
                                      <p:cBhvr>
                                        <p:cTn id="60" dur="750"/>
                                        <p:tgtEl>
                                          <p:spTgt spid="51"/>
                                        </p:tgtEl>
                                      </p:cBhvr>
                                    </p:animEffect>
                                  </p:childTnLst>
                                </p:cTn>
                              </p:par>
                              <p:par>
                                <p:cTn id="61" presetID="53" presetClass="entr" presetSubtype="16" fill="hold" nodeType="withEffect">
                                  <p:stCondLst>
                                    <p:cond delay="1000"/>
                                  </p:stCondLst>
                                  <p:childTnLst>
                                    <p:set>
                                      <p:cBhvr>
                                        <p:cTn id="62" dur="1" fill="hold">
                                          <p:stCondLst>
                                            <p:cond delay="0"/>
                                          </p:stCondLst>
                                        </p:cTn>
                                        <p:tgtEl>
                                          <p:spTgt spid="78"/>
                                        </p:tgtEl>
                                        <p:attrNameLst>
                                          <p:attrName>style.visibility</p:attrName>
                                        </p:attrNameLst>
                                      </p:cBhvr>
                                      <p:to>
                                        <p:strVal val="visible"/>
                                      </p:to>
                                    </p:set>
                                    <p:anim calcmode="lin" valueType="num">
                                      <p:cBhvr>
                                        <p:cTn id="63" dur="750" fill="hold"/>
                                        <p:tgtEl>
                                          <p:spTgt spid="78"/>
                                        </p:tgtEl>
                                        <p:attrNameLst>
                                          <p:attrName>ppt_w</p:attrName>
                                        </p:attrNameLst>
                                      </p:cBhvr>
                                      <p:tavLst>
                                        <p:tav tm="0">
                                          <p:val>
                                            <p:fltVal val="0"/>
                                          </p:val>
                                        </p:tav>
                                        <p:tav tm="100000">
                                          <p:val>
                                            <p:strVal val="#ppt_w"/>
                                          </p:val>
                                        </p:tav>
                                      </p:tavLst>
                                    </p:anim>
                                    <p:anim calcmode="lin" valueType="num">
                                      <p:cBhvr>
                                        <p:cTn id="64" dur="750" fill="hold"/>
                                        <p:tgtEl>
                                          <p:spTgt spid="78"/>
                                        </p:tgtEl>
                                        <p:attrNameLst>
                                          <p:attrName>ppt_h</p:attrName>
                                        </p:attrNameLst>
                                      </p:cBhvr>
                                      <p:tavLst>
                                        <p:tav tm="0">
                                          <p:val>
                                            <p:fltVal val="0"/>
                                          </p:val>
                                        </p:tav>
                                        <p:tav tm="100000">
                                          <p:val>
                                            <p:strVal val="#ppt_h"/>
                                          </p:val>
                                        </p:tav>
                                      </p:tavLst>
                                    </p:anim>
                                    <p:animEffect transition="in" filter="fade">
                                      <p:cBhvr>
                                        <p:cTn id="65" dur="750"/>
                                        <p:tgtEl>
                                          <p:spTgt spid="78"/>
                                        </p:tgtEl>
                                      </p:cBhvr>
                                    </p:animEffect>
                                  </p:childTnLst>
                                </p:cTn>
                              </p:par>
                              <p:par>
                                <p:cTn id="66" presetID="53" presetClass="entr" presetSubtype="16" fill="hold" grpId="0" nodeType="withEffect">
                                  <p:stCondLst>
                                    <p:cond delay="1000"/>
                                  </p:stCondLst>
                                  <p:childTnLst>
                                    <p:set>
                                      <p:cBhvr>
                                        <p:cTn id="67" dur="1" fill="hold">
                                          <p:stCondLst>
                                            <p:cond delay="0"/>
                                          </p:stCondLst>
                                        </p:cTn>
                                        <p:tgtEl>
                                          <p:spTgt spid="82"/>
                                        </p:tgtEl>
                                        <p:attrNameLst>
                                          <p:attrName>style.visibility</p:attrName>
                                        </p:attrNameLst>
                                      </p:cBhvr>
                                      <p:to>
                                        <p:strVal val="visible"/>
                                      </p:to>
                                    </p:set>
                                    <p:anim calcmode="lin" valueType="num">
                                      <p:cBhvr>
                                        <p:cTn id="68" dur="750" fill="hold"/>
                                        <p:tgtEl>
                                          <p:spTgt spid="82"/>
                                        </p:tgtEl>
                                        <p:attrNameLst>
                                          <p:attrName>ppt_w</p:attrName>
                                        </p:attrNameLst>
                                      </p:cBhvr>
                                      <p:tavLst>
                                        <p:tav tm="0">
                                          <p:val>
                                            <p:fltVal val="0"/>
                                          </p:val>
                                        </p:tav>
                                        <p:tav tm="100000">
                                          <p:val>
                                            <p:strVal val="#ppt_w"/>
                                          </p:val>
                                        </p:tav>
                                      </p:tavLst>
                                    </p:anim>
                                    <p:anim calcmode="lin" valueType="num">
                                      <p:cBhvr>
                                        <p:cTn id="69" dur="750" fill="hold"/>
                                        <p:tgtEl>
                                          <p:spTgt spid="82"/>
                                        </p:tgtEl>
                                        <p:attrNameLst>
                                          <p:attrName>ppt_h</p:attrName>
                                        </p:attrNameLst>
                                      </p:cBhvr>
                                      <p:tavLst>
                                        <p:tav tm="0">
                                          <p:val>
                                            <p:fltVal val="0"/>
                                          </p:val>
                                        </p:tav>
                                        <p:tav tm="100000">
                                          <p:val>
                                            <p:strVal val="#ppt_h"/>
                                          </p:val>
                                        </p:tav>
                                      </p:tavLst>
                                    </p:anim>
                                    <p:animEffect transition="in" filter="fade">
                                      <p:cBhvr>
                                        <p:cTn id="70" dur="750"/>
                                        <p:tgtEl>
                                          <p:spTgt spid="82"/>
                                        </p:tgtEl>
                                      </p:cBhvr>
                                    </p:animEffect>
                                  </p:childTnLst>
                                </p:cTn>
                              </p:par>
                              <p:par>
                                <p:cTn id="71" presetID="22" presetClass="entr" presetSubtype="2" fill="hold" nodeType="withEffect">
                                  <p:stCondLst>
                                    <p:cond delay="2000"/>
                                  </p:stCondLst>
                                  <p:childTnLst>
                                    <p:set>
                                      <p:cBhvr>
                                        <p:cTn id="72" dur="1" fill="hold">
                                          <p:stCondLst>
                                            <p:cond delay="0"/>
                                          </p:stCondLst>
                                        </p:cTn>
                                        <p:tgtEl>
                                          <p:spTgt spid="40"/>
                                        </p:tgtEl>
                                        <p:attrNameLst>
                                          <p:attrName>style.visibility</p:attrName>
                                        </p:attrNameLst>
                                      </p:cBhvr>
                                      <p:to>
                                        <p:strVal val="visible"/>
                                      </p:to>
                                    </p:set>
                                    <p:animEffect transition="in" filter="wipe(right)">
                                      <p:cBhvr>
                                        <p:cTn id="73" dur="500"/>
                                        <p:tgtEl>
                                          <p:spTgt spid="40"/>
                                        </p:tgtEl>
                                      </p:cBhvr>
                                    </p:animEffect>
                                  </p:childTnLst>
                                </p:cTn>
                              </p:par>
                              <p:par>
                                <p:cTn id="74" presetID="22" presetClass="entr" presetSubtype="8" fill="hold" nodeType="withEffect">
                                  <p:stCondLst>
                                    <p:cond delay="2000"/>
                                  </p:stCondLst>
                                  <p:childTnLst>
                                    <p:set>
                                      <p:cBhvr>
                                        <p:cTn id="75" dur="1" fill="hold">
                                          <p:stCondLst>
                                            <p:cond delay="0"/>
                                          </p:stCondLst>
                                        </p:cTn>
                                        <p:tgtEl>
                                          <p:spTgt spid="59"/>
                                        </p:tgtEl>
                                        <p:attrNameLst>
                                          <p:attrName>style.visibility</p:attrName>
                                        </p:attrNameLst>
                                      </p:cBhvr>
                                      <p:to>
                                        <p:strVal val="visible"/>
                                      </p:to>
                                    </p:set>
                                    <p:animEffect transition="in" filter="wipe(left)">
                                      <p:cBhvr>
                                        <p:cTn id="76" dur="500"/>
                                        <p:tgtEl>
                                          <p:spTgt spid="59"/>
                                        </p:tgtEl>
                                      </p:cBhvr>
                                    </p:animEffect>
                                  </p:childTnLst>
                                </p:cTn>
                              </p:par>
                              <p:par>
                                <p:cTn id="77" presetID="22" presetClass="entr" presetSubtype="2" fill="hold" nodeType="withEffect">
                                  <p:stCondLst>
                                    <p:cond delay="2000"/>
                                  </p:stCondLst>
                                  <p:childTnLst>
                                    <p:set>
                                      <p:cBhvr>
                                        <p:cTn id="78" dur="1" fill="hold">
                                          <p:stCondLst>
                                            <p:cond delay="0"/>
                                          </p:stCondLst>
                                        </p:cTn>
                                        <p:tgtEl>
                                          <p:spTgt spid="65"/>
                                        </p:tgtEl>
                                        <p:attrNameLst>
                                          <p:attrName>style.visibility</p:attrName>
                                        </p:attrNameLst>
                                      </p:cBhvr>
                                      <p:to>
                                        <p:strVal val="visible"/>
                                      </p:to>
                                    </p:set>
                                    <p:animEffect transition="in" filter="wipe(right)">
                                      <p:cBhvr>
                                        <p:cTn id="79" dur="500"/>
                                        <p:tgtEl>
                                          <p:spTgt spid="65"/>
                                        </p:tgtEl>
                                      </p:cBhvr>
                                    </p:animEffect>
                                  </p:childTnLst>
                                </p:cTn>
                              </p:par>
                            </p:childTnLst>
                          </p:cTn>
                        </p:par>
                        <p:par>
                          <p:cTn id="80" fill="hold">
                            <p:stCondLst>
                              <p:cond delay="3200"/>
                            </p:stCondLst>
                            <p:childTnLst>
                              <p:par>
                                <p:cTn id="81" presetID="47" presetClass="entr" presetSubtype="0"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fade">
                                      <p:cBhvr>
                                        <p:cTn id="83" dur="500"/>
                                        <p:tgtEl>
                                          <p:spTgt spid="52"/>
                                        </p:tgtEl>
                                      </p:cBhvr>
                                    </p:animEffect>
                                    <p:anim calcmode="lin" valueType="num">
                                      <p:cBhvr>
                                        <p:cTn id="84" dur="500" fill="hold"/>
                                        <p:tgtEl>
                                          <p:spTgt spid="52"/>
                                        </p:tgtEl>
                                        <p:attrNameLst>
                                          <p:attrName>ppt_x</p:attrName>
                                        </p:attrNameLst>
                                      </p:cBhvr>
                                      <p:tavLst>
                                        <p:tav tm="0">
                                          <p:val>
                                            <p:strVal val="#ppt_x"/>
                                          </p:val>
                                        </p:tav>
                                        <p:tav tm="100000">
                                          <p:val>
                                            <p:strVal val="#ppt_x"/>
                                          </p:val>
                                        </p:tav>
                                      </p:tavLst>
                                    </p:anim>
                                    <p:anim calcmode="lin" valueType="num">
                                      <p:cBhvr>
                                        <p:cTn id="85" dur="500" fill="hold"/>
                                        <p:tgtEl>
                                          <p:spTgt spid="52"/>
                                        </p:tgtEl>
                                        <p:attrNameLst>
                                          <p:attrName>ppt_y</p:attrName>
                                        </p:attrNameLst>
                                      </p:cBhvr>
                                      <p:tavLst>
                                        <p:tav tm="0">
                                          <p:val>
                                            <p:strVal val="#ppt_y-.1"/>
                                          </p:val>
                                        </p:tav>
                                        <p:tav tm="100000">
                                          <p:val>
                                            <p:strVal val="#ppt_y"/>
                                          </p:val>
                                        </p:tav>
                                      </p:tavLst>
                                    </p:anim>
                                  </p:childTnLst>
                                </p:cTn>
                              </p:par>
                              <p:par>
                                <p:cTn id="86" presetID="22" presetClass="entr" presetSubtype="8" fill="hold" grpId="0" nodeType="withEffect">
                                  <p:stCondLst>
                                    <p:cond delay="0"/>
                                  </p:stCondLst>
                                  <p:childTnLst>
                                    <p:set>
                                      <p:cBhvr>
                                        <p:cTn id="87" dur="1" fill="hold">
                                          <p:stCondLst>
                                            <p:cond delay="0"/>
                                          </p:stCondLst>
                                        </p:cTn>
                                        <p:tgtEl>
                                          <p:spTgt spid="84"/>
                                        </p:tgtEl>
                                        <p:attrNameLst>
                                          <p:attrName>style.visibility</p:attrName>
                                        </p:attrNameLst>
                                      </p:cBhvr>
                                      <p:to>
                                        <p:strVal val="visible"/>
                                      </p:to>
                                    </p:set>
                                    <p:animEffect transition="in" filter="wipe(left)">
                                      <p:cBhvr>
                                        <p:cTn id="88" dur="500"/>
                                        <p:tgtEl>
                                          <p:spTgt spid="84"/>
                                        </p:tgtEl>
                                      </p:cBhvr>
                                    </p:animEffect>
                                  </p:childTnLst>
                                </p:cTn>
                              </p:par>
                              <p:par>
                                <p:cTn id="89" presetID="47" presetClass="entr" presetSubtype="0" fill="hold" grpId="0" nodeType="withEffect">
                                  <p:stCondLst>
                                    <p:cond delay="0"/>
                                  </p:stCondLst>
                                  <p:childTnLst>
                                    <p:set>
                                      <p:cBhvr>
                                        <p:cTn id="90" dur="1" fill="hold">
                                          <p:stCondLst>
                                            <p:cond delay="0"/>
                                          </p:stCondLst>
                                        </p:cTn>
                                        <p:tgtEl>
                                          <p:spTgt spid="85"/>
                                        </p:tgtEl>
                                        <p:attrNameLst>
                                          <p:attrName>style.visibility</p:attrName>
                                        </p:attrNameLst>
                                      </p:cBhvr>
                                      <p:to>
                                        <p:strVal val="visible"/>
                                      </p:to>
                                    </p:set>
                                    <p:animEffect transition="in" filter="fade">
                                      <p:cBhvr>
                                        <p:cTn id="91" dur="500"/>
                                        <p:tgtEl>
                                          <p:spTgt spid="85"/>
                                        </p:tgtEl>
                                      </p:cBhvr>
                                    </p:animEffect>
                                    <p:anim calcmode="lin" valueType="num">
                                      <p:cBhvr>
                                        <p:cTn id="92" dur="500" fill="hold"/>
                                        <p:tgtEl>
                                          <p:spTgt spid="85"/>
                                        </p:tgtEl>
                                        <p:attrNameLst>
                                          <p:attrName>ppt_x</p:attrName>
                                        </p:attrNameLst>
                                      </p:cBhvr>
                                      <p:tavLst>
                                        <p:tav tm="0">
                                          <p:val>
                                            <p:strVal val="#ppt_x"/>
                                          </p:val>
                                        </p:tav>
                                        <p:tav tm="100000">
                                          <p:val>
                                            <p:strVal val="#ppt_x"/>
                                          </p:val>
                                        </p:tav>
                                      </p:tavLst>
                                    </p:anim>
                                    <p:anim calcmode="lin" valueType="num">
                                      <p:cBhvr>
                                        <p:cTn id="93" dur="500" fill="hold"/>
                                        <p:tgtEl>
                                          <p:spTgt spid="85"/>
                                        </p:tgtEl>
                                        <p:attrNameLst>
                                          <p:attrName>ppt_y</p:attrName>
                                        </p:attrNameLst>
                                      </p:cBhvr>
                                      <p:tavLst>
                                        <p:tav tm="0">
                                          <p:val>
                                            <p:strVal val="#ppt_y-.1"/>
                                          </p:val>
                                        </p:tav>
                                        <p:tav tm="100000">
                                          <p:val>
                                            <p:strVal val="#ppt_y"/>
                                          </p:val>
                                        </p:tav>
                                      </p:tavLst>
                                    </p:anim>
                                  </p:childTnLst>
                                </p:cTn>
                              </p:par>
                              <p:par>
                                <p:cTn id="94" presetID="22" presetClass="entr" presetSubtype="8" fill="hold" grpId="0" nodeType="withEffect">
                                  <p:stCondLst>
                                    <p:cond delay="0"/>
                                  </p:stCondLst>
                                  <p:childTnLst>
                                    <p:set>
                                      <p:cBhvr>
                                        <p:cTn id="95" dur="1" fill="hold">
                                          <p:stCondLst>
                                            <p:cond delay="0"/>
                                          </p:stCondLst>
                                        </p:cTn>
                                        <p:tgtEl>
                                          <p:spTgt spid="86"/>
                                        </p:tgtEl>
                                        <p:attrNameLst>
                                          <p:attrName>style.visibility</p:attrName>
                                        </p:attrNameLst>
                                      </p:cBhvr>
                                      <p:to>
                                        <p:strVal val="visible"/>
                                      </p:to>
                                    </p:set>
                                    <p:animEffect transition="in" filter="wipe(left)">
                                      <p:cBhvr>
                                        <p:cTn id="96" dur="500"/>
                                        <p:tgtEl>
                                          <p:spTgt spid="86"/>
                                        </p:tgtEl>
                                      </p:cBhvr>
                                    </p:animEffect>
                                  </p:childTnLst>
                                </p:cTn>
                              </p:par>
                              <p:par>
                                <p:cTn id="97" presetID="47" presetClass="entr" presetSubtype="0" fill="hold" grpId="0" nodeType="withEffect">
                                  <p:stCondLst>
                                    <p:cond delay="0"/>
                                  </p:stCondLst>
                                  <p:childTnLst>
                                    <p:set>
                                      <p:cBhvr>
                                        <p:cTn id="98" dur="1" fill="hold">
                                          <p:stCondLst>
                                            <p:cond delay="0"/>
                                          </p:stCondLst>
                                        </p:cTn>
                                        <p:tgtEl>
                                          <p:spTgt spid="87"/>
                                        </p:tgtEl>
                                        <p:attrNameLst>
                                          <p:attrName>style.visibility</p:attrName>
                                        </p:attrNameLst>
                                      </p:cBhvr>
                                      <p:to>
                                        <p:strVal val="visible"/>
                                      </p:to>
                                    </p:set>
                                    <p:animEffect transition="in" filter="fade">
                                      <p:cBhvr>
                                        <p:cTn id="99" dur="500"/>
                                        <p:tgtEl>
                                          <p:spTgt spid="87"/>
                                        </p:tgtEl>
                                      </p:cBhvr>
                                    </p:animEffect>
                                    <p:anim calcmode="lin" valueType="num">
                                      <p:cBhvr>
                                        <p:cTn id="100" dur="500" fill="hold"/>
                                        <p:tgtEl>
                                          <p:spTgt spid="87"/>
                                        </p:tgtEl>
                                        <p:attrNameLst>
                                          <p:attrName>ppt_x</p:attrName>
                                        </p:attrNameLst>
                                      </p:cBhvr>
                                      <p:tavLst>
                                        <p:tav tm="0">
                                          <p:val>
                                            <p:strVal val="#ppt_x"/>
                                          </p:val>
                                        </p:tav>
                                        <p:tav tm="100000">
                                          <p:val>
                                            <p:strVal val="#ppt_x"/>
                                          </p:val>
                                        </p:tav>
                                      </p:tavLst>
                                    </p:anim>
                                    <p:anim calcmode="lin" valueType="num">
                                      <p:cBhvr>
                                        <p:cTn id="101" dur="500" fill="hold"/>
                                        <p:tgtEl>
                                          <p:spTgt spid="87"/>
                                        </p:tgtEl>
                                        <p:attrNameLst>
                                          <p:attrName>ppt_y</p:attrName>
                                        </p:attrNameLst>
                                      </p:cBhvr>
                                      <p:tavLst>
                                        <p:tav tm="0">
                                          <p:val>
                                            <p:strVal val="#ppt_y-.1"/>
                                          </p:val>
                                        </p:tav>
                                        <p:tav tm="100000">
                                          <p:val>
                                            <p:strVal val="#ppt_y"/>
                                          </p:val>
                                        </p:tav>
                                      </p:tavLst>
                                    </p:anim>
                                  </p:childTnLst>
                                </p:cTn>
                              </p:par>
                              <p:par>
                                <p:cTn id="102" presetID="22" presetClass="entr" presetSubtype="8" fill="hold" grpId="0" nodeType="with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wipe(left)">
                                      <p:cBhvr>
                                        <p:cTn id="10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52" grpId="0"/>
      <p:bldP spid="53" grpId="0" animBg="1"/>
      <p:bldP spid="53" grpId="1" animBg="1"/>
      <p:bldP spid="53" grpId="2" animBg="1"/>
      <p:bldP spid="47" grpId="0" animBg="1"/>
      <p:bldP spid="47" grpId="1" animBg="1"/>
      <p:bldP spid="47" grpId="2" animBg="1"/>
      <p:bldP spid="48" grpId="0" animBg="1"/>
      <p:bldP spid="24" grpId="0" animBg="1"/>
      <p:bldP spid="49" grpId="0" animBg="1"/>
      <p:bldP spid="50" grpId="0" animBg="1"/>
      <p:bldP spid="55" grpId="0" animBg="1"/>
      <p:bldP spid="58" grpId="0" animBg="1"/>
      <p:bldP spid="82" grpId="0" animBg="1"/>
      <p:bldP spid="84" grpId="0"/>
      <p:bldP spid="85" grpId="0"/>
      <p:bldP spid="86" grpId="0"/>
      <p:bldP spid="87" grpId="0"/>
      <p:bldP spid="88" grpId="0"/>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5305214" y="1392661"/>
            <a:ext cx="2376264" cy="312048"/>
            <a:chOff x="5305214" y="1392661"/>
            <a:chExt cx="2376264" cy="312048"/>
          </a:xfrm>
        </p:grpSpPr>
        <p:sp>
          <p:nvSpPr>
            <p:cNvPr id="54" name="圆角矩形 53"/>
            <p:cNvSpPr/>
            <p:nvPr/>
          </p:nvSpPr>
          <p:spPr>
            <a:xfrm>
              <a:off x="5305214" y="1392661"/>
              <a:ext cx="2376264" cy="312048"/>
            </a:xfrm>
            <a:prstGeom prst="roundRect">
              <a:avLst/>
            </a:prstGeom>
            <a:gradFill>
              <a:gsLst>
                <a:gs pos="100000">
                  <a:srgbClr val="1971FF"/>
                </a:gs>
                <a:gs pos="31000">
                  <a:schemeClr val="accent1"/>
                </a:gs>
              </a:gsLst>
              <a:lin ang="2700000" scaled="1"/>
            </a:gradFill>
            <a:ln w="12700">
              <a:solidFill>
                <a:schemeClr val="bg1"/>
              </a:solidFill>
            </a:ln>
            <a:effectLst>
              <a:outerShdw blurRad="419100" dist="190500" dir="2700000" sx="90000" sy="9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3" name="TextBox 19"/>
            <p:cNvSpPr txBox="1"/>
            <p:nvPr/>
          </p:nvSpPr>
          <p:spPr>
            <a:xfrm>
              <a:off x="5684686" y="1413196"/>
              <a:ext cx="1577310"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pc="100" dirty="0" smtClean="0">
                  <a:solidFill>
                    <a:schemeClr val="bg1"/>
                  </a:solidFill>
                </a:rPr>
                <a:t>单击添加你的标题</a:t>
              </a:r>
              <a:endParaRPr lang="zh-CN" altLang="en-US" sz="1200" spc="100" dirty="0">
                <a:solidFill>
                  <a:schemeClr val="bg1"/>
                </a:solidFill>
              </a:endParaRPr>
            </a:p>
          </p:txBody>
        </p:sp>
      </p:grpSp>
      <p:grpSp>
        <p:nvGrpSpPr>
          <p:cNvPr id="3" name="组合 2"/>
          <p:cNvGrpSpPr/>
          <p:nvPr/>
        </p:nvGrpSpPr>
        <p:grpSpPr>
          <a:xfrm>
            <a:off x="4747369" y="1388050"/>
            <a:ext cx="448592" cy="338554"/>
            <a:chOff x="4747369" y="1388050"/>
            <a:chExt cx="448592" cy="338554"/>
          </a:xfrm>
        </p:grpSpPr>
        <p:sp>
          <p:nvSpPr>
            <p:cNvPr id="50" name="圆角矩形 49"/>
            <p:cNvSpPr/>
            <p:nvPr/>
          </p:nvSpPr>
          <p:spPr>
            <a:xfrm>
              <a:off x="4756955" y="1392661"/>
              <a:ext cx="410206" cy="312048"/>
            </a:xfrm>
            <a:prstGeom prst="roundRect">
              <a:avLst/>
            </a:prstGeom>
            <a:gradFill>
              <a:gsLst>
                <a:gs pos="100000">
                  <a:srgbClr val="1971FF"/>
                </a:gs>
                <a:gs pos="31000">
                  <a:schemeClr val="accent1"/>
                </a:gs>
              </a:gsLst>
              <a:lin ang="2700000" scaled="1"/>
            </a:gradFill>
            <a:ln w="12700">
              <a:solidFill>
                <a:schemeClr val="bg1"/>
              </a:solidFill>
            </a:ln>
            <a:effectLst>
              <a:outerShdw blurRad="419100" dist="190500" dir="2700000" sx="90000" sy="9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49" name="TextBox 76"/>
            <p:cNvSpPr txBox="1"/>
            <p:nvPr/>
          </p:nvSpPr>
          <p:spPr>
            <a:xfrm>
              <a:off x="4747369" y="1388050"/>
              <a:ext cx="448592"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smtClean="0">
                  <a:solidFill>
                    <a:schemeClr val="bg1"/>
                  </a:solidFill>
                  <a:latin typeface="GeoSlab703 MdCn BT" panose="02060506020205050403" pitchFamily="18" charset="0"/>
                  <a:ea typeface="方正宋黑繁体" panose="03000509000000000000" pitchFamily="65" charset="-122"/>
                  <a:cs typeface="Arial Unicode MS" panose="020B0604020202020204" pitchFamily="34" charset="-122"/>
                </a:rPr>
                <a:t> </a:t>
              </a:r>
              <a:r>
                <a:rPr lang="en-US" altLang="zh-CN" sz="1600" dirty="0" smtClean="0">
                  <a:solidFill>
                    <a:schemeClr val="bg1"/>
                  </a:solidFill>
                  <a:latin typeface="DIN Mittelschrift Std" pitchFamily="50" charset="0"/>
                  <a:ea typeface="方正宋黑繁体" panose="03000509000000000000" pitchFamily="65" charset="-122"/>
                  <a:cs typeface="Arial Unicode MS" panose="020B0604020202020204" pitchFamily="34" charset="-122"/>
                </a:rPr>
                <a:t>01</a:t>
              </a:r>
              <a:endParaRPr lang="zh-CN" altLang="en-US" sz="1600" dirty="0">
                <a:solidFill>
                  <a:schemeClr val="bg1"/>
                </a:solidFill>
                <a:latin typeface="DIN Mittelschrift Std" pitchFamily="50" charset="0"/>
                <a:ea typeface="方正宋黑繁体" panose="03000509000000000000" pitchFamily="65" charset="-122"/>
                <a:cs typeface="Arial Unicode MS" panose="020B0604020202020204" pitchFamily="34" charset="-122"/>
              </a:endParaRPr>
            </a:p>
          </p:txBody>
        </p:sp>
      </p:grpSp>
      <p:grpSp>
        <p:nvGrpSpPr>
          <p:cNvPr id="9" name="组合 8"/>
          <p:cNvGrpSpPr/>
          <p:nvPr/>
        </p:nvGrpSpPr>
        <p:grpSpPr>
          <a:xfrm>
            <a:off x="3646534" y="2860929"/>
            <a:ext cx="2376264" cy="312048"/>
            <a:chOff x="5305214" y="2960143"/>
            <a:chExt cx="2376264" cy="312048"/>
          </a:xfrm>
        </p:grpSpPr>
        <p:sp>
          <p:nvSpPr>
            <p:cNvPr id="94" name="圆角矩形 93"/>
            <p:cNvSpPr/>
            <p:nvPr/>
          </p:nvSpPr>
          <p:spPr>
            <a:xfrm>
              <a:off x="5305214" y="2960143"/>
              <a:ext cx="2376264" cy="312048"/>
            </a:xfrm>
            <a:prstGeom prst="roundRect">
              <a:avLst/>
            </a:prstGeom>
            <a:gradFill>
              <a:gsLst>
                <a:gs pos="100000">
                  <a:srgbClr val="1971FF"/>
                </a:gs>
                <a:gs pos="31000">
                  <a:schemeClr val="accent1"/>
                </a:gs>
              </a:gsLst>
              <a:lin ang="2700000" scaled="1"/>
            </a:gradFill>
            <a:ln w="12700">
              <a:solidFill>
                <a:schemeClr val="bg1"/>
              </a:solidFill>
            </a:ln>
            <a:effectLst>
              <a:outerShdw blurRad="419100" dist="190500" dir="2700000" sx="90000" sy="9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95" name="TextBox 19"/>
            <p:cNvSpPr txBox="1"/>
            <p:nvPr/>
          </p:nvSpPr>
          <p:spPr>
            <a:xfrm>
              <a:off x="5638966" y="2980678"/>
              <a:ext cx="1577310"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pc="100" dirty="0" smtClean="0">
                  <a:solidFill>
                    <a:schemeClr val="bg1"/>
                  </a:solidFill>
                </a:rPr>
                <a:t>单击添加你的标题</a:t>
              </a:r>
              <a:endParaRPr lang="zh-CN" altLang="en-US" sz="1200" spc="100" dirty="0">
                <a:solidFill>
                  <a:schemeClr val="bg1"/>
                </a:solidFill>
              </a:endParaRPr>
            </a:p>
          </p:txBody>
        </p:sp>
      </p:grpSp>
      <p:grpSp>
        <p:nvGrpSpPr>
          <p:cNvPr id="5" name="组合 4"/>
          <p:cNvGrpSpPr/>
          <p:nvPr/>
        </p:nvGrpSpPr>
        <p:grpSpPr>
          <a:xfrm>
            <a:off x="3067496" y="2843656"/>
            <a:ext cx="448592" cy="338554"/>
            <a:chOff x="4726176" y="2912390"/>
            <a:chExt cx="448592" cy="338554"/>
          </a:xfrm>
        </p:grpSpPr>
        <p:sp>
          <p:nvSpPr>
            <p:cNvPr id="96" name="圆角矩形 95"/>
            <p:cNvSpPr/>
            <p:nvPr/>
          </p:nvSpPr>
          <p:spPr>
            <a:xfrm>
              <a:off x="4756955" y="2929663"/>
              <a:ext cx="410206" cy="312048"/>
            </a:xfrm>
            <a:prstGeom prst="roundRect">
              <a:avLst/>
            </a:prstGeom>
            <a:gradFill>
              <a:gsLst>
                <a:gs pos="100000">
                  <a:srgbClr val="1971FF"/>
                </a:gs>
                <a:gs pos="31000">
                  <a:schemeClr val="accent1"/>
                </a:gs>
              </a:gsLst>
              <a:lin ang="2700000" scaled="1"/>
            </a:gradFill>
            <a:ln w="12700">
              <a:solidFill>
                <a:schemeClr val="bg1"/>
              </a:solidFill>
            </a:ln>
            <a:effectLst>
              <a:outerShdw blurRad="419100" dist="190500" dir="2700000" sx="90000" sy="9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97" name="TextBox 76"/>
            <p:cNvSpPr txBox="1"/>
            <p:nvPr/>
          </p:nvSpPr>
          <p:spPr>
            <a:xfrm>
              <a:off x="4726176" y="2912390"/>
              <a:ext cx="448592"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smtClean="0">
                  <a:solidFill>
                    <a:schemeClr val="bg1"/>
                  </a:solidFill>
                  <a:latin typeface="GeoSlab703 MdCn BT" panose="02060506020205050403" pitchFamily="18" charset="0"/>
                  <a:ea typeface="方正宋黑繁体" panose="03000509000000000000" pitchFamily="65" charset="-122"/>
                  <a:cs typeface="Arial Unicode MS" panose="020B0604020202020204" pitchFamily="34" charset="-122"/>
                </a:rPr>
                <a:t> </a:t>
              </a:r>
              <a:r>
                <a:rPr lang="en-US" altLang="zh-CN" sz="1600" dirty="0" smtClean="0">
                  <a:solidFill>
                    <a:schemeClr val="bg1"/>
                  </a:solidFill>
                  <a:latin typeface="DIN Mittelschrift Std" pitchFamily="50" charset="0"/>
                  <a:ea typeface="方正宋黑繁体" panose="03000509000000000000" pitchFamily="65" charset="-122"/>
                  <a:cs typeface="Arial Unicode MS" panose="020B0604020202020204" pitchFamily="34" charset="-122"/>
                </a:rPr>
                <a:t>03</a:t>
              </a:r>
              <a:endParaRPr lang="zh-CN" altLang="en-US" sz="1600" dirty="0">
                <a:solidFill>
                  <a:schemeClr val="bg1"/>
                </a:solidFill>
                <a:latin typeface="DIN Mittelschrift Std" pitchFamily="50" charset="0"/>
                <a:ea typeface="方正宋黑繁体" panose="03000509000000000000" pitchFamily="65" charset="-122"/>
                <a:cs typeface="Arial Unicode MS" panose="020B0604020202020204" pitchFamily="34" charset="-122"/>
              </a:endParaRPr>
            </a:p>
          </p:txBody>
        </p:sp>
      </p:grpSp>
      <p:grpSp>
        <p:nvGrpSpPr>
          <p:cNvPr id="10" name="组合 9"/>
          <p:cNvGrpSpPr/>
          <p:nvPr/>
        </p:nvGrpSpPr>
        <p:grpSpPr>
          <a:xfrm>
            <a:off x="2790897" y="3784452"/>
            <a:ext cx="2376264" cy="312048"/>
            <a:chOff x="5305214" y="3780497"/>
            <a:chExt cx="2376264" cy="312048"/>
          </a:xfrm>
        </p:grpSpPr>
        <p:sp>
          <p:nvSpPr>
            <p:cNvPr id="98" name="圆角矩形 97"/>
            <p:cNvSpPr/>
            <p:nvPr/>
          </p:nvSpPr>
          <p:spPr>
            <a:xfrm>
              <a:off x="5305214" y="3780497"/>
              <a:ext cx="2376264" cy="312048"/>
            </a:xfrm>
            <a:prstGeom prst="roundRect">
              <a:avLst/>
            </a:prstGeom>
            <a:gradFill>
              <a:gsLst>
                <a:gs pos="100000">
                  <a:srgbClr val="1971FF"/>
                </a:gs>
                <a:gs pos="31000">
                  <a:schemeClr val="accent1"/>
                </a:gs>
              </a:gsLst>
              <a:lin ang="2700000" scaled="1"/>
            </a:gradFill>
            <a:ln w="12700">
              <a:solidFill>
                <a:schemeClr val="bg1"/>
              </a:solidFill>
            </a:ln>
            <a:effectLst>
              <a:outerShdw blurRad="419100" dist="190500" dir="2700000" sx="90000" sy="9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99" name="TextBox 19"/>
            <p:cNvSpPr txBox="1"/>
            <p:nvPr/>
          </p:nvSpPr>
          <p:spPr>
            <a:xfrm>
              <a:off x="5638966" y="3801032"/>
              <a:ext cx="1577310"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pc="100" dirty="0" smtClean="0">
                  <a:solidFill>
                    <a:schemeClr val="bg1"/>
                  </a:solidFill>
                </a:rPr>
                <a:t>单击添加你的标题</a:t>
              </a:r>
              <a:endParaRPr lang="zh-CN" altLang="en-US" sz="1200" spc="100" dirty="0">
                <a:solidFill>
                  <a:schemeClr val="bg1"/>
                </a:solidFill>
              </a:endParaRPr>
            </a:p>
          </p:txBody>
        </p:sp>
      </p:grpSp>
      <p:grpSp>
        <p:nvGrpSpPr>
          <p:cNvPr id="6" name="组合 5"/>
          <p:cNvGrpSpPr/>
          <p:nvPr/>
        </p:nvGrpSpPr>
        <p:grpSpPr>
          <a:xfrm>
            <a:off x="2204252" y="3784452"/>
            <a:ext cx="448592" cy="339891"/>
            <a:chOff x="4718569" y="3795737"/>
            <a:chExt cx="448592" cy="339891"/>
          </a:xfrm>
        </p:grpSpPr>
        <p:sp>
          <p:nvSpPr>
            <p:cNvPr id="100" name="圆角矩形 99"/>
            <p:cNvSpPr/>
            <p:nvPr/>
          </p:nvSpPr>
          <p:spPr>
            <a:xfrm>
              <a:off x="4756955" y="3795737"/>
              <a:ext cx="410206" cy="312048"/>
            </a:xfrm>
            <a:prstGeom prst="roundRect">
              <a:avLst/>
            </a:prstGeom>
            <a:gradFill>
              <a:gsLst>
                <a:gs pos="100000">
                  <a:srgbClr val="1971FF"/>
                </a:gs>
                <a:gs pos="31000">
                  <a:schemeClr val="accent1"/>
                </a:gs>
              </a:gsLst>
              <a:lin ang="2700000" scaled="1"/>
            </a:gradFill>
            <a:ln w="12700">
              <a:solidFill>
                <a:schemeClr val="bg1"/>
              </a:solidFill>
            </a:ln>
            <a:effectLst>
              <a:outerShdw blurRad="419100" dist="190500" dir="2700000" sx="90000" sy="9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01" name="TextBox 76"/>
            <p:cNvSpPr txBox="1"/>
            <p:nvPr/>
          </p:nvSpPr>
          <p:spPr>
            <a:xfrm>
              <a:off x="4718569" y="3797074"/>
              <a:ext cx="448592"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smtClean="0">
                  <a:solidFill>
                    <a:schemeClr val="bg1"/>
                  </a:solidFill>
                  <a:latin typeface="GeoSlab703 MdCn BT" panose="02060506020205050403" pitchFamily="18" charset="0"/>
                  <a:ea typeface="方正宋黑繁体" panose="03000509000000000000" pitchFamily="65" charset="-122"/>
                  <a:cs typeface="Arial Unicode MS" panose="020B0604020202020204" pitchFamily="34" charset="-122"/>
                </a:rPr>
                <a:t> </a:t>
              </a:r>
              <a:r>
                <a:rPr lang="en-US" altLang="zh-CN" sz="1600" dirty="0" smtClean="0">
                  <a:solidFill>
                    <a:schemeClr val="bg1"/>
                  </a:solidFill>
                  <a:latin typeface="DIN Mittelschrift Std" pitchFamily="50" charset="0"/>
                  <a:ea typeface="方正宋黑繁体" panose="03000509000000000000" pitchFamily="65" charset="-122"/>
                  <a:cs typeface="Arial Unicode MS" panose="020B0604020202020204" pitchFamily="34" charset="-122"/>
                </a:rPr>
                <a:t>04</a:t>
              </a:r>
              <a:endParaRPr lang="zh-CN" altLang="en-US" sz="1600" dirty="0">
                <a:solidFill>
                  <a:schemeClr val="bg1"/>
                </a:solidFill>
                <a:latin typeface="DIN Mittelschrift Std" pitchFamily="50" charset="0"/>
                <a:ea typeface="方正宋黑繁体" panose="03000509000000000000" pitchFamily="65" charset="-122"/>
                <a:cs typeface="Arial Unicode MS" panose="020B0604020202020204" pitchFamily="34" charset="-122"/>
              </a:endParaRPr>
            </a:p>
          </p:txBody>
        </p:sp>
      </p:grpSp>
      <p:grpSp>
        <p:nvGrpSpPr>
          <p:cNvPr id="24" name="组合 23"/>
          <p:cNvGrpSpPr/>
          <p:nvPr/>
        </p:nvGrpSpPr>
        <p:grpSpPr>
          <a:xfrm>
            <a:off x="574151" y="546496"/>
            <a:ext cx="1446223" cy="1617476"/>
            <a:chOff x="1889550" y="2001923"/>
            <a:chExt cx="1446223" cy="1617476"/>
          </a:xfrm>
        </p:grpSpPr>
        <p:sp>
          <p:nvSpPr>
            <p:cNvPr id="44" name="Freeform 7"/>
            <p:cNvSpPr>
              <a:spLocks/>
            </p:cNvSpPr>
            <p:nvPr/>
          </p:nvSpPr>
          <p:spPr bwMode="auto">
            <a:xfrm>
              <a:off x="1889550" y="2001923"/>
              <a:ext cx="1433826" cy="161747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chemeClr val="bg1">
                    <a:lumMod val="85000"/>
                  </a:schemeClr>
                </a:gs>
              </a:gsLst>
              <a:lin ang="13500000" scaled="1"/>
              <a:tileRect/>
            </a:gradFill>
            <a:ln w="1587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TextBox 13"/>
            <p:cNvSpPr txBox="1"/>
            <p:nvPr/>
          </p:nvSpPr>
          <p:spPr>
            <a:xfrm>
              <a:off x="2124860" y="2526661"/>
              <a:ext cx="856483" cy="400110"/>
            </a:xfrm>
            <a:prstGeom prst="rect">
              <a:avLst/>
            </a:prstGeom>
            <a:noFill/>
            <a:ln w="15875">
              <a:no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000" b="1" dirty="0">
                  <a:gradFill>
                    <a:gsLst>
                      <a:gs pos="0">
                        <a:schemeClr val="accent1"/>
                      </a:gs>
                      <a:gs pos="100000">
                        <a:srgbClr val="1971FF"/>
                      </a:gs>
                    </a:gsLst>
                    <a:lin ang="13500000" scaled="1"/>
                  </a:gradFill>
                </a:rPr>
                <a:t>目录</a:t>
              </a:r>
            </a:p>
          </p:txBody>
        </p:sp>
        <p:sp>
          <p:nvSpPr>
            <p:cNvPr id="42" name="TextBox 14"/>
            <p:cNvSpPr txBox="1"/>
            <p:nvPr/>
          </p:nvSpPr>
          <p:spPr>
            <a:xfrm>
              <a:off x="2092145" y="2851019"/>
              <a:ext cx="1243628" cy="646331"/>
            </a:xfrm>
            <a:prstGeom prst="rect">
              <a:avLst/>
            </a:prstGeom>
            <a:noFill/>
            <a:ln w="15875">
              <a:no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solidFill>
                    <a:schemeClr val="accent1"/>
                  </a:solidFill>
                </a:rPr>
                <a:t>CONTENTS</a:t>
              </a:r>
              <a:endParaRPr lang="zh-CN" altLang="en-US" dirty="0">
                <a:solidFill>
                  <a:schemeClr val="accent1"/>
                </a:solidFill>
              </a:endParaRPr>
            </a:p>
            <a:p>
              <a:endParaRPr lang="zh-CN" altLang="en-US" dirty="0">
                <a:solidFill>
                  <a:schemeClr val="accent1"/>
                </a:solidFill>
              </a:endParaRPr>
            </a:p>
          </p:txBody>
        </p:sp>
      </p:grpSp>
      <p:sp>
        <p:nvSpPr>
          <p:cNvPr id="88" name="Freeform 7"/>
          <p:cNvSpPr>
            <a:spLocks/>
          </p:cNvSpPr>
          <p:nvPr/>
        </p:nvSpPr>
        <p:spPr bwMode="auto">
          <a:xfrm>
            <a:off x="1796719" y="1677283"/>
            <a:ext cx="468659" cy="511143"/>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chemeClr val="accent1"/>
          </a:solidFill>
          <a:ln w="12700">
            <a:solidFill>
              <a:schemeClr val="bg1"/>
            </a:solidFill>
          </a:ln>
          <a:effectLst>
            <a:outerShdw blurRad="419100" dist="190500" dir="2700000" sx="90000" sy="9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8" name="组合 7"/>
          <p:cNvGrpSpPr/>
          <p:nvPr/>
        </p:nvGrpSpPr>
        <p:grpSpPr>
          <a:xfrm>
            <a:off x="4291576" y="2070829"/>
            <a:ext cx="2376264" cy="312048"/>
            <a:chOff x="5305214" y="2177521"/>
            <a:chExt cx="2376264" cy="312048"/>
          </a:xfrm>
        </p:grpSpPr>
        <p:sp>
          <p:nvSpPr>
            <p:cNvPr id="90" name="圆角矩形 89"/>
            <p:cNvSpPr/>
            <p:nvPr/>
          </p:nvSpPr>
          <p:spPr>
            <a:xfrm>
              <a:off x="5305214" y="2177521"/>
              <a:ext cx="2376264" cy="312048"/>
            </a:xfrm>
            <a:prstGeom prst="roundRect">
              <a:avLst/>
            </a:prstGeom>
            <a:gradFill>
              <a:gsLst>
                <a:gs pos="100000">
                  <a:srgbClr val="1971FF"/>
                </a:gs>
                <a:gs pos="31000">
                  <a:schemeClr val="accent1"/>
                </a:gs>
              </a:gsLst>
              <a:lin ang="2700000" scaled="1"/>
            </a:gradFill>
            <a:ln w="12700">
              <a:solidFill>
                <a:schemeClr val="bg1"/>
              </a:solidFill>
            </a:ln>
            <a:effectLst>
              <a:outerShdw blurRad="419100" dist="190500" dir="2700000" sx="90000" sy="9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91" name="TextBox 19"/>
            <p:cNvSpPr txBox="1"/>
            <p:nvPr/>
          </p:nvSpPr>
          <p:spPr>
            <a:xfrm>
              <a:off x="5638966" y="2198056"/>
              <a:ext cx="1577310"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pc="100" dirty="0" smtClean="0">
                  <a:solidFill>
                    <a:schemeClr val="bg1"/>
                  </a:solidFill>
                </a:rPr>
                <a:t>单击添加你的标题</a:t>
              </a:r>
              <a:endParaRPr lang="zh-CN" altLang="en-US" sz="1200" spc="100" dirty="0">
                <a:solidFill>
                  <a:schemeClr val="bg1"/>
                </a:solidFill>
              </a:endParaRPr>
            </a:p>
          </p:txBody>
        </p:sp>
      </p:grpSp>
      <p:grpSp>
        <p:nvGrpSpPr>
          <p:cNvPr id="4" name="组合 3"/>
          <p:cNvGrpSpPr/>
          <p:nvPr/>
        </p:nvGrpSpPr>
        <p:grpSpPr>
          <a:xfrm>
            <a:off x="3724124" y="2057280"/>
            <a:ext cx="448592" cy="338554"/>
            <a:chOff x="4737762" y="2133492"/>
            <a:chExt cx="448592" cy="338554"/>
          </a:xfrm>
        </p:grpSpPr>
        <p:sp>
          <p:nvSpPr>
            <p:cNvPr id="92" name="圆角矩形 91"/>
            <p:cNvSpPr/>
            <p:nvPr/>
          </p:nvSpPr>
          <p:spPr>
            <a:xfrm>
              <a:off x="4756955" y="2147041"/>
              <a:ext cx="410206" cy="312048"/>
            </a:xfrm>
            <a:prstGeom prst="roundRect">
              <a:avLst/>
            </a:prstGeom>
            <a:gradFill>
              <a:gsLst>
                <a:gs pos="100000">
                  <a:srgbClr val="1971FF"/>
                </a:gs>
                <a:gs pos="31000">
                  <a:schemeClr val="accent1"/>
                </a:gs>
              </a:gsLst>
              <a:lin ang="2700000" scaled="1"/>
            </a:gradFill>
            <a:ln w="12700">
              <a:solidFill>
                <a:schemeClr val="bg1"/>
              </a:solidFill>
            </a:ln>
            <a:effectLst>
              <a:outerShdw blurRad="419100" dist="190500" dir="2700000" sx="90000" sy="9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93" name="TextBox 76"/>
            <p:cNvSpPr txBox="1"/>
            <p:nvPr/>
          </p:nvSpPr>
          <p:spPr>
            <a:xfrm>
              <a:off x="4737762" y="2133492"/>
              <a:ext cx="448592"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smtClean="0">
                  <a:solidFill>
                    <a:schemeClr val="bg1"/>
                  </a:solidFill>
                  <a:latin typeface="GeoSlab703 MdCn BT" panose="02060506020205050403" pitchFamily="18" charset="0"/>
                  <a:ea typeface="方正宋黑繁体" panose="03000509000000000000" pitchFamily="65" charset="-122"/>
                  <a:cs typeface="Arial Unicode MS" panose="020B0604020202020204" pitchFamily="34" charset="-122"/>
                </a:rPr>
                <a:t> </a:t>
              </a:r>
              <a:r>
                <a:rPr lang="en-US" altLang="zh-CN" sz="1600" dirty="0" smtClean="0">
                  <a:solidFill>
                    <a:schemeClr val="bg1"/>
                  </a:solidFill>
                  <a:latin typeface="DIN Mittelschrift Std" pitchFamily="50" charset="0"/>
                  <a:ea typeface="方正宋黑繁体" panose="03000509000000000000" pitchFamily="65" charset="-122"/>
                  <a:cs typeface="Arial Unicode MS" panose="020B0604020202020204" pitchFamily="34" charset="-122"/>
                </a:rPr>
                <a:t>02</a:t>
              </a:r>
              <a:endParaRPr lang="zh-CN" altLang="en-US" sz="1600" dirty="0">
                <a:solidFill>
                  <a:schemeClr val="bg1"/>
                </a:solidFill>
                <a:latin typeface="DIN Mittelschrift Std" pitchFamily="50" charset="0"/>
                <a:ea typeface="方正宋黑繁体" panose="03000509000000000000" pitchFamily="65" charset="-122"/>
                <a:cs typeface="Arial Unicode MS" panose="020B0604020202020204" pitchFamily="34" charset="-122"/>
              </a:endParaRPr>
            </a:p>
          </p:txBody>
        </p:sp>
      </p:grpSp>
      <p:sp>
        <p:nvSpPr>
          <p:cNvPr id="62" name="矩形 61"/>
          <p:cNvSpPr/>
          <p:nvPr/>
        </p:nvSpPr>
        <p:spPr bwMode="auto">
          <a:xfrm rot="5400000">
            <a:off x="4161558" y="4078400"/>
            <a:ext cx="1996440" cy="5669280"/>
          </a:xfrm>
          <a:prstGeom prst="rect">
            <a:avLst/>
          </a:prstGeom>
          <a:blipFill>
            <a:blip r:embed="rId2" cstate="screen">
              <a:extLst>
                <a:ext uri="{BEBA8EAE-BF5A-486C-A8C5-ECC9F3942E4B}">
                  <a14:imgProps xmlns:a14="http://schemas.microsoft.com/office/drawing/2010/main">
                    <a14:imgLayer r:embed="rId3">
                      <a14:imgEffect>
                        <a14:brightnessContrast bright="2000"/>
                      </a14:imgEffect>
                    </a14:imgLayer>
                  </a14:imgProps>
                </a:ext>
                <a:ext uri="{28A0092B-C50C-407E-A947-70E740481C1C}">
                  <a14:useLocalDpi xmlns:a14="http://schemas.microsoft.com/office/drawing/2010/main"/>
                </a:ext>
              </a:extLst>
            </a:blip>
            <a:srcRect/>
            <a:stretch>
              <a:fillRect/>
            </a:stretch>
          </a:blipFill>
          <a:ln w="15875">
            <a:solidFill>
              <a:schemeClr val="bg1"/>
            </a:solidFill>
          </a:ln>
          <a:effectLst>
            <a:outerShdw blurRad="419100" dist="368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b="1">
              <a:solidFill>
                <a:schemeClr val="lt1"/>
              </a:solidFill>
            </a:endParaRPr>
          </a:p>
        </p:txBody>
      </p:sp>
    </p:spTree>
    <p:extLst>
      <p:ext uri="{BB962C8B-B14F-4D97-AF65-F5344CB8AC3E}">
        <p14:creationId xmlns:p14="http://schemas.microsoft.com/office/powerpoint/2010/main" val="257488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64" presetClass="path" presetSubtype="0" decel="30000" fill="hold" nodeType="withEffect">
                                  <p:stCondLst>
                                    <p:cond delay="0"/>
                                  </p:stCondLst>
                                  <p:childTnLst>
                                    <p:animMotion origin="layout" path="M -4.58333E-6 0.03889 L -4.58333E-6 -0.14814 " pathEditMode="relative" rAng="0" ptsTypes="AA">
                                      <p:cBhvr>
                                        <p:cTn id="9" dur="750" spd="-100000" fill="hold"/>
                                        <p:tgtEl>
                                          <p:spTgt spid="24"/>
                                        </p:tgtEl>
                                        <p:attrNameLst>
                                          <p:attrName>ppt_x</p:attrName>
                                          <p:attrName>ppt_y</p:attrName>
                                        </p:attrNameLst>
                                      </p:cBhvr>
                                      <p:rCtr x="0" y="-9352"/>
                                    </p:animMotion>
                                  </p:childTnLst>
                                </p:cTn>
                              </p:par>
                              <p:par>
                                <p:cTn id="10" presetID="64" presetClass="path" presetSubtype="0" accel="30000" decel="30000" fill="hold" nodeType="withEffect">
                                  <p:stCondLst>
                                    <p:cond delay="750"/>
                                  </p:stCondLst>
                                  <p:childTnLst>
                                    <p:animMotion origin="layout" path="M -4.58333E-6 0.03843 L -4.58333E-6 -3.7037E-6 " pathEditMode="relative" rAng="0" ptsTypes="AA">
                                      <p:cBhvr>
                                        <p:cTn id="11" dur="750" fill="hold"/>
                                        <p:tgtEl>
                                          <p:spTgt spid="24"/>
                                        </p:tgtEl>
                                        <p:attrNameLst>
                                          <p:attrName>ppt_x</p:attrName>
                                          <p:attrName>ppt_y</p:attrName>
                                        </p:attrNameLst>
                                      </p:cBhvr>
                                      <p:rCtr x="0" y="-1921"/>
                                    </p:animMotion>
                                  </p:childTnLst>
                                </p:cTn>
                              </p:par>
                              <p:par>
                                <p:cTn id="12" presetID="10" presetClass="entr" presetSubtype="0" fill="hold" grpId="0" nodeType="with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750"/>
                                        <p:tgtEl>
                                          <p:spTgt spid="88"/>
                                        </p:tgtEl>
                                      </p:cBhvr>
                                    </p:animEffect>
                                  </p:childTnLst>
                                </p:cTn>
                              </p:par>
                              <p:par>
                                <p:cTn id="15" presetID="63" presetClass="path" presetSubtype="0" decel="50000" fill="hold" grpId="1" nodeType="withEffect">
                                  <p:stCondLst>
                                    <p:cond delay="0"/>
                                  </p:stCondLst>
                                  <p:childTnLst>
                                    <p:animMotion origin="layout" path="M -0.01562 -3.7037E-6 L 0.11081 -3.7037E-6 " pathEditMode="relative" rAng="0" ptsTypes="AA">
                                      <p:cBhvr>
                                        <p:cTn id="16" dur="750" spd="-100000" fill="hold"/>
                                        <p:tgtEl>
                                          <p:spTgt spid="88"/>
                                        </p:tgtEl>
                                        <p:attrNameLst>
                                          <p:attrName>ppt_x</p:attrName>
                                          <p:attrName>ppt_y</p:attrName>
                                        </p:attrNameLst>
                                      </p:cBhvr>
                                      <p:rCtr x="6315" y="0"/>
                                    </p:animMotion>
                                  </p:childTnLst>
                                </p:cTn>
                              </p:par>
                              <p:par>
                                <p:cTn id="17" presetID="35" presetClass="path" presetSubtype="0" accel="50000" decel="50000" fill="hold" grpId="2" nodeType="withEffect">
                                  <p:stCondLst>
                                    <p:cond delay="750"/>
                                  </p:stCondLst>
                                  <p:childTnLst>
                                    <p:animMotion origin="layout" path="M -0.01562 -3.7037E-6 L -2.29167E-6 -3.7037E-6 " pathEditMode="relative" rAng="0" ptsTypes="AA">
                                      <p:cBhvr>
                                        <p:cTn id="18" dur="750" fill="hold"/>
                                        <p:tgtEl>
                                          <p:spTgt spid="88"/>
                                        </p:tgtEl>
                                        <p:attrNameLst>
                                          <p:attrName>ppt_x</p:attrName>
                                          <p:attrName>ppt_y</p:attrName>
                                        </p:attrNameLst>
                                      </p:cBhvr>
                                      <p:rCtr x="781" y="0"/>
                                    </p:animMotion>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750"/>
                                        <p:tgtEl>
                                          <p:spTgt spid="7"/>
                                        </p:tgtEl>
                                      </p:cBhvr>
                                    </p:animEffect>
                                  </p:childTnLst>
                                </p:cTn>
                              </p:par>
                              <p:par>
                                <p:cTn id="26" presetID="63" presetClass="path" presetSubtype="0" decel="50000" fill="hold" nodeType="withEffect">
                                  <p:stCondLst>
                                    <p:cond delay="0"/>
                                  </p:stCondLst>
                                  <p:childTnLst>
                                    <p:animMotion origin="layout" path="M -0.01562 -3.7037E-6 L 0.11081 -3.7037E-6 " pathEditMode="relative" rAng="0" ptsTypes="AA">
                                      <p:cBhvr>
                                        <p:cTn id="27" dur="750" spd="-100000" fill="hold"/>
                                        <p:tgtEl>
                                          <p:spTgt spid="7"/>
                                        </p:tgtEl>
                                        <p:attrNameLst>
                                          <p:attrName>ppt_x</p:attrName>
                                          <p:attrName>ppt_y</p:attrName>
                                        </p:attrNameLst>
                                      </p:cBhvr>
                                      <p:rCtr x="6315" y="0"/>
                                    </p:animMotion>
                                  </p:childTnLst>
                                </p:cTn>
                              </p:par>
                              <p:par>
                                <p:cTn id="28" presetID="35" presetClass="path" presetSubtype="0" accel="50000" decel="50000" fill="hold" nodeType="withEffect">
                                  <p:stCondLst>
                                    <p:cond delay="750"/>
                                  </p:stCondLst>
                                  <p:childTnLst>
                                    <p:animMotion origin="layout" path="M -0.01562 -3.7037E-6 L -2.29167E-6 -3.7037E-6 " pathEditMode="relative" rAng="0" ptsTypes="AA">
                                      <p:cBhvr>
                                        <p:cTn id="29" dur="750" fill="hold"/>
                                        <p:tgtEl>
                                          <p:spTgt spid="7"/>
                                        </p:tgtEl>
                                        <p:attrNameLst>
                                          <p:attrName>ppt_x</p:attrName>
                                          <p:attrName>ppt_y</p:attrName>
                                        </p:attrNameLst>
                                      </p:cBhvr>
                                      <p:rCtr x="781" y="0"/>
                                    </p:animMotion>
                                  </p:childTnLst>
                                </p:cTn>
                              </p:par>
                              <p:par>
                                <p:cTn id="30" presetID="10" presetClass="entr" presetSubtype="0" fill="hold" nodeType="withEffect">
                                  <p:stCondLst>
                                    <p:cond delay="20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nodeType="withEffect">
                                  <p:stCondLst>
                                    <p:cond delay="20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750"/>
                                        <p:tgtEl>
                                          <p:spTgt spid="8"/>
                                        </p:tgtEl>
                                      </p:cBhvr>
                                    </p:animEffect>
                                  </p:childTnLst>
                                </p:cTn>
                              </p:par>
                              <p:par>
                                <p:cTn id="36" presetID="63" presetClass="path" presetSubtype="0" decel="50000" fill="hold" nodeType="withEffect">
                                  <p:stCondLst>
                                    <p:cond delay="200"/>
                                  </p:stCondLst>
                                  <p:childTnLst>
                                    <p:animMotion origin="layout" path="M -0.01562 -3.7037E-6 L 0.11081 -3.7037E-6 " pathEditMode="relative" rAng="0" ptsTypes="AA">
                                      <p:cBhvr>
                                        <p:cTn id="37" dur="750" spd="-100000" fill="hold"/>
                                        <p:tgtEl>
                                          <p:spTgt spid="8"/>
                                        </p:tgtEl>
                                        <p:attrNameLst>
                                          <p:attrName>ppt_x</p:attrName>
                                          <p:attrName>ppt_y</p:attrName>
                                        </p:attrNameLst>
                                      </p:cBhvr>
                                      <p:rCtr x="6315" y="0"/>
                                    </p:animMotion>
                                  </p:childTnLst>
                                </p:cTn>
                              </p:par>
                              <p:par>
                                <p:cTn id="38" presetID="35" presetClass="path" presetSubtype="0" accel="50000" decel="50000" fill="hold" nodeType="withEffect">
                                  <p:stCondLst>
                                    <p:cond delay="950"/>
                                  </p:stCondLst>
                                  <p:childTnLst>
                                    <p:animMotion origin="layout" path="M -0.01562 -3.7037E-6 L -2.29167E-6 -3.7037E-6 " pathEditMode="relative" rAng="0" ptsTypes="AA">
                                      <p:cBhvr>
                                        <p:cTn id="39" dur="750" fill="hold"/>
                                        <p:tgtEl>
                                          <p:spTgt spid="8"/>
                                        </p:tgtEl>
                                        <p:attrNameLst>
                                          <p:attrName>ppt_x</p:attrName>
                                          <p:attrName>ppt_y</p:attrName>
                                        </p:attrNameLst>
                                      </p:cBhvr>
                                      <p:rCtr x="781" y="0"/>
                                    </p:animMotion>
                                  </p:childTnLst>
                                </p:cTn>
                              </p:par>
                              <p:par>
                                <p:cTn id="40" presetID="10" presetClass="entr" presetSubtype="0" fill="hold" nodeType="withEffect">
                                  <p:stCondLst>
                                    <p:cond delay="40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nodeType="withEffect">
                                  <p:stCondLst>
                                    <p:cond delay="40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750"/>
                                        <p:tgtEl>
                                          <p:spTgt spid="9"/>
                                        </p:tgtEl>
                                      </p:cBhvr>
                                    </p:animEffect>
                                  </p:childTnLst>
                                </p:cTn>
                              </p:par>
                              <p:par>
                                <p:cTn id="46" presetID="63" presetClass="path" presetSubtype="0" decel="50000" fill="hold" nodeType="withEffect">
                                  <p:stCondLst>
                                    <p:cond delay="400"/>
                                  </p:stCondLst>
                                  <p:childTnLst>
                                    <p:animMotion origin="layout" path="M -0.01562 -3.7037E-6 L 0.11081 -3.7037E-6 " pathEditMode="relative" rAng="0" ptsTypes="AA">
                                      <p:cBhvr>
                                        <p:cTn id="47" dur="750" spd="-100000" fill="hold"/>
                                        <p:tgtEl>
                                          <p:spTgt spid="9"/>
                                        </p:tgtEl>
                                        <p:attrNameLst>
                                          <p:attrName>ppt_x</p:attrName>
                                          <p:attrName>ppt_y</p:attrName>
                                        </p:attrNameLst>
                                      </p:cBhvr>
                                      <p:rCtr x="6315" y="0"/>
                                    </p:animMotion>
                                  </p:childTnLst>
                                </p:cTn>
                              </p:par>
                              <p:par>
                                <p:cTn id="48" presetID="35" presetClass="path" presetSubtype="0" accel="50000" decel="50000" fill="hold" nodeType="withEffect">
                                  <p:stCondLst>
                                    <p:cond delay="1150"/>
                                  </p:stCondLst>
                                  <p:childTnLst>
                                    <p:animMotion origin="layout" path="M -0.01562 -3.7037E-6 L -2.29167E-6 -3.7037E-6 " pathEditMode="relative" rAng="0" ptsTypes="AA">
                                      <p:cBhvr>
                                        <p:cTn id="49" dur="750" fill="hold"/>
                                        <p:tgtEl>
                                          <p:spTgt spid="9"/>
                                        </p:tgtEl>
                                        <p:attrNameLst>
                                          <p:attrName>ppt_x</p:attrName>
                                          <p:attrName>ppt_y</p:attrName>
                                        </p:attrNameLst>
                                      </p:cBhvr>
                                      <p:rCtr x="781" y="0"/>
                                    </p:animMotion>
                                  </p:childTnLst>
                                </p:cTn>
                              </p:par>
                              <p:par>
                                <p:cTn id="50" presetID="10" presetClass="entr" presetSubtype="0" fill="hold" nodeType="withEffect">
                                  <p:stCondLst>
                                    <p:cond delay="6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par>
                                <p:cTn id="53" presetID="10" presetClass="entr" presetSubtype="0" fill="hold" nodeType="withEffect">
                                  <p:stCondLst>
                                    <p:cond delay="40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750"/>
                                        <p:tgtEl>
                                          <p:spTgt spid="10"/>
                                        </p:tgtEl>
                                      </p:cBhvr>
                                    </p:animEffect>
                                  </p:childTnLst>
                                </p:cTn>
                              </p:par>
                              <p:par>
                                <p:cTn id="56" presetID="63" presetClass="path" presetSubtype="0" decel="50000" fill="hold" nodeType="withEffect">
                                  <p:stCondLst>
                                    <p:cond delay="400"/>
                                  </p:stCondLst>
                                  <p:childTnLst>
                                    <p:animMotion origin="layout" path="M -0.01562 -3.7037E-6 L 0.11081 -3.7037E-6 " pathEditMode="relative" rAng="0" ptsTypes="AA">
                                      <p:cBhvr>
                                        <p:cTn id="57" dur="750" spd="-100000" fill="hold"/>
                                        <p:tgtEl>
                                          <p:spTgt spid="10"/>
                                        </p:tgtEl>
                                        <p:attrNameLst>
                                          <p:attrName>ppt_x</p:attrName>
                                          <p:attrName>ppt_y</p:attrName>
                                        </p:attrNameLst>
                                      </p:cBhvr>
                                      <p:rCtr x="6315" y="0"/>
                                    </p:animMotion>
                                  </p:childTnLst>
                                </p:cTn>
                              </p:par>
                              <p:par>
                                <p:cTn id="58" presetID="35" presetClass="path" presetSubtype="0" accel="50000" decel="50000" fill="hold" nodeType="withEffect">
                                  <p:stCondLst>
                                    <p:cond delay="1150"/>
                                  </p:stCondLst>
                                  <p:childTnLst>
                                    <p:animMotion origin="layout" path="M -0.01562 -3.7037E-6 L -2.29167E-6 -3.7037E-6 " pathEditMode="relative" rAng="0" ptsTypes="AA">
                                      <p:cBhvr>
                                        <p:cTn id="59" dur="750" fill="hold"/>
                                        <p:tgtEl>
                                          <p:spTgt spid="10"/>
                                        </p:tgtEl>
                                        <p:attrNameLst>
                                          <p:attrName>ppt_x</p:attrName>
                                          <p:attrName>ppt_y</p:attrName>
                                        </p:attrNameLst>
                                      </p:cBhvr>
                                      <p:rCtr x="781" y="0"/>
                                    </p:animMotion>
                                  </p:childTnLst>
                                </p:cTn>
                              </p:par>
                            </p:childTnLst>
                          </p:cTn>
                        </p:par>
                        <p:par>
                          <p:cTn id="60" fill="hold">
                            <p:stCondLst>
                              <p:cond delay="3400"/>
                            </p:stCondLst>
                            <p:childTnLst>
                              <p:par>
                                <p:cTn id="61" presetID="10" presetClass="entr" presetSubtype="0" fill="hold" grpId="0" nodeType="after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750"/>
                                        <p:tgtEl>
                                          <p:spTgt spid="62"/>
                                        </p:tgtEl>
                                      </p:cBhvr>
                                    </p:animEffect>
                                  </p:childTnLst>
                                </p:cTn>
                              </p:par>
                              <p:par>
                                <p:cTn id="64" presetID="63" presetClass="path" presetSubtype="0" decel="50000" fill="hold" grpId="1" nodeType="withEffect">
                                  <p:stCondLst>
                                    <p:cond delay="0"/>
                                  </p:stCondLst>
                                  <p:childTnLst>
                                    <p:animMotion origin="layout" path="M 0.01523 -3.7037E-6 L -0.10885 -3.7037E-6 " pathEditMode="relative" rAng="0" ptsTypes="AA">
                                      <p:cBhvr>
                                        <p:cTn id="65" dur="750" spd="-100000" fill="hold"/>
                                        <p:tgtEl>
                                          <p:spTgt spid="62"/>
                                        </p:tgtEl>
                                        <p:attrNameLst>
                                          <p:attrName>ppt_x</p:attrName>
                                          <p:attrName>ppt_y</p:attrName>
                                        </p:attrNameLst>
                                      </p:cBhvr>
                                      <p:rCtr x="-6211" y="0"/>
                                    </p:animMotion>
                                  </p:childTnLst>
                                </p:cTn>
                              </p:par>
                              <p:par>
                                <p:cTn id="66" presetID="35" presetClass="path" presetSubtype="0" accel="50000" decel="50000" fill="hold" grpId="2" nodeType="withEffect">
                                  <p:stCondLst>
                                    <p:cond delay="750"/>
                                  </p:stCondLst>
                                  <p:childTnLst>
                                    <p:animMotion origin="layout" path="M 0.01601 -3.7037E-6 L 8.33333E-7 -3.7037E-6 " pathEditMode="relative" rAng="0" ptsTypes="AA">
                                      <p:cBhvr>
                                        <p:cTn id="67" dur="750" fill="hold"/>
                                        <p:tgtEl>
                                          <p:spTgt spid="62"/>
                                        </p:tgtEl>
                                        <p:attrNameLst>
                                          <p:attrName>ppt_x</p:attrName>
                                          <p:attrName>ppt_y</p:attrName>
                                        </p:attrNameLst>
                                      </p:cBhvr>
                                      <p:rCtr x="-8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88" grpId="2" animBg="1"/>
      <p:bldP spid="62" grpId="0" animBg="1"/>
      <p:bldP spid="62" grpId="1" animBg="1"/>
      <p:bldP spid="62"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5793900" y="3567511"/>
            <a:ext cx="593140" cy="59314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08000" dir="2700000" sx="90000" sy="90000" algn="tl" rotWithShape="0">
              <a:schemeClr val="bg1">
                <a:lumMod val="50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a:off x="3096480" y="1470422"/>
            <a:ext cx="593140" cy="59314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08000" dir="2700000" sx="90000" sy="90000" algn="tl" rotWithShape="0">
              <a:schemeClr val="bg1">
                <a:lumMod val="50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dirty="0"/>
          </a:p>
        </p:txBody>
      </p:sp>
      <p:sp>
        <p:nvSpPr>
          <p:cNvPr id="22" name="椭圆 21"/>
          <p:cNvSpPr/>
          <p:nvPr/>
        </p:nvSpPr>
        <p:spPr>
          <a:xfrm>
            <a:off x="3096480" y="3567511"/>
            <a:ext cx="593140" cy="59314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08000" dir="2700000" sx="90000" sy="90000" algn="tl" rotWithShape="0">
              <a:schemeClr val="bg1">
                <a:lumMod val="50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793900" y="1470422"/>
            <a:ext cx="593140" cy="593140"/>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08000" dir="2700000" sx="90000" sy="90000" algn="tl" rotWithShape="0">
              <a:schemeClr val="bg1">
                <a:lumMod val="50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a:off x="3712717" y="1857358"/>
            <a:ext cx="2028908" cy="2028906"/>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381000" dist="457200" dir="2700000" sx="98000" sy="98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3909957" y="2054598"/>
            <a:ext cx="1634426" cy="1634426"/>
          </a:xfrm>
          <a:prstGeom prst="ellipse">
            <a:avLst/>
          </a:prstGeom>
          <a:blipFill>
            <a:blip r:embed="rId2" cstate="screen">
              <a:extLst>
                <a:ext uri="{28A0092B-C50C-407E-A947-70E740481C1C}">
                  <a14:useLocalDpi xmlns:a14="http://schemas.microsoft.com/office/drawing/2010/main"/>
                </a:ext>
              </a:extLst>
            </a:blip>
            <a:stretch>
              <a:fillRect/>
            </a:stretch>
          </a:blip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3" name="组合 2"/>
          <p:cNvGrpSpPr/>
          <p:nvPr/>
        </p:nvGrpSpPr>
        <p:grpSpPr>
          <a:xfrm>
            <a:off x="6485413" y="1405574"/>
            <a:ext cx="1588030" cy="722594"/>
            <a:chOff x="6547442" y="1354774"/>
            <a:chExt cx="1588030" cy="722594"/>
          </a:xfrm>
        </p:grpSpPr>
        <p:sp>
          <p:nvSpPr>
            <p:cNvPr id="26" name="TextBox 25"/>
            <p:cNvSpPr txBox="1"/>
            <p:nvPr/>
          </p:nvSpPr>
          <p:spPr>
            <a:xfrm>
              <a:off x="6614341" y="1354774"/>
              <a:ext cx="714591" cy="204171"/>
            </a:xfrm>
            <a:prstGeom prst="rect">
              <a:avLst/>
            </a:prstGeom>
            <a:noFill/>
          </p:spPr>
          <p:txBody>
            <a:bodyPr wrap="square" lIns="34554" tIns="17278" rIns="34554" bIns="17278" rtlCol="0">
              <a:spAutoFit/>
            </a:bodyPr>
            <a:lstStyle/>
            <a:p>
              <a:pPr lvl="0"/>
              <a:r>
                <a:rPr lang="zh-CN" altLang="en-US" sz="1100" dirty="0">
                  <a:solidFill>
                    <a:schemeClr val="accent1"/>
                  </a:solidFill>
                  <a:latin typeface="+mj-ea"/>
                  <a:ea typeface="+mj-ea"/>
                </a:rPr>
                <a:t>添加标题</a:t>
              </a:r>
            </a:p>
          </p:txBody>
        </p:sp>
        <p:sp>
          <p:nvSpPr>
            <p:cNvPr id="27" name="矩形 26"/>
            <p:cNvSpPr/>
            <p:nvPr/>
          </p:nvSpPr>
          <p:spPr>
            <a:xfrm>
              <a:off x="6547442" y="1564920"/>
              <a:ext cx="1588030" cy="512448"/>
            </a:xfrm>
            <a:prstGeom prst="rect">
              <a:avLst/>
            </a:prstGeom>
          </p:spPr>
          <p:txBody>
            <a:bodyPr wrap="square" lIns="68580" tIns="34290" rIns="68580" bIns="34290">
              <a:spAutoFit/>
            </a:bodyPr>
            <a:lstStyle/>
            <a:p>
              <a:pPr>
                <a:lnSpc>
                  <a:spcPct val="120000"/>
                </a:lnSpc>
              </a:pPr>
              <a:r>
                <a:rPr lang="en-US" altLang="zh-CN" sz="800" dirty="0">
                  <a:solidFill>
                    <a:schemeClr val="bg1">
                      <a:lumMod val="50000"/>
                    </a:schemeClr>
                  </a:solidFill>
                </a:rPr>
                <a:t>Experience as reference to your, as prudence as your brother and hope as your sentry. Four short </a:t>
              </a:r>
              <a:r>
                <a:rPr lang="en-US" altLang="zh-CN" sz="800" dirty="0" smtClean="0">
                  <a:solidFill>
                    <a:schemeClr val="bg1">
                      <a:lumMod val="50000"/>
                    </a:schemeClr>
                  </a:solidFill>
                </a:rPr>
                <a:t>to</a:t>
              </a:r>
              <a:endParaRPr lang="en-US" altLang="zh-CN" sz="800" dirty="0">
                <a:solidFill>
                  <a:schemeClr val="bg1">
                    <a:lumMod val="50000"/>
                  </a:schemeClr>
                </a:solidFill>
              </a:endParaRPr>
            </a:p>
          </p:txBody>
        </p:sp>
      </p:grpSp>
      <p:grpSp>
        <p:nvGrpSpPr>
          <p:cNvPr id="4" name="组合 3"/>
          <p:cNvGrpSpPr/>
          <p:nvPr/>
        </p:nvGrpSpPr>
        <p:grpSpPr>
          <a:xfrm>
            <a:off x="6485413" y="3507352"/>
            <a:ext cx="1588030" cy="722594"/>
            <a:chOff x="6547442" y="3456552"/>
            <a:chExt cx="1588030" cy="722594"/>
          </a:xfrm>
        </p:grpSpPr>
        <p:sp>
          <p:nvSpPr>
            <p:cNvPr id="28" name="TextBox 27"/>
            <p:cNvSpPr txBox="1"/>
            <p:nvPr/>
          </p:nvSpPr>
          <p:spPr>
            <a:xfrm>
              <a:off x="6614341" y="3456552"/>
              <a:ext cx="714591" cy="204171"/>
            </a:xfrm>
            <a:prstGeom prst="rect">
              <a:avLst/>
            </a:prstGeom>
            <a:noFill/>
          </p:spPr>
          <p:txBody>
            <a:bodyPr wrap="square" lIns="34554" tIns="17278" rIns="34554" bIns="17278" rtlCol="0">
              <a:spAutoFit/>
            </a:bodyPr>
            <a:lstStyle/>
            <a:p>
              <a:pPr lvl="0"/>
              <a:r>
                <a:rPr lang="zh-CN" altLang="en-US" sz="1100" dirty="0">
                  <a:solidFill>
                    <a:schemeClr val="accent1"/>
                  </a:solidFill>
                  <a:latin typeface="+mj-ea"/>
                  <a:ea typeface="+mj-ea"/>
                </a:rPr>
                <a:t>添加标题</a:t>
              </a:r>
            </a:p>
          </p:txBody>
        </p:sp>
        <p:sp>
          <p:nvSpPr>
            <p:cNvPr id="29" name="矩形 28"/>
            <p:cNvSpPr/>
            <p:nvPr/>
          </p:nvSpPr>
          <p:spPr>
            <a:xfrm>
              <a:off x="6547442" y="3666698"/>
              <a:ext cx="1588030" cy="512448"/>
            </a:xfrm>
            <a:prstGeom prst="rect">
              <a:avLst/>
            </a:prstGeom>
          </p:spPr>
          <p:txBody>
            <a:bodyPr wrap="square" lIns="68580" tIns="34290" rIns="68580" bIns="34290">
              <a:spAutoFit/>
            </a:bodyPr>
            <a:lstStyle/>
            <a:p>
              <a:pPr>
                <a:lnSpc>
                  <a:spcPct val="120000"/>
                </a:lnSpc>
              </a:pPr>
              <a:r>
                <a:rPr lang="en-US" altLang="zh-CN" sz="800" dirty="0">
                  <a:solidFill>
                    <a:schemeClr val="bg1">
                      <a:lumMod val="50000"/>
                    </a:schemeClr>
                  </a:solidFill>
                </a:rPr>
                <a:t>Experience as reference to your, as prudence as your brother and hope as your sentry. Four short </a:t>
              </a:r>
              <a:r>
                <a:rPr lang="en-US" altLang="zh-CN" sz="800" dirty="0" smtClean="0">
                  <a:solidFill>
                    <a:schemeClr val="bg1">
                      <a:lumMod val="50000"/>
                    </a:schemeClr>
                  </a:solidFill>
                </a:rPr>
                <a:t>to</a:t>
              </a:r>
              <a:endParaRPr lang="en-US" altLang="zh-CN" sz="800" dirty="0">
                <a:solidFill>
                  <a:schemeClr val="bg1">
                    <a:lumMod val="50000"/>
                  </a:schemeClr>
                </a:solidFill>
              </a:endParaRPr>
            </a:p>
          </p:txBody>
        </p:sp>
      </p:grpSp>
      <p:grpSp>
        <p:nvGrpSpPr>
          <p:cNvPr id="5" name="组合 4"/>
          <p:cNvGrpSpPr/>
          <p:nvPr/>
        </p:nvGrpSpPr>
        <p:grpSpPr>
          <a:xfrm>
            <a:off x="1226199" y="1405574"/>
            <a:ext cx="1687607" cy="722594"/>
            <a:chOff x="968188" y="1354774"/>
            <a:chExt cx="1687607" cy="722594"/>
          </a:xfrm>
        </p:grpSpPr>
        <p:sp>
          <p:nvSpPr>
            <p:cNvPr id="30" name="TextBox 29"/>
            <p:cNvSpPr txBox="1"/>
            <p:nvPr/>
          </p:nvSpPr>
          <p:spPr>
            <a:xfrm>
              <a:off x="1861780" y="1354774"/>
              <a:ext cx="714591" cy="204171"/>
            </a:xfrm>
            <a:prstGeom prst="rect">
              <a:avLst/>
            </a:prstGeom>
            <a:noFill/>
          </p:spPr>
          <p:txBody>
            <a:bodyPr wrap="square" lIns="34554" tIns="17278" rIns="34554" bIns="17278" rtlCol="0">
              <a:spAutoFit/>
            </a:bodyPr>
            <a:lstStyle/>
            <a:p>
              <a:pPr lvl="0" algn="r"/>
              <a:r>
                <a:rPr lang="zh-CN" altLang="en-US" sz="1100" dirty="0">
                  <a:solidFill>
                    <a:schemeClr val="accent1"/>
                  </a:solidFill>
                  <a:latin typeface="+mj-ea"/>
                  <a:ea typeface="+mj-ea"/>
                </a:rPr>
                <a:t>添加标题</a:t>
              </a:r>
            </a:p>
          </p:txBody>
        </p:sp>
        <p:sp>
          <p:nvSpPr>
            <p:cNvPr id="31" name="矩形 30"/>
            <p:cNvSpPr/>
            <p:nvPr/>
          </p:nvSpPr>
          <p:spPr>
            <a:xfrm>
              <a:off x="968188" y="1564920"/>
              <a:ext cx="1687607" cy="512448"/>
            </a:xfrm>
            <a:prstGeom prst="rect">
              <a:avLst/>
            </a:prstGeom>
          </p:spPr>
          <p:txBody>
            <a:bodyPr wrap="square" lIns="68580" tIns="34290" rIns="68580" bIns="34290">
              <a:spAutoFit/>
            </a:bodyPr>
            <a:lstStyle/>
            <a:p>
              <a:pPr algn="r">
                <a:lnSpc>
                  <a:spcPct val="120000"/>
                </a:lnSpc>
              </a:pPr>
              <a:r>
                <a:rPr lang="en-US" altLang="zh-CN" sz="800" dirty="0">
                  <a:solidFill>
                    <a:schemeClr val="bg1">
                      <a:lumMod val="50000"/>
                    </a:schemeClr>
                  </a:solidFill>
                </a:rPr>
                <a:t>Experience as reference to your, as prudence as your brother and hope as your sentry. Four short </a:t>
              </a:r>
              <a:r>
                <a:rPr lang="en-US" altLang="zh-CN" sz="800" dirty="0" smtClean="0">
                  <a:solidFill>
                    <a:schemeClr val="bg1">
                      <a:lumMod val="50000"/>
                    </a:schemeClr>
                  </a:solidFill>
                </a:rPr>
                <a:t>to</a:t>
              </a:r>
              <a:endParaRPr lang="en-US" altLang="zh-CN" sz="800" dirty="0">
                <a:solidFill>
                  <a:schemeClr val="bg1">
                    <a:lumMod val="50000"/>
                  </a:schemeClr>
                </a:solidFill>
              </a:endParaRPr>
            </a:p>
          </p:txBody>
        </p:sp>
      </p:grpSp>
      <p:grpSp>
        <p:nvGrpSpPr>
          <p:cNvPr id="6" name="组合 5"/>
          <p:cNvGrpSpPr/>
          <p:nvPr/>
        </p:nvGrpSpPr>
        <p:grpSpPr>
          <a:xfrm>
            <a:off x="1226199" y="3507352"/>
            <a:ext cx="1687607" cy="722594"/>
            <a:chOff x="968188" y="3456552"/>
            <a:chExt cx="1687607" cy="722594"/>
          </a:xfrm>
        </p:grpSpPr>
        <p:sp>
          <p:nvSpPr>
            <p:cNvPr id="32" name="TextBox 31"/>
            <p:cNvSpPr txBox="1"/>
            <p:nvPr/>
          </p:nvSpPr>
          <p:spPr>
            <a:xfrm>
              <a:off x="1861780" y="3456552"/>
              <a:ext cx="714591" cy="204171"/>
            </a:xfrm>
            <a:prstGeom prst="rect">
              <a:avLst/>
            </a:prstGeom>
            <a:noFill/>
          </p:spPr>
          <p:txBody>
            <a:bodyPr wrap="square" lIns="34554" tIns="17278" rIns="34554" bIns="17278" rtlCol="0">
              <a:spAutoFit/>
            </a:bodyPr>
            <a:lstStyle/>
            <a:p>
              <a:pPr lvl="0" algn="r"/>
              <a:r>
                <a:rPr lang="zh-CN" altLang="en-US" sz="1100" dirty="0">
                  <a:solidFill>
                    <a:schemeClr val="accent1"/>
                  </a:solidFill>
                  <a:latin typeface="+mj-ea"/>
                  <a:ea typeface="+mj-ea"/>
                </a:rPr>
                <a:t>添加标题</a:t>
              </a:r>
            </a:p>
          </p:txBody>
        </p:sp>
        <p:sp>
          <p:nvSpPr>
            <p:cNvPr id="33" name="矩形 32"/>
            <p:cNvSpPr/>
            <p:nvPr/>
          </p:nvSpPr>
          <p:spPr>
            <a:xfrm>
              <a:off x="968188" y="3666698"/>
              <a:ext cx="1687607" cy="512448"/>
            </a:xfrm>
            <a:prstGeom prst="rect">
              <a:avLst/>
            </a:prstGeom>
          </p:spPr>
          <p:txBody>
            <a:bodyPr wrap="square" lIns="68580" tIns="34290" rIns="68580" bIns="34290">
              <a:spAutoFit/>
            </a:bodyPr>
            <a:lstStyle/>
            <a:p>
              <a:pPr algn="r">
                <a:lnSpc>
                  <a:spcPct val="120000"/>
                </a:lnSpc>
              </a:pPr>
              <a:r>
                <a:rPr lang="en-US" altLang="zh-CN" sz="800" dirty="0">
                  <a:solidFill>
                    <a:schemeClr val="bg1">
                      <a:lumMod val="50000"/>
                    </a:schemeClr>
                  </a:solidFill>
                </a:rPr>
                <a:t>Experience as reference to your, as prudence as your brother and hope as your sentry. Four short </a:t>
              </a:r>
              <a:r>
                <a:rPr lang="en-US" altLang="zh-CN" sz="800" dirty="0" smtClean="0">
                  <a:solidFill>
                    <a:schemeClr val="bg1">
                      <a:lumMod val="50000"/>
                    </a:schemeClr>
                  </a:solidFill>
                </a:rPr>
                <a:t>to</a:t>
              </a:r>
              <a:endParaRPr lang="en-US" altLang="zh-CN" sz="800" dirty="0">
                <a:solidFill>
                  <a:schemeClr val="bg1">
                    <a:lumMod val="50000"/>
                  </a:schemeClr>
                </a:solidFill>
              </a:endParaRPr>
            </a:p>
          </p:txBody>
        </p:sp>
      </p:grpSp>
      <p:grpSp>
        <p:nvGrpSpPr>
          <p:cNvPr id="35" name="组合 34"/>
          <p:cNvGrpSpPr/>
          <p:nvPr/>
        </p:nvGrpSpPr>
        <p:grpSpPr>
          <a:xfrm>
            <a:off x="3294586" y="3789407"/>
            <a:ext cx="196927" cy="145512"/>
            <a:chOff x="7608888" y="1870076"/>
            <a:chExt cx="322263" cy="238125"/>
          </a:xfrm>
          <a:solidFill>
            <a:schemeClr val="accent2"/>
          </a:solidFill>
        </p:grpSpPr>
        <p:sp>
          <p:nvSpPr>
            <p:cNvPr id="37" name="Oval 70"/>
            <p:cNvSpPr>
              <a:spLocks noChangeArrowheads="1"/>
            </p:cNvSpPr>
            <p:nvPr/>
          </p:nvSpPr>
          <p:spPr bwMode="auto">
            <a:xfrm>
              <a:off x="7721601" y="1947864"/>
              <a:ext cx="98425" cy="968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1"/>
            <p:cNvSpPr>
              <a:spLocks noEditPoints="1"/>
            </p:cNvSpPr>
            <p:nvPr/>
          </p:nvSpPr>
          <p:spPr bwMode="auto">
            <a:xfrm>
              <a:off x="7608888" y="1870076"/>
              <a:ext cx="322263" cy="238125"/>
            </a:xfrm>
            <a:custGeom>
              <a:avLst/>
              <a:gdLst>
                <a:gd name="T0" fmla="*/ 260 w 281"/>
                <a:gd name="T1" fmla="*/ 21 h 207"/>
                <a:gd name="T2" fmla="*/ 217 w 281"/>
                <a:gd name="T3" fmla="*/ 21 h 207"/>
                <a:gd name="T4" fmla="*/ 218 w 281"/>
                <a:gd name="T5" fmla="*/ 21 h 207"/>
                <a:gd name="T6" fmla="*/ 197 w 281"/>
                <a:gd name="T7" fmla="*/ 0 h 207"/>
                <a:gd name="T8" fmla="*/ 86 w 281"/>
                <a:gd name="T9" fmla="*/ 0 h 207"/>
                <a:gd name="T10" fmla="*/ 65 w 281"/>
                <a:gd name="T11" fmla="*/ 21 h 207"/>
                <a:gd name="T12" fmla="*/ 65 w 281"/>
                <a:gd name="T13" fmla="*/ 21 h 207"/>
                <a:gd name="T14" fmla="*/ 20 w 281"/>
                <a:gd name="T15" fmla="*/ 21 h 207"/>
                <a:gd name="T16" fmla="*/ 0 w 281"/>
                <a:gd name="T17" fmla="*/ 42 h 207"/>
                <a:gd name="T18" fmla="*/ 0 w 281"/>
                <a:gd name="T19" fmla="*/ 187 h 207"/>
                <a:gd name="T20" fmla="*/ 20 w 281"/>
                <a:gd name="T21" fmla="*/ 207 h 207"/>
                <a:gd name="T22" fmla="*/ 260 w 281"/>
                <a:gd name="T23" fmla="*/ 207 h 207"/>
                <a:gd name="T24" fmla="*/ 281 w 281"/>
                <a:gd name="T25" fmla="*/ 187 h 207"/>
                <a:gd name="T26" fmla="*/ 281 w 281"/>
                <a:gd name="T27" fmla="*/ 42 h 207"/>
                <a:gd name="T28" fmla="*/ 260 w 281"/>
                <a:gd name="T29" fmla="*/ 21 h 207"/>
                <a:gd name="T30" fmla="*/ 141 w 281"/>
                <a:gd name="T31" fmla="*/ 181 h 207"/>
                <a:gd name="T32" fmla="*/ 69 w 281"/>
                <a:gd name="T33" fmla="*/ 109 h 207"/>
                <a:gd name="T34" fmla="*/ 141 w 281"/>
                <a:gd name="T35" fmla="*/ 36 h 207"/>
                <a:gd name="T36" fmla="*/ 214 w 281"/>
                <a:gd name="T37" fmla="*/ 109 h 207"/>
                <a:gd name="T38" fmla="*/ 141 w 281"/>
                <a:gd name="T39" fmla="*/ 18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07">
                  <a:moveTo>
                    <a:pt x="260" y="21"/>
                  </a:moveTo>
                  <a:cubicBezTo>
                    <a:pt x="217" y="21"/>
                    <a:pt x="217" y="21"/>
                    <a:pt x="217" y="21"/>
                  </a:cubicBezTo>
                  <a:cubicBezTo>
                    <a:pt x="218" y="21"/>
                    <a:pt x="218" y="21"/>
                    <a:pt x="218" y="21"/>
                  </a:cubicBezTo>
                  <a:cubicBezTo>
                    <a:pt x="218" y="9"/>
                    <a:pt x="208" y="0"/>
                    <a:pt x="197" y="0"/>
                  </a:cubicBezTo>
                  <a:cubicBezTo>
                    <a:pt x="86" y="0"/>
                    <a:pt x="86" y="0"/>
                    <a:pt x="86" y="0"/>
                  </a:cubicBezTo>
                  <a:cubicBezTo>
                    <a:pt x="75" y="0"/>
                    <a:pt x="65" y="9"/>
                    <a:pt x="65" y="21"/>
                  </a:cubicBezTo>
                  <a:cubicBezTo>
                    <a:pt x="65" y="21"/>
                    <a:pt x="65" y="21"/>
                    <a:pt x="65" y="21"/>
                  </a:cubicBezTo>
                  <a:cubicBezTo>
                    <a:pt x="20" y="21"/>
                    <a:pt x="20" y="21"/>
                    <a:pt x="20" y="21"/>
                  </a:cubicBezTo>
                  <a:cubicBezTo>
                    <a:pt x="9" y="21"/>
                    <a:pt x="0" y="31"/>
                    <a:pt x="0" y="42"/>
                  </a:cubicBezTo>
                  <a:cubicBezTo>
                    <a:pt x="0" y="187"/>
                    <a:pt x="0" y="187"/>
                    <a:pt x="0" y="187"/>
                  </a:cubicBezTo>
                  <a:cubicBezTo>
                    <a:pt x="0" y="198"/>
                    <a:pt x="9" y="207"/>
                    <a:pt x="20" y="207"/>
                  </a:cubicBezTo>
                  <a:cubicBezTo>
                    <a:pt x="260" y="207"/>
                    <a:pt x="260" y="207"/>
                    <a:pt x="260" y="207"/>
                  </a:cubicBezTo>
                  <a:cubicBezTo>
                    <a:pt x="271" y="207"/>
                    <a:pt x="281" y="198"/>
                    <a:pt x="281" y="187"/>
                  </a:cubicBezTo>
                  <a:cubicBezTo>
                    <a:pt x="281" y="42"/>
                    <a:pt x="281" y="42"/>
                    <a:pt x="281" y="42"/>
                  </a:cubicBezTo>
                  <a:cubicBezTo>
                    <a:pt x="281" y="31"/>
                    <a:pt x="271" y="21"/>
                    <a:pt x="260" y="21"/>
                  </a:cubicBezTo>
                  <a:close/>
                  <a:moveTo>
                    <a:pt x="141" y="181"/>
                  </a:moveTo>
                  <a:cubicBezTo>
                    <a:pt x="101" y="181"/>
                    <a:pt x="69" y="149"/>
                    <a:pt x="69" y="109"/>
                  </a:cubicBezTo>
                  <a:cubicBezTo>
                    <a:pt x="69" y="69"/>
                    <a:pt x="101" y="36"/>
                    <a:pt x="141" y="36"/>
                  </a:cubicBezTo>
                  <a:cubicBezTo>
                    <a:pt x="181" y="36"/>
                    <a:pt x="214" y="69"/>
                    <a:pt x="214" y="109"/>
                  </a:cubicBezTo>
                  <a:cubicBezTo>
                    <a:pt x="214" y="149"/>
                    <a:pt x="181" y="181"/>
                    <a:pt x="14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0" name="KSO_Shape"/>
          <p:cNvSpPr>
            <a:spLocks/>
          </p:cNvSpPr>
          <p:nvPr/>
        </p:nvSpPr>
        <p:spPr bwMode="auto">
          <a:xfrm>
            <a:off x="3261809" y="1688517"/>
            <a:ext cx="263450" cy="145774"/>
          </a:xfrm>
          <a:custGeom>
            <a:avLst/>
            <a:gdLst>
              <a:gd name="T0" fmla="*/ 1660776 w 2546350"/>
              <a:gd name="T1" fmla="*/ 783048 h 1409701"/>
              <a:gd name="T2" fmla="*/ 1769836 w 2546350"/>
              <a:gd name="T3" fmla="*/ 861918 h 1409701"/>
              <a:gd name="T4" fmla="*/ 921682 w 2546350"/>
              <a:gd name="T5" fmla="*/ 1409701 h 1409701"/>
              <a:gd name="T6" fmla="*/ 729797 w 2546350"/>
              <a:gd name="T7" fmla="*/ 859878 h 1409701"/>
              <a:gd name="T8" fmla="*/ 850647 w 2546350"/>
              <a:gd name="T9" fmla="*/ 778742 h 1409701"/>
              <a:gd name="T10" fmla="*/ 591880 w 2546350"/>
              <a:gd name="T11" fmla="*/ 727368 h 1409701"/>
              <a:gd name="T12" fmla="*/ 778102 w 2546350"/>
              <a:gd name="T13" fmla="*/ 739045 h 1409701"/>
              <a:gd name="T14" fmla="*/ 684667 w 2546350"/>
              <a:gd name="T15" fmla="*/ 817014 h 1409701"/>
              <a:gd name="T16" fmla="*/ 0 w 2546350"/>
              <a:gd name="T17" fmla="*/ 1339155 h 1409701"/>
              <a:gd name="T18" fmla="*/ 77074 w 2546350"/>
              <a:gd name="T19" fmla="*/ 740308 h 1409701"/>
              <a:gd name="T20" fmla="*/ 449520 w 2546350"/>
              <a:gd name="T21" fmla="*/ 727368 h 1409701"/>
              <a:gd name="T22" fmla="*/ 2425273 w 2546350"/>
              <a:gd name="T23" fmla="*/ 707077 h 1409701"/>
              <a:gd name="T24" fmla="*/ 2545217 w 2546350"/>
              <a:gd name="T25" fmla="*/ 788440 h 1409701"/>
              <a:gd name="T26" fmla="*/ 2353389 w 2546350"/>
              <a:gd name="T27" fmla="*/ 1338263 h 1409701"/>
              <a:gd name="T28" fmla="*/ 1748292 w 2546350"/>
              <a:gd name="T29" fmla="*/ 761030 h 1409701"/>
              <a:gd name="T30" fmla="*/ 1751639 w 2546350"/>
              <a:gd name="T31" fmla="*/ 672628 h 1409701"/>
              <a:gd name="T32" fmla="*/ 1318533 w 2546350"/>
              <a:gd name="T33" fmla="*/ 82101 h 1409701"/>
              <a:gd name="T34" fmla="*/ 1428751 w 2546350"/>
              <a:gd name="T35" fmla="*/ 162185 h 1409701"/>
              <a:gd name="T36" fmla="*/ 1493838 w 2546350"/>
              <a:gd name="T37" fmla="*/ 298986 h 1409701"/>
              <a:gd name="T38" fmla="*/ 1524257 w 2546350"/>
              <a:gd name="T39" fmla="*/ 372145 h 1409701"/>
              <a:gd name="T40" fmla="*/ 1505392 w 2546350"/>
              <a:gd name="T41" fmla="*/ 463325 h 1409701"/>
              <a:gd name="T42" fmla="*/ 1460047 w 2546350"/>
              <a:gd name="T43" fmla="*/ 561245 h 1409701"/>
              <a:gd name="T44" fmla="*/ 1364570 w 2546350"/>
              <a:gd name="T45" fmla="*/ 665831 h 1409701"/>
              <a:gd name="T46" fmla="*/ 1235529 w 2546350"/>
              <a:gd name="T47" fmla="*/ 699861 h 1409701"/>
              <a:gd name="T48" fmla="*/ 1111250 w 2546350"/>
              <a:gd name="T49" fmla="*/ 650631 h 1409701"/>
              <a:gd name="T50" fmla="*/ 1024391 w 2546350"/>
              <a:gd name="T51" fmla="*/ 535155 h 1409701"/>
              <a:gd name="T52" fmla="*/ 983737 w 2546350"/>
              <a:gd name="T53" fmla="*/ 456120 h 1409701"/>
              <a:gd name="T54" fmla="*/ 981706 w 2546350"/>
              <a:gd name="T55" fmla="*/ 350306 h 1409701"/>
              <a:gd name="T56" fmla="*/ 1016227 w 2546350"/>
              <a:gd name="T57" fmla="*/ 255428 h 1409701"/>
              <a:gd name="T58" fmla="*/ 1096056 w 2546350"/>
              <a:gd name="T59" fmla="*/ 132465 h 1409701"/>
              <a:gd name="T60" fmla="*/ 1216252 w 2546350"/>
              <a:gd name="T61" fmla="*/ 72346 h 1409701"/>
              <a:gd name="T62" fmla="*/ 607408 w 2546350"/>
              <a:gd name="T63" fmla="*/ 33571 h 1409701"/>
              <a:gd name="T64" fmla="*/ 712589 w 2546350"/>
              <a:gd name="T65" fmla="*/ 123183 h 1409701"/>
              <a:gd name="T66" fmla="*/ 769261 w 2546350"/>
              <a:gd name="T67" fmla="*/ 265656 h 1409701"/>
              <a:gd name="T68" fmla="*/ 798064 w 2546350"/>
              <a:gd name="T69" fmla="*/ 332602 h 1409701"/>
              <a:gd name="T70" fmla="*/ 773361 w 2546350"/>
              <a:gd name="T71" fmla="*/ 407758 h 1409701"/>
              <a:gd name="T72" fmla="*/ 720523 w 2546350"/>
              <a:gd name="T73" fmla="*/ 523831 h 1409701"/>
              <a:gd name="T74" fmla="*/ 618969 w 2546350"/>
              <a:gd name="T75" fmla="*/ 619796 h 1409701"/>
              <a:gd name="T76" fmla="*/ 487264 w 2546350"/>
              <a:gd name="T77" fmla="*/ 642029 h 1409701"/>
              <a:gd name="T78" fmla="*/ 367575 w 2546350"/>
              <a:gd name="T79" fmla="*/ 581909 h 1409701"/>
              <a:gd name="T80" fmla="*/ 287555 w 2546350"/>
              <a:gd name="T81" fmla="*/ 458947 h 1409701"/>
              <a:gd name="T82" fmla="*/ 251422 w 2546350"/>
              <a:gd name="T83" fmla="*/ 393595 h 1409701"/>
              <a:gd name="T84" fmla="*/ 256812 w 2546350"/>
              <a:gd name="T85" fmla="*/ 287371 h 1409701"/>
              <a:gd name="T86" fmla="*/ 290275 w 2546350"/>
              <a:gd name="T87" fmla="*/ 192832 h 1409701"/>
              <a:gd name="T88" fmla="*/ 372335 w 2546350"/>
              <a:gd name="T89" fmla="*/ 72365 h 1409701"/>
              <a:gd name="T90" fmla="*/ 493838 w 2546350"/>
              <a:gd name="T91" fmla="*/ 15875 h 1409701"/>
              <a:gd name="T92" fmla="*/ 2131399 w 2546350"/>
              <a:gd name="T93" fmla="*/ 28121 h 1409701"/>
              <a:gd name="T94" fmla="*/ 2230687 w 2546350"/>
              <a:gd name="T95" fmla="*/ 126773 h 1409701"/>
              <a:gd name="T96" fmla="*/ 2278638 w 2546350"/>
              <a:gd name="T97" fmla="*/ 268548 h 1409701"/>
              <a:gd name="T98" fmla="*/ 2303010 w 2546350"/>
              <a:gd name="T99" fmla="*/ 342808 h 1409701"/>
              <a:gd name="T100" fmla="*/ 2271717 w 2546350"/>
              <a:gd name="T101" fmla="*/ 401411 h 1409701"/>
              <a:gd name="T102" fmla="*/ 2206659 w 2546350"/>
              <a:gd name="T103" fmla="*/ 537936 h 1409701"/>
              <a:gd name="T104" fmla="*/ 2096263 w 2546350"/>
              <a:gd name="T105" fmla="*/ 618218 h 1409701"/>
              <a:gd name="T106" fmla="*/ 1962972 w 2546350"/>
              <a:gd name="T107" fmla="*/ 620259 h 1409701"/>
              <a:gd name="T108" fmla="*/ 1850763 w 2546350"/>
              <a:gd name="T109" fmla="*/ 543152 h 1409701"/>
              <a:gd name="T110" fmla="*/ 1783438 w 2546350"/>
              <a:gd name="T111" fmla="*/ 408895 h 1409701"/>
              <a:gd name="T112" fmla="*/ 1749644 w 2546350"/>
              <a:gd name="T113" fmla="*/ 354290 h 1409701"/>
              <a:gd name="T114" fmla="*/ 1770632 w 2546350"/>
              <a:gd name="T115" fmla="*/ 268288 h 1409701"/>
              <a:gd name="T116" fmla="*/ 1811774 w 2546350"/>
              <a:gd name="T117" fmla="*/ 145370 h 1409701"/>
              <a:gd name="T118" fmla="*/ 1905168 w 2546350"/>
              <a:gd name="T119" fmla="*/ 38100 h 1409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solidFill>
            <a:schemeClr val="accent1"/>
          </a:solidFill>
          <a:ln>
            <a:noFill/>
          </a:ln>
          <a:extLst/>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nvGrpSpPr>
          <p:cNvPr id="43" name="组合 42"/>
          <p:cNvGrpSpPr/>
          <p:nvPr/>
        </p:nvGrpSpPr>
        <p:grpSpPr>
          <a:xfrm rot="19677650">
            <a:off x="5967603" y="3733084"/>
            <a:ext cx="245735" cy="228653"/>
            <a:chOff x="1573213" y="3286126"/>
            <a:chExt cx="296862" cy="276225"/>
          </a:xfrm>
          <a:solidFill>
            <a:schemeClr val="accent2"/>
          </a:solidFill>
        </p:grpSpPr>
        <p:sp>
          <p:nvSpPr>
            <p:cNvPr id="45" name="Freeform 262"/>
            <p:cNvSpPr>
              <a:spLocks noEditPoints="1"/>
            </p:cNvSpPr>
            <p:nvPr/>
          </p:nvSpPr>
          <p:spPr bwMode="auto">
            <a:xfrm>
              <a:off x="1573213" y="3286126"/>
              <a:ext cx="171450" cy="171450"/>
            </a:xfrm>
            <a:custGeom>
              <a:avLst/>
              <a:gdLst>
                <a:gd name="T0" fmla="*/ 146 w 149"/>
                <a:gd name="T1" fmla="*/ 96 h 149"/>
                <a:gd name="T2" fmla="*/ 149 w 149"/>
                <a:gd name="T3" fmla="*/ 75 h 149"/>
                <a:gd name="T4" fmla="*/ 149 w 149"/>
                <a:gd name="T5" fmla="*/ 73 h 149"/>
                <a:gd name="T6" fmla="*/ 132 w 149"/>
                <a:gd name="T7" fmla="*/ 64 h 149"/>
                <a:gd name="T8" fmla="*/ 130 w 149"/>
                <a:gd name="T9" fmla="*/ 55 h 149"/>
                <a:gd name="T10" fmla="*/ 140 w 149"/>
                <a:gd name="T11" fmla="*/ 39 h 149"/>
                <a:gd name="T12" fmla="*/ 126 w 149"/>
                <a:gd name="T13" fmla="*/ 21 h 149"/>
                <a:gd name="T14" fmla="*/ 107 w 149"/>
                <a:gd name="T15" fmla="*/ 27 h 149"/>
                <a:gd name="T16" fmla="*/ 100 w 149"/>
                <a:gd name="T17" fmla="*/ 23 h 149"/>
                <a:gd name="T18" fmla="*/ 96 w 149"/>
                <a:gd name="T19" fmla="*/ 3 h 149"/>
                <a:gd name="T20" fmla="*/ 74 w 149"/>
                <a:gd name="T21" fmla="*/ 0 h 149"/>
                <a:gd name="T22" fmla="*/ 73 w 149"/>
                <a:gd name="T23" fmla="*/ 0 h 149"/>
                <a:gd name="T24" fmla="*/ 63 w 149"/>
                <a:gd name="T25" fmla="*/ 18 h 149"/>
                <a:gd name="T26" fmla="*/ 56 w 149"/>
                <a:gd name="T27" fmla="*/ 20 h 149"/>
                <a:gd name="T28" fmla="*/ 39 w 149"/>
                <a:gd name="T29" fmla="*/ 9 h 149"/>
                <a:gd name="T30" fmla="*/ 21 w 149"/>
                <a:gd name="T31" fmla="*/ 23 h 149"/>
                <a:gd name="T32" fmla="*/ 27 w 149"/>
                <a:gd name="T33" fmla="*/ 42 h 149"/>
                <a:gd name="T34" fmla="*/ 23 w 149"/>
                <a:gd name="T35" fmla="*/ 49 h 149"/>
                <a:gd name="T36" fmla="*/ 3 w 149"/>
                <a:gd name="T37" fmla="*/ 53 h 149"/>
                <a:gd name="T38" fmla="*/ 0 w 149"/>
                <a:gd name="T39" fmla="*/ 75 h 149"/>
                <a:gd name="T40" fmla="*/ 0 w 149"/>
                <a:gd name="T41" fmla="*/ 76 h 149"/>
                <a:gd name="T42" fmla="*/ 17 w 149"/>
                <a:gd name="T43" fmla="*/ 85 h 149"/>
                <a:gd name="T44" fmla="*/ 19 w 149"/>
                <a:gd name="T45" fmla="*/ 94 h 149"/>
                <a:gd name="T46" fmla="*/ 9 w 149"/>
                <a:gd name="T47" fmla="*/ 110 h 149"/>
                <a:gd name="T48" fmla="*/ 23 w 149"/>
                <a:gd name="T49" fmla="*/ 128 h 149"/>
                <a:gd name="T50" fmla="*/ 40 w 149"/>
                <a:gd name="T51" fmla="*/ 123 h 149"/>
                <a:gd name="T52" fmla="*/ 49 w 149"/>
                <a:gd name="T53" fmla="*/ 128 h 149"/>
                <a:gd name="T54" fmla="*/ 53 w 149"/>
                <a:gd name="T55" fmla="*/ 146 h 149"/>
                <a:gd name="T56" fmla="*/ 74 w 149"/>
                <a:gd name="T57" fmla="*/ 149 h 149"/>
                <a:gd name="T58" fmla="*/ 76 w 149"/>
                <a:gd name="T59" fmla="*/ 149 h 149"/>
                <a:gd name="T60" fmla="*/ 84 w 149"/>
                <a:gd name="T61" fmla="*/ 133 h 149"/>
                <a:gd name="T62" fmla="*/ 95 w 149"/>
                <a:gd name="T63" fmla="*/ 131 h 149"/>
                <a:gd name="T64" fmla="*/ 110 w 149"/>
                <a:gd name="T65" fmla="*/ 140 h 149"/>
                <a:gd name="T66" fmla="*/ 128 w 149"/>
                <a:gd name="T67" fmla="*/ 126 h 149"/>
                <a:gd name="T68" fmla="*/ 123 w 149"/>
                <a:gd name="T69" fmla="*/ 109 h 149"/>
                <a:gd name="T70" fmla="*/ 128 w 149"/>
                <a:gd name="T71" fmla="*/ 100 h 149"/>
                <a:gd name="T72" fmla="*/ 146 w 149"/>
                <a:gd name="T73" fmla="*/ 96 h 149"/>
                <a:gd name="T74" fmla="*/ 75 w 149"/>
                <a:gd name="T75" fmla="*/ 104 h 149"/>
                <a:gd name="T76" fmla="*/ 46 w 149"/>
                <a:gd name="T77" fmla="*/ 76 h 149"/>
                <a:gd name="T78" fmla="*/ 75 w 149"/>
                <a:gd name="T79" fmla="*/ 47 h 149"/>
                <a:gd name="T80" fmla="*/ 103 w 149"/>
                <a:gd name="T81" fmla="*/ 76 h 149"/>
                <a:gd name="T82" fmla="*/ 75 w 149"/>
                <a:gd name="T83"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149">
                  <a:moveTo>
                    <a:pt x="146" y="96"/>
                  </a:moveTo>
                  <a:cubicBezTo>
                    <a:pt x="148" y="89"/>
                    <a:pt x="149" y="82"/>
                    <a:pt x="149" y="75"/>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1"/>
                  </a:cubicBezTo>
                  <a:cubicBezTo>
                    <a:pt x="107" y="27"/>
                    <a:pt x="107" y="27"/>
                    <a:pt x="107" y="27"/>
                  </a:cubicBezTo>
                  <a:cubicBezTo>
                    <a:pt x="105" y="25"/>
                    <a:pt x="102" y="24"/>
                    <a:pt x="100" y="23"/>
                  </a:cubicBezTo>
                  <a:cubicBezTo>
                    <a:pt x="96" y="3"/>
                    <a:pt x="96" y="3"/>
                    <a:pt x="96" y="3"/>
                  </a:cubicBezTo>
                  <a:cubicBezTo>
                    <a:pt x="89" y="1"/>
                    <a:pt x="82" y="0"/>
                    <a:pt x="74" y="0"/>
                  </a:cubicBezTo>
                  <a:cubicBezTo>
                    <a:pt x="74" y="0"/>
                    <a:pt x="73" y="0"/>
                    <a:pt x="73" y="0"/>
                  </a:cubicBezTo>
                  <a:cubicBezTo>
                    <a:pt x="63" y="18"/>
                    <a:pt x="63" y="18"/>
                    <a:pt x="63" y="18"/>
                  </a:cubicBezTo>
                  <a:cubicBezTo>
                    <a:pt x="61" y="19"/>
                    <a:pt x="59" y="19"/>
                    <a:pt x="56" y="20"/>
                  </a:cubicBezTo>
                  <a:cubicBezTo>
                    <a:pt x="39" y="9"/>
                    <a:pt x="39" y="9"/>
                    <a:pt x="39" y="9"/>
                  </a:cubicBezTo>
                  <a:cubicBezTo>
                    <a:pt x="32" y="13"/>
                    <a:pt x="26" y="17"/>
                    <a:pt x="21" y="23"/>
                  </a:cubicBezTo>
                  <a:cubicBezTo>
                    <a:pt x="27" y="42"/>
                    <a:pt x="27" y="42"/>
                    <a:pt x="27" y="42"/>
                  </a:cubicBezTo>
                  <a:cubicBezTo>
                    <a:pt x="25" y="44"/>
                    <a:pt x="24" y="46"/>
                    <a:pt x="23" y="49"/>
                  </a:cubicBezTo>
                  <a:cubicBezTo>
                    <a:pt x="3" y="53"/>
                    <a:pt x="3" y="53"/>
                    <a:pt x="3" y="53"/>
                  </a:cubicBezTo>
                  <a:cubicBezTo>
                    <a:pt x="1" y="60"/>
                    <a:pt x="0" y="67"/>
                    <a:pt x="0" y="75"/>
                  </a:cubicBezTo>
                  <a:cubicBezTo>
                    <a:pt x="0" y="75"/>
                    <a:pt x="0" y="76"/>
                    <a:pt x="0" y="76"/>
                  </a:cubicBezTo>
                  <a:cubicBezTo>
                    <a:pt x="17" y="85"/>
                    <a:pt x="17" y="85"/>
                    <a:pt x="17" y="85"/>
                  </a:cubicBezTo>
                  <a:cubicBezTo>
                    <a:pt x="17" y="88"/>
                    <a:pt x="18" y="91"/>
                    <a:pt x="19" y="94"/>
                  </a:cubicBezTo>
                  <a:cubicBezTo>
                    <a:pt x="9" y="110"/>
                    <a:pt x="9" y="110"/>
                    <a:pt x="9" y="110"/>
                  </a:cubicBezTo>
                  <a:cubicBezTo>
                    <a:pt x="12" y="117"/>
                    <a:pt x="17" y="123"/>
                    <a:pt x="23" y="128"/>
                  </a:cubicBezTo>
                  <a:cubicBezTo>
                    <a:pt x="40" y="123"/>
                    <a:pt x="40" y="123"/>
                    <a:pt x="40" y="123"/>
                  </a:cubicBezTo>
                  <a:cubicBezTo>
                    <a:pt x="43" y="125"/>
                    <a:pt x="46" y="127"/>
                    <a:pt x="49" y="128"/>
                  </a:cubicBezTo>
                  <a:cubicBezTo>
                    <a:pt x="53" y="146"/>
                    <a:pt x="53" y="146"/>
                    <a:pt x="53" y="146"/>
                  </a:cubicBezTo>
                  <a:cubicBezTo>
                    <a:pt x="60" y="148"/>
                    <a:pt x="67" y="149"/>
                    <a:pt x="74" y="149"/>
                  </a:cubicBezTo>
                  <a:cubicBezTo>
                    <a:pt x="75" y="149"/>
                    <a:pt x="75" y="149"/>
                    <a:pt x="76" y="149"/>
                  </a:cubicBezTo>
                  <a:cubicBezTo>
                    <a:pt x="84" y="133"/>
                    <a:pt x="84" y="133"/>
                    <a:pt x="84" y="133"/>
                  </a:cubicBezTo>
                  <a:cubicBezTo>
                    <a:pt x="88" y="133"/>
                    <a:pt x="91" y="132"/>
                    <a:pt x="95" y="131"/>
                  </a:cubicBezTo>
                  <a:cubicBezTo>
                    <a:pt x="110" y="140"/>
                    <a:pt x="110" y="140"/>
                    <a:pt x="110" y="140"/>
                  </a:cubicBezTo>
                  <a:cubicBezTo>
                    <a:pt x="117" y="137"/>
                    <a:pt x="123" y="132"/>
                    <a:pt x="128" y="126"/>
                  </a:cubicBezTo>
                  <a:cubicBezTo>
                    <a:pt x="123" y="109"/>
                    <a:pt x="123" y="109"/>
                    <a:pt x="123" y="109"/>
                  </a:cubicBezTo>
                  <a:cubicBezTo>
                    <a:pt x="125" y="106"/>
                    <a:pt x="127" y="103"/>
                    <a:pt x="128" y="100"/>
                  </a:cubicBezTo>
                  <a:lnTo>
                    <a:pt x="146" y="96"/>
                  </a:lnTo>
                  <a:close/>
                  <a:moveTo>
                    <a:pt x="75" y="104"/>
                  </a:moveTo>
                  <a:cubicBezTo>
                    <a:pt x="59" y="104"/>
                    <a:pt x="46" y="92"/>
                    <a:pt x="46" y="76"/>
                  </a:cubicBezTo>
                  <a:cubicBezTo>
                    <a:pt x="46" y="60"/>
                    <a:pt x="59" y="47"/>
                    <a:pt x="75" y="47"/>
                  </a:cubicBezTo>
                  <a:cubicBezTo>
                    <a:pt x="90" y="47"/>
                    <a:pt x="103" y="60"/>
                    <a:pt x="103" y="76"/>
                  </a:cubicBezTo>
                  <a:cubicBezTo>
                    <a:pt x="103" y="92"/>
                    <a:pt x="90" y="104"/>
                    <a:pt x="7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63"/>
            <p:cNvSpPr>
              <a:spLocks noEditPoints="1"/>
            </p:cNvSpPr>
            <p:nvPr/>
          </p:nvSpPr>
          <p:spPr bwMode="auto">
            <a:xfrm>
              <a:off x="1698625" y="3390901"/>
              <a:ext cx="171450" cy="171450"/>
            </a:xfrm>
            <a:custGeom>
              <a:avLst/>
              <a:gdLst>
                <a:gd name="T0" fmla="*/ 146 w 149"/>
                <a:gd name="T1" fmla="*/ 96 h 149"/>
                <a:gd name="T2" fmla="*/ 149 w 149"/>
                <a:gd name="T3" fmla="*/ 74 h 149"/>
                <a:gd name="T4" fmla="*/ 149 w 149"/>
                <a:gd name="T5" fmla="*/ 73 h 149"/>
                <a:gd name="T6" fmla="*/ 132 w 149"/>
                <a:gd name="T7" fmla="*/ 64 h 149"/>
                <a:gd name="T8" fmla="*/ 130 w 149"/>
                <a:gd name="T9" fmla="*/ 55 h 149"/>
                <a:gd name="T10" fmla="*/ 140 w 149"/>
                <a:gd name="T11" fmla="*/ 39 h 149"/>
                <a:gd name="T12" fmla="*/ 126 w 149"/>
                <a:gd name="T13" fmla="*/ 20 h 149"/>
                <a:gd name="T14" fmla="*/ 107 w 149"/>
                <a:gd name="T15" fmla="*/ 26 h 149"/>
                <a:gd name="T16" fmla="*/ 100 w 149"/>
                <a:gd name="T17" fmla="*/ 22 h 149"/>
                <a:gd name="T18" fmla="*/ 96 w 149"/>
                <a:gd name="T19" fmla="*/ 3 h 149"/>
                <a:gd name="T20" fmla="*/ 74 w 149"/>
                <a:gd name="T21" fmla="*/ 0 h 149"/>
                <a:gd name="T22" fmla="*/ 72 w 149"/>
                <a:gd name="T23" fmla="*/ 0 h 149"/>
                <a:gd name="T24" fmla="*/ 63 w 149"/>
                <a:gd name="T25" fmla="*/ 18 h 149"/>
                <a:gd name="T26" fmla="*/ 56 w 149"/>
                <a:gd name="T27" fmla="*/ 20 h 149"/>
                <a:gd name="T28" fmla="*/ 39 w 149"/>
                <a:gd name="T29" fmla="*/ 9 h 149"/>
                <a:gd name="T30" fmla="*/ 20 w 149"/>
                <a:gd name="T31" fmla="*/ 23 h 149"/>
                <a:gd name="T32" fmla="*/ 26 w 149"/>
                <a:gd name="T33" fmla="*/ 42 h 149"/>
                <a:gd name="T34" fmla="*/ 23 w 149"/>
                <a:gd name="T35" fmla="*/ 48 h 149"/>
                <a:gd name="T36" fmla="*/ 3 w 149"/>
                <a:gd name="T37" fmla="*/ 53 h 149"/>
                <a:gd name="T38" fmla="*/ 0 w 149"/>
                <a:gd name="T39" fmla="*/ 74 h 149"/>
                <a:gd name="T40" fmla="*/ 0 w 149"/>
                <a:gd name="T41" fmla="*/ 76 h 149"/>
                <a:gd name="T42" fmla="*/ 17 w 149"/>
                <a:gd name="T43" fmla="*/ 85 h 149"/>
                <a:gd name="T44" fmla="*/ 19 w 149"/>
                <a:gd name="T45" fmla="*/ 93 h 149"/>
                <a:gd name="T46" fmla="*/ 8 w 149"/>
                <a:gd name="T47" fmla="*/ 109 h 149"/>
                <a:gd name="T48" fmla="*/ 8 w 149"/>
                <a:gd name="T49" fmla="*/ 109 h 149"/>
                <a:gd name="T50" fmla="*/ 8 w 149"/>
                <a:gd name="T51" fmla="*/ 109 h 149"/>
                <a:gd name="T52" fmla="*/ 23 w 149"/>
                <a:gd name="T53" fmla="*/ 128 h 149"/>
                <a:gd name="T54" fmla="*/ 40 w 149"/>
                <a:gd name="T55" fmla="*/ 123 h 149"/>
                <a:gd name="T56" fmla="*/ 49 w 149"/>
                <a:gd name="T57" fmla="*/ 128 h 149"/>
                <a:gd name="T58" fmla="*/ 53 w 149"/>
                <a:gd name="T59" fmla="*/ 146 h 149"/>
                <a:gd name="T60" fmla="*/ 74 w 149"/>
                <a:gd name="T61" fmla="*/ 149 h 149"/>
                <a:gd name="T62" fmla="*/ 76 w 149"/>
                <a:gd name="T63" fmla="*/ 149 h 149"/>
                <a:gd name="T64" fmla="*/ 84 w 149"/>
                <a:gd name="T65" fmla="*/ 133 h 149"/>
                <a:gd name="T66" fmla="*/ 95 w 149"/>
                <a:gd name="T67" fmla="*/ 130 h 149"/>
                <a:gd name="T68" fmla="*/ 110 w 149"/>
                <a:gd name="T69" fmla="*/ 140 h 149"/>
                <a:gd name="T70" fmla="*/ 128 w 149"/>
                <a:gd name="T71" fmla="*/ 126 h 149"/>
                <a:gd name="T72" fmla="*/ 123 w 149"/>
                <a:gd name="T73" fmla="*/ 109 h 149"/>
                <a:gd name="T74" fmla="*/ 128 w 149"/>
                <a:gd name="T75" fmla="*/ 99 h 149"/>
                <a:gd name="T76" fmla="*/ 146 w 149"/>
                <a:gd name="T77" fmla="*/ 96 h 149"/>
                <a:gd name="T78" fmla="*/ 74 w 149"/>
                <a:gd name="T79" fmla="*/ 104 h 149"/>
                <a:gd name="T80" fmla="*/ 46 w 149"/>
                <a:gd name="T81" fmla="*/ 76 h 149"/>
                <a:gd name="T82" fmla="*/ 74 w 149"/>
                <a:gd name="T83" fmla="*/ 47 h 149"/>
                <a:gd name="T84" fmla="*/ 103 w 149"/>
                <a:gd name="T85" fmla="*/ 76 h 149"/>
                <a:gd name="T86" fmla="*/ 74 w 149"/>
                <a:gd name="T87"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49">
                  <a:moveTo>
                    <a:pt x="146" y="96"/>
                  </a:moveTo>
                  <a:cubicBezTo>
                    <a:pt x="148" y="89"/>
                    <a:pt x="149" y="82"/>
                    <a:pt x="149" y="74"/>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0"/>
                  </a:cubicBezTo>
                  <a:cubicBezTo>
                    <a:pt x="107" y="26"/>
                    <a:pt x="107" y="26"/>
                    <a:pt x="107" y="26"/>
                  </a:cubicBezTo>
                  <a:cubicBezTo>
                    <a:pt x="105" y="25"/>
                    <a:pt x="102" y="24"/>
                    <a:pt x="100" y="22"/>
                  </a:cubicBezTo>
                  <a:cubicBezTo>
                    <a:pt x="96" y="3"/>
                    <a:pt x="96" y="3"/>
                    <a:pt x="96" y="3"/>
                  </a:cubicBezTo>
                  <a:cubicBezTo>
                    <a:pt x="89" y="1"/>
                    <a:pt x="82" y="0"/>
                    <a:pt x="74" y="0"/>
                  </a:cubicBezTo>
                  <a:cubicBezTo>
                    <a:pt x="74" y="0"/>
                    <a:pt x="73" y="0"/>
                    <a:pt x="72" y="0"/>
                  </a:cubicBezTo>
                  <a:cubicBezTo>
                    <a:pt x="63" y="18"/>
                    <a:pt x="63" y="18"/>
                    <a:pt x="63" y="18"/>
                  </a:cubicBezTo>
                  <a:cubicBezTo>
                    <a:pt x="61" y="18"/>
                    <a:pt x="58" y="19"/>
                    <a:pt x="56" y="20"/>
                  </a:cubicBezTo>
                  <a:cubicBezTo>
                    <a:pt x="39" y="9"/>
                    <a:pt x="39" y="9"/>
                    <a:pt x="39" y="9"/>
                  </a:cubicBezTo>
                  <a:cubicBezTo>
                    <a:pt x="32" y="12"/>
                    <a:pt x="26" y="17"/>
                    <a:pt x="20" y="23"/>
                  </a:cubicBezTo>
                  <a:cubicBezTo>
                    <a:pt x="26" y="42"/>
                    <a:pt x="26" y="42"/>
                    <a:pt x="26" y="42"/>
                  </a:cubicBezTo>
                  <a:cubicBezTo>
                    <a:pt x="25" y="44"/>
                    <a:pt x="24" y="46"/>
                    <a:pt x="23" y="48"/>
                  </a:cubicBezTo>
                  <a:cubicBezTo>
                    <a:pt x="3" y="53"/>
                    <a:pt x="3" y="53"/>
                    <a:pt x="3" y="53"/>
                  </a:cubicBezTo>
                  <a:cubicBezTo>
                    <a:pt x="1" y="59"/>
                    <a:pt x="0" y="67"/>
                    <a:pt x="0" y="74"/>
                  </a:cubicBezTo>
                  <a:cubicBezTo>
                    <a:pt x="0" y="75"/>
                    <a:pt x="0" y="75"/>
                    <a:pt x="0" y="76"/>
                  </a:cubicBezTo>
                  <a:cubicBezTo>
                    <a:pt x="17" y="85"/>
                    <a:pt x="17" y="85"/>
                    <a:pt x="17" y="85"/>
                  </a:cubicBezTo>
                  <a:cubicBezTo>
                    <a:pt x="17" y="88"/>
                    <a:pt x="18" y="91"/>
                    <a:pt x="19" y="93"/>
                  </a:cubicBezTo>
                  <a:cubicBezTo>
                    <a:pt x="8" y="109"/>
                    <a:pt x="8" y="109"/>
                    <a:pt x="8" y="109"/>
                  </a:cubicBezTo>
                  <a:cubicBezTo>
                    <a:pt x="8" y="109"/>
                    <a:pt x="8" y="109"/>
                    <a:pt x="8" y="109"/>
                  </a:cubicBezTo>
                  <a:cubicBezTo>
                    <a:pt x="8" y="109"/>
                    <a:pt x="8" y="109"/>
                    <a:pt x="8" y="109"/>
                  </a:cubicBezTo>
                  <a:cubicBezTo>
                    <a:pt x="12" y="116"/>
                    <a:pt x="17" y="123"/>
                    <a:pt x="23" y="128"/>
                  </a:cubicBezTo>
                  <a:cubicBezTo>
                    <a:pt x="40" y="123"/>
                    <a:pt x="40" y="123"/>
                    <a:pt x="40" y="123"/>
                  </a:cubicBezTo>
                  <a:cubicBezTo>
                    <a:pt x="43" y="125"/>
                    <a:pt x="46" y="126"/>
                    <a:pt x="49" y="128"/>
                  </a:cubicBezTo>
                  <a:cubicBezTo>
                    <a:pt x="53" y="146"/>
                    <a:pt x="53" y="146"/>
                    <a:pt x="53" y="146"/>
                  </a:cubicBezTo>
                  <a:cubicBezTo>
                    <a:pt x="59" y="148"/>
                    <a:pt x="67" y="149"/>
                    <a:pt x="74" y="149"/>
                  </a:cubicBezTo>
                  <a:cubicBezTo>
                    <a:pt x="75" y="149"/>
                    <a:pt x="75" y="149"/>
                    <a:pt x="76" y="149"/>
                  </a:cubicBezTo>
                  <a:cubicBezTo>
                    <a:pt x="84" y="133"/>
                    <a:pt x="84" y="133"/>
                    <a:pt x="84" y="133"/>
                  </a:cubicBezTo>
                  <a:cubicBezTo>
                    <a:pt x="88" y="133"/>
                    <a:pt x="91" y="132"/>
                    <a:pt x="95" y="130"/>
                  </a:cubicBezTo>
                  <a:cubicBezTo>
                    <a:pt x="110" y="140"/>
                    <a:pt x="110" y="140"/>
                    <a:pt x="110" y="140"/>
                  </a:cubicBezTo>
                  <a:cubicBezTo>
                    <a:pt x="117" y="136"/>
                    <a:pt x="123" y="132"/>
                    <a:pt x="128" y="126"/>
                  </a:cubicBezTo>
                  <a:cubicBezTo>
                    <a:pt x="123" y="109"/>
                    <a:pt x="123" y="109"/>
                    <a:pt x="123" y="109"/>
                  </a:cubicBezTo>
                  <a:cubicBezTo>
                    <a:pt x="125" y="106"/>
                    <a:pt x="127" y="103"/>
                    <a:pt x="128" y="99"/>
                  </a:cubicBezTo>
                  <a:lnTo>
                    <a:pt x="146" y="96"/>
                  </a:lnTo>
                  <a:close/>
                  <a:moveTo>
                    <a:pt x="74" y="104"/>
                  </a:moveTo>
                  <a:cubicBezTo>
                    <a:pt x="59" y="104"/>
                    <a:pt x="46" y="91"/>
                    <a:pt x="46" y="76"/>
                  </a:cubicBezTo>
                  <a:cubicBezTo>
                    <a:pt x="46" y="60"/>
                    <a:pt x="59" y="47"/>
                    <a:pt x="74" y="47"/>
                  </a:cubicBezTo>
                  <a:cubicBezTo>
                    <a:pt x="90" y="47"/>
                    <a:pt x="103" y="60"/>
                    <a:pt x="103" y="76"/>
                  </a:cubicBezTo>
                  <a:cubicBezTo>
                    <a:pt x="103" y="91"/>
                    <a:pt x="90" y="104"/>
                    <a:pt x="74"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64"/>
            <p:cNvSpPr>
              <a:spLocks noEditPoints="1"/>
            </p:cNvSpPr>
            <p:nvPr/>
          </p:nvSpPr>
          <p:spPr bwMode="auto">
            <a:xfrm>
              <a:off x="1606550" y="3460751"/>
              <a:ext cx="101600" cy="100013"/>
            </a:xfrm>
            <a:custGeom>
              <a:avLst/>
              <a:gdLst>
                <a:gd name="T0" fmla="*/ 79 w 88"/>
                <a:gd name="T1" fmla="*/ 45 h 87"/>
                <a:gd name="T2" fmla="*/ 88 w 88"/>
                <a:gd name="T3" fmla="*/ 40 h 87"/>
                <a:gd name="T4" fmla="*/ 85 w 88"/>
                <a:gd name="T5" fmla="*/ 27 h 87"/>
                <a:gd name="T6" fmla="*/ 85 w 88"/>
                <a:gd name="T7" fmla="*/ 26 h 87"/>
                <a:gd name="T8" fmla="*/ 74 w 88"/>
                <a:gd name="T9" fmla="*/ 25 h 87"/>
                <a:gd name="T10" fmla="*/ 70 w 88"/>
                <a:gd name="T11" fmla="*/ 21 h 87"/>
                <a:gd name="T12" fmla="*/ 72 w 88"/>
                <a:gd name="T13" fmla="*/ 10 h 87"/>
                <a:gd name="T14" fmla="*/ 61 w 88"/>
                <a:gd name="T15" fmla="*/ 3 h 87"/>
                <a:gd name="T16" fmla="*/ 52 w 88"/>
                <a:gd name="T17" fmla="*/ 10 h 87"/>
                <a:gd name="T18" fmla="*/ 47 w 88"/>
                <a:gd name="T19" fmla="*/ 9 h 87"/>
                <a:gd name="T20" fmla="*/ 40 w 88"/>
                <a:gd name="T21" fmla="*/ 0 h 87"/>
                <a:gd name="T22" fmla="*/ 28 w 88"/>
                <a:gd name="T23" fmla="*/ 3 h 87"/>
                <a:gd name="T24" fmla="*/ 27 w 88"/>
                <a:gd name="T25" fmla="*/ 3 h 87"/>
                <a:gd name="T26" fmla="*/ 26 w 88"/>
                <a:gd name="T27" fmla="*/ 15 h 87"/>
                <a:gd name="T28" fmla="*/ 22 w 88"/>
                <a:gd name="T29" fmla="*/ 17 h 87"/>
                <a:gd name="T30" fmla="*/ 11 w 88"/>
                <a:gd name="T31" fmla="*/ 15 h 87"/>
                <a:gd name="T32" fmla="*/ 3 w 88"/>
                <a:gd name="T33" fmla="*/ 27 h 87"/>
                <a:gd name="T34" fmla="*/ 11 w 88"/>
                <a:gd name="T35" fmla="*/ 36 h 87"/>
                <a:gd name="T36" fmla="*/ 10 w 88"/>
                <a:gd name="T37" fmla="*/ 40 h 87"/>
                <a:gd name="T38" fmla="*/ 0 w 88"/>
                <a:gd name="T39" fmla="*/ 47 h 87"/>
                <a:gd name="T40" fmla="*/ 3 w 88"/>
                <a:gd name="T41" fmla="*/ 60 h 87"/>
                <a:gd name="T42" fmla="*/ 4 w 88"/>
                <a:gd name="T43" fmla="*/ 61 h 87"/>
                <a:gd name="T44" fmla="*/ 15 w 88"/>
                <a:gd name="T45" fmla="*/ 62 h 87"/>
                <a:gd name="T46" fmla="*/ 18 w 88"/>
                <a:gd name="T47" fmla="*/ 66 h 87"/>
                <a:gd name="T48" fmla="*/ 16 w 88"/>
                <a:gd name="T49" fmla="*/ 77 h 87"/>
                <a:gd name="T50" fmla="*/ 27 w 88"/>
                <a:gd name="T51" fmla="*/ 84 h 87"/>
                <a:gd name="T52" fmla="*/ 36 w 88"/>
                <a:gd name="T53" fmla="*/ 77 h 87"/>
                <a:gd name="T54" fmla="*/ 42 w 88"/>
                <a:gd name="T55" fmla="*/ 78 h 87"/>
                <a:gd name="T56" fmla="*/ 48 w 88"/>
                <a:gd name="T57" fmla="*/ 87 h 87"/>
                <a:gd name="T58" fmla="*/ 60 w 88"/>
                <a:gd name="T59" fmla="*/ 84 h 87"/>
                <a:gd name="T60" fmla="*/ 61 w 88"/>
                <a:gd name="T61" fmla="*/ 84 h 87"/>
                <a:gd name="T62" fmla="*/ 62 w 88"/>
                <a:gd name="T63" fmla="*/ 74 h 87"/>
                <a:gd name="T64" fmla="*/ 68 w 88"/>
                <a:gd name="T65" fmla="*/ 70 h 87"/>
                <a:gd name="T66" fmla="*/ 78 w 88"/>
                <a:gd name="T67" fmla="*/ 72 h 87"/>
                <a:gd name="T68" fmla="*/ 85 w 88"/>
                <a:gd name="T69" fmla="*/ 60 h 87"/>
                <a:gd name="T70" fmla="*/ 78 w 88"/>
                <a:gd name="T71" fmla="*/ 52 h 87"/>
                <a:gd name="T72" fmla="*/ 79 w 88"/>
                <a:gd name="T73" fmla="*/ 45 h 87"/>
                <a:gd name="T74" fmla="*/ 29 w 88"/>
                <a:gd name="T75" fmla="*/ 50 h 87"/>
                <a:gd name="T76" fmla="*/ 38 w 88"/>
                <a:gd name="T77" fmla="*/ 28 h 87"/>
                <a:gd name="T78" fmla="*/ 60 w 88"/>
                <a:gd name="T79" fmla="*/ 38 h 87"/>
                <a:gd name="T80" fmla="*/ 51 w 88"/>
                <a:gd name="T81" fmla="*/ 60 h 87"/>
                <a:gd name="T82" fmla="*/ 29 w 88"/>
                <a:gd name="T83"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7">
                  <a:moveTo>
                    <a:pt x="79" y="45"/>
                  </a:moveTo>
                  <a:cubicBezTo>
                    <a:pt x="88" y="40"/>
                    <a:pt x="88" y="40"/>
                    <a:pt x="88" y="40"/>
                  </a:cubicBezTo>
                  <a:cubicBezTo>
                    <a:pt x="88" y="35"/>
                    <a:pt x="87" y="31"/>
                    <a:pt x="85" y="27"/>
                  </a:cubicBezTo>
                  <a:cubicBezTo>
                    <a:pt x="85" y="26"/>
                    <a:pt x="85" y="26"/>
                    <a:pt x="85" y="26"/>
                  </a:cubicBezTo>
                  <a:cubicBezTo>
                    <a:pt x="74" y="25"/>
                    <a:pt x="74" y="25"/>
                    <a:pt x="74" y="25"/>
                  </a:cubicBezTo>
                  <a:cubicBezTo>
                    <a:pt x="73" y="24"/>
                    <a:pt x="71" y="22"/>
                    <a:pt x="70" y="21"/>
                  </a:cubicBezTo>
                  <a:cubicBezTo>
                    <a:pt x="72" y="10"/>
                    <a:pt x="72" y="10"/>
                    <a:pt x="72" y="10"/>
                  </a:cubicBezTo>
                  <a:cubicBezTo>
                    <a:pt x="69" y="7"/>
                    <a:pt x="65" y="4"/>
                    <a:pt x="61" y="3"/>
                  </a:cubicBezTo>
                  <a:cubicBezTo>
                    <a:pt x="52" y="10"/>
                    <a:pt x="52" y="10"/>
                    <a:pt x="52" y="10"/>
                  </a:cubicBezTo>
                  <a:cubicBezTo>
                    <a:pt x="50" y="10"/>
                    <a:pt x="48" y="9"/>
                    <a:pt x="47" y="9"/>
                  </a:cubicBezTo>
                  <a:cubicBezTo>
                    <a:pt x="40" y="0"/>
                    <a:pt x="40" y="0"/>
                    <a:pt x="40" y="0"/>
                  </a:cubicBezTo>
                  <a:cubicBezTo>
                    <a:pt x="36" y="0"/>
                    <a:pt x="32" y="1"/>
                    <a:pt x="28" y="3"/>
                  </a:cubicBezTo>
                  <a:cubicBezTo>
                    <a:pt x="28" y="3"/>
                    <a:pt x="27" y="3"/>
                    <a:pt x="27" y="3"/>
                  </a:cubicBezTo>
                  <a:cubicBezTo>
                    <a:pt x="26" y="15"/>
                    <a:pt x="26" y="15"/>
                    <a:pt x="26" y="15"/>
                  </a:cubicBezTo>
                  <a:cubicBezTo>
                    <a:pt x="22" y="17"/>
                    <a:pt x="22" y="17"/>
                    <a:pt x="22" y="17"/>
                  </a:cubicBezTo>
                  <a:cubicBezTo>
                    <a:pt x="11" y="15"/>
                    <a:pt x="11" y="15"/>
                    <a:pt x="11" y="15"/>
                  </a:cubicBezTo>
                  <a:cubicBezTo>
                    <a:pt x="8" y="19"/>
                    <a:pt x="5" y="23"/>
                    <a:pt x="3" y="27"/>
                  </a:cubicBezTo>
                  <a:cubicBezTo>
                    <a:pt x="11" y="36"/>
                    <a:pt x="11" y="36"/>
                    <a:pt x="11" y="36"/>
                  </a:cubicBezTo>
                  <a:cubicBezTo>
                    <a:pt x="10" y="38"/>
                    <a:pt x="10" y="39"/>
                    <a:pt x="10" y="40"/>
                  </a:cubicBezTo>
                  <a:cubicBezTo>
                    <a:pt x="0" y="47"/>
                    <a:pt x="0" y="47"/>
                    <a:pt x="0" y="47"/>
                  </a:cubicBezTo>
                  <a:cubicBezTo>
                    <a:pt x="1" y="51"/>
                    <a:pt x="2" y="56"/>
                    <a:pt x="3" y="60"/>
                  </a:cubicBezTo>
                  <a:cubicBezTo>
                    <a:pt x="4" y="61"/>
                    <a:pt x="4" y="61"/>
                    <a:pt x="4" y="61"/>
                  </a:cubicBezTo>
                  <a:cubicBezTo>
                    <a:pt x="15" y="62"/>
                    <a:pt x="15" y="62"/>
                    <a:pt x="15" y="62"/>
                  </a:cubicBezTo>
                  <a:cubicBezTo>
                    <a:pt x="16" y="63"/>
                    <a:pt x="17" y="65"/>
                    <a:pt x="18" y="66"/>
                  </a:cubicBezTo>
                  <a:cubicBezTo>
                    <a:pt x="16" y="77"/>
                    <a:pt x="16" y="77"/>
                    <a:pt x="16" y="77"/>
                  </a:cubicBezTo>
                  <a:cubicBezTo>
                    <a:pt x="19" y="80"/>
                    <a:pt x="23" y="82"/>
                    <a:pt x="27" y="84"/>
                  </a:cubicBezTo>
                  <a:cubicBezTo>
                    <a:pt x="36" y="77"/>
                    <a:pt x="36" y="77"/>
                    <a:pt x="36" y="77"/>
                  </a:cubicBezTo>
                  <a:cubicBezTo>
                    <a:pt x="38" y="78"/>
                    <a:pt x="40" y="78"/>
                    <a:pt x="42" y="78"/>
                  </a:cubicBezTo>
                  <a:cubicBezTo>
                    <a:pt x="48" y="87"/>
                    <a:pt x="48" y="87"/>
                    <a:pt x="48" y="87"/>
                  </a:cubicBezTo>
                  <a:cubicBezTo>
                    <a:pt x="52" y="87"/>
                    <a:pt x="56" y="86"/>
                    <a:pt x="60" y="84"/>
                  </a:cubicBezTo>
                  <a:cubicBezTo>
                    <a:pt x="61" y="84"/>
                    <a:pt x="61" y="84"/>
                    <a:pt x="61" y="84"/>
                  </a:cubicBezTo>
                  <a:cubicBezTo>
                    <a:pt x="62" y="74"/>
                    <a:pt x="62" y="74"/>
                    <a:pt x="62" y="74"/>
                  </a:cubicBezTo>
                  <a:cubicBezTo>
                    <a:pt x="64" y="72"/>
                    <a:pt x="66" y="71"/>
                    <a:pt x="68" y="70"/>
                  </a:cubicBezTo>
                  <a:cubicBezTo>
                    <a:pt x="78" y="72"/>
                    <a:pt x="78" y="72"/>
                    <a:pt x="78" y="72"/>
                  </a:cubicBezTo>
                  <a:cubicBezTo>
                    <a:pt x="81" y="68"/>
                    <a:pt x="83" y="64"/>
                    <a:pt x="85" y="60"/>
                  </a:cubicBezTo>
                  <a:cubicBezTo>
                    <a:pt x="78" y="52"/>
                    <a:pt x="78" y="52"/>
                    <a:pt x="78" y="52"/>
                  </a:cubicBezTo>
                  <a:cubicBezTo>
                    <a:pt x="79" y="50"/>
                    <a:pt x="79" y="48"/>
                    <a:pt x="79" y="45"/>
                  </a:cubicBezTo>
                  <a:close/>
                  <a:moveTo>
                    <a:pt x="29" y="50"/>
                  </a:moveTo>
                  <a:cubicBezTo>
                    <a:pt x="25" y="42"/>
                    <a:pt x="30" y="32"/>
                    <a:pt x="38" y="28"/>
                  </a:cubicBezTo>
                  <a:cubicBezTo>
                    <a:pt x="47" y="25"/>
                    <a:pt x="57" y="29"/>
                    <a:pt x="60" y="38"/>
                  </a:cubicBezTo>
                  <a:cubicBezTo>
                    <a:pt x="64" y="47"/>
                    <a:pt x="59" y="56"/>
                    <a:pt x="51" y="60"/>
                  </a:cubicBezTo>
                  <a:cubicBezTo>
                    <a:pt x="42" y="63"/>
                    <a:pt x="32" y="59"/>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p:cNvGrpSpPr/>
          <p:nvPr/>
        </p:nvGrpSpPr>
        <p:grpSpPr>
          <a:xfrm>
            <a:off x="6022137" y="1638036"/>
            <a:ext cx="136665" cy="233908"/>
            <a:chOff x="10396538" y="461964"/>
            <a:chExt cx="165100" cy="282575"/>
          </a:xfrm>
          <a:solidFill>
            <a:schemeClr val="accent2"/>
          </a:solidFill>
        </p:grpSpPr>
        <p:sp>
          <p:nvSpPr>
            <p:cNvPr id="51" name="Freeform 30"/>
            <p:cNvSpPr>
              <a:spLocks/>
            </p:cNvSpPr>
            <p:nvPr/>
          </p:nvSpPr>
          <p:spPr bwMode="auto">
            <a:xfrm>
              <a:off x="10420351" y="461964"/>
              <a:ext cx="115888" cy="192088"/>
            </a:xfrm>
            <a:custGeom>
              <a:avLst/>
              <a:gdLst>
                <a:gd name="T0" fmla="*/ 0 w 101"/>
                <a:gd name="T1" fmla="*/ 121 h 167"/>
                <a:gd name="T2" fmla="*/ 50 w 101"/>
                <a:gd name="T3" fmla="*/ 167 h 167"/>
                <a:gd name="T4" fmla="*/ 101 w 101"/>
                <a:gd name="T5" fmla="*/ 121 h 167"/>
                <a:gd name="T6" fmla="*/ 101 w 101"/>
                <a:gd name="T7" fmla="*/ 46 h 167"/>
                <a:gd name="T8" fmla="*/ 50 w 101"/>
                <a:gd name="T9" fmla="*/ 0 h 167"/>
                <a:gd name="T10" fmla="*/ 0 w 101"/>
                <a:gd name="T11" fmla="*/ 46 h 167"/>
                <a:gd name="T12" fmla="*/ 0 w 101"/>
                <a:gd name="T13" fmla="*/ 48 h 167"/>
                <a:gd name="T14" fmla="*/ 0 w 101"/>
                <a:gd name="T15" fmla="*/ 118 h 167"/>
                <a:gd name="T16" fmla="*/ 0 w 101"/>
                <a:gd name="T17" fmla="*/ 12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67">
                  <a:moveTo>
                    <a:pt x="0" y="121"/>
                  </a:moveTo>
                  <a:cubicBezTo>
                    <a:pt x="0" y="147"/>
                    <a:pt x="22" y="167"/>
                    <a:pt x="50" y="167"/>
                  </a:cubicBezTo>
                  <a:cubicBezTo>
                    <a:pt x="78" y="167"/>
                    <a:pt x="101" y="147"/>
                    <a:pt x="101" y="121"/>
                  </a:cubicBezTo>
                  <a:cubicBezTo>
                    <a:pt x="101" y="46"/>
                    <a:pt x="101" y="46"/>
                    <a:pt x="101" y="46"/>
                  </a:cubicBezTo>
                  <a:cubicBezTo>
                    <a:pt x="101" y="20"/>
                    <a:pt x="78" y="0"/>
                    <a:pt x="50" y="0"/>
                  </a:cubicBezTo>
                  <a:cubicBezTo>
                    <a:pt x="22" y="0"/>
                    <a:pt x="0" y="20"/>
                    <a:pt x="0" y="46"/>
                  </a:cubicBezTo>
                  <a:cubicBezTo>
                    <a:pt x="0" y="47"/>
                    <a:pt x="0" y="47"/>
                    <a:pt x="0" y="48"/>
                  </a:cubicBezTo>
                  <a:cubicBezTo>
                    <a:pt x="0" y="118"/>
                    <a:pt x="0" y="118"/>
                    <a:pt x="0" y="118"/>
                  </a:cubicBezTo>
                  <a:cubicBezTo>
                    <a:pt x="0" y="119"/>
                    <a:pt x="0" y="120"/>
                    <a:pt x="0"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1"/>
            <p:cNvSpPr>
              <a:spLocks/>
            </p:cNvSpPr>
            <p:nvPr/>
          </p:nvSpPr>
          <p:spPr bwMode="auto">
            <a:xfrm>
              <a:off x="10396538" y="547689"/>
              <a:ext cx="165100" cy="196850"/>
            </a:xfrm>
            <a:custGeom>
              <a:avLst/>
              <a:gdLst>
                <a:gd name="T0" fmla="*/ 131 w 144"/>
                <a:gd name="T1" fmla="*/ 0 h 171"/>
                <a:gd name="T2" fmla="*/ 131 w 144"/>
                <a:gd name="T3" fmla="*/ 41 h 171"/>
                <a:gd name="T4" fmla="*/ 72 w 144"/>
                <a:gd name="T5" fmla="*/ 101 h 171"/>
                <a:gd name="T6" fmla="*/ 12 w 144"/>
                <a:gd name="T7" fmla="*/ 41 h 171"/>
                <a:gd name="T8" fmla="*/ 12 w 144"/>
                <a:gd name="T9" fmla="*/ 0 h 171"/>
                <a:gd name="T10" fmla="*/ 0 w 144"/>
                <a:gd name="T11" fmla="*/ 0 h 171"/>
                <a:gd name="T12" fmla="*/ 0 w 144"/>
                <a:gd name="T13" fmla="*/ 44 h 171"/>
                <a:gd name="T14" fmla="*/ 0 w 144"/>
                <a:gd name="T15" fmla="*/ 44 h 171"/>
                <a:gd name="T16" fmla="*/ 64 w 144"/>
                <a:gd name="T17" fmla="*/ 113 h 171"/>
                <a:gd name="T18" fmla="*/ 64 w 144"/>
                <a:gd name="T19" fmla="*/ 159 h 171"/>
                <a:gd name="T20" fmla="*/ 16 w 144"/>
                <a:gd name="T21" fmla="*/ 159 h 171"/>
                <a:gd name="T22" fmla="*/ 16 w 144"/>
                <a:gd name="T23" fmla="*/ 171 h 171"/>
                <a:gd name="T24" fmla="*/ 127 w 144"/>
                <a:gd name="T25" fmla="*/ 171 h 171"/>
                <a:gd name="T26" fmla="*/ 127 w 144"/>
                <a:gd name="T27" fmla="*/ 159 h 171"/>
                <a:gd name="T28" fmla="*/ 77 w 144"/>
                <a:gd name="T29" fmla="*/ 159 h 171"/>
                <a:gd name="T30" fmla="*/ 77 w 144"/>
                <a:gd name="T31" fmla="*/ 113 h 171"/>
                <a:gd name="T32" fmla="*/ 144 w 144"/>
                <a:gd name="T33" fmla="*/ 44 h 171"/>
                <a:gd name="T34" fmla="*/ 144 w 144"/>
                <a:gd name="T35" fmla="*/ 44 h 171"/>
                <a:gd name="T36" fmla="*/ 144 w 144"/>
                <a:gd name="T37" fmla="*/ 0 h 171"/>
                <a:gd name="T38" fmla="*/ 131 w 144"/>
                <a:gd name="T3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71">
                  <a:moveTo>
                    <a:pt x="131" y="0"/>
                  </a:moveTo>
                  <a:cubicBezTo>
                    <a:pt x="131" y="41"/>
                    <a:pt x="131" y="41"/>
                    <a:pt x="131" y="41"/>
                  </a:cubicBezTo>
                  <a:cubicBezTo>
                    <a:pt x="131" y="74"/>
                    <a:pt x="105" y="101"/>
                    <a:pt x="72" y="101"/>
                  </a:cubicBezTo>
                  <a:cubicBezTo>
                    <a:pt x="39" y="101"/>
                    <a:pt x="12" y="74"/>
                    <a:pt x="12" y="41"/>
                  </a:cubicBezTo>
                  <a:cubicBezTo>
                    <a:pt x="12" y="0"/>
                    <a:pt x="12" y="0"/>
                    <a:pt x="12" y="0"/>
                  </a:cubicBezTo>
                  <a:cubicBezTo>
                    <a:pt x="0" y="0"/>
                    <a:pt x="0" y="0"/>
                    <a:pt x="0" y="0"/>
                  </a:cubicBezTo>
                  <a:cubicBezTo>
                    <a:pt x="0" y="44"/>
                    <a:pt x="0" y="44"/>
                    <a:pt x="0" y="44"/>
                  </a:cubicBezTo>
                  <a:cubicBezTo>
                    <a:pt x="0" y="44"/>
                    <a:pt x="0" y="44"/>
                    <a:pt x="0" y="44"/>
                  </a:cubicBezTo>
                  <a:cubicBezTo>
                    <a:pt x="1" y="80"/>
                    <a:pt x="29" y="109"/>
                    <a:pt x="64" y="113"/>
                  </a:cubicBezTo>
                  <a:cubicBezTo>
                    <a:pt x="64" y="159"/>
                    <a:pt x="64" y="159"/>
                    <a:pt x="64" y="159"/>
                  </a:cubicBezTo>
                  <a:cubicBezTo>
                    <a:pt x="16" y="159"/>
                    <a:pt x="16" y="159"/>
                    <a:pt x="16" y="159"/>
                  </a:cubicBezTo>
                  <a:cubicBezTo>
                    <a:pt x="16" y="171"/>
                    <a:pt x="16" y="171"/>
                    <a:pt x="16" y="171"/>
                  </a:cubicBezTo>
                  <a:cubicBezTo>
                    <a:pt x="127" y="171"/>
                    <a:pt x="127" y="171"/>
                    <a:pt x="127" y="171"/>
                  </a:cubicBezTo>
                  <a:cubicBezTo>
                    <a:pt x="127" y="159"/>
                    <a:pt x="127" y="159"/>
                    <a:pt x="127" y="159"/>
                  </a:cubicBezTo>
                  <a:cubicBezTo>
                    <a:pt x="77" y="159"/>
                    <a:pt x="77" y="159"/>
                    <a:pt x="77" y="159"/>
                  </a:cubicBezTo>
                  <a:cubicBezTo>
                    <a:pt x="77" y="113"/>
                    <a:pt x="77" y="113"/>
                    <a:pt x="77" y="113"/>
                  </a:cubicBezTo>
                  <a:cubicBezTo>
                    <a:pt x="113" y="111"/>
                    <a:pt x="143" y="81"/>
                    <a:pt x="144" y="44"/>
                  </a:cubicBezTo>
                  <a:cubicBezTo>
                    <a:pt x="144" y="44"/>
                    <a:pt x="144" y="44"/>
                    <a:pt x="144" y="44"/>
                  </a:cubicBezTo>
                  <a:cubicBezTo>
                    <a:pt x="144" y="0"/>
                    <a:pt x="144" y="0"/>
                    <a:pt x="144" y="0"/>
                  </a:cubicBezTo>
                  <a:lnTo>
                    <a:pt x="1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4"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36"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299301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700" fill="hold"/>
                                        <p:tgtEl>
                                          <p:spTgt spid="34"/>
                                        </p:tgtEl>
                                        <p:attrNameLst>
                                          <p:attrName>ppt_w</p:attrName>
                                        </p:attrNameLst>
                                      </p:cBhvr>
                                      <p:tavLst>
                                        <p:tav tm="0">
                                          <p:val>
                                            <p:strVal val="#ppt_w*0.70"/>
                                          </p:val>
                                        </p:tav>
                                        <p:tav tm="100000">
                                          <p:val>
                                            <p:strVal val="#ppt_w"/>
                                          </p:val>
                                        </p:tav>
                                      </p:tavLst>
                                    </p:anim>
                                    <p:anim calcmode="lin" valueType="num">
                                      <p:cBhvr>
                                        <p:cTn id="8" dur="700" fill="hold"/>
                                        <p:tgtEl>
                                          <p:spTgt spid="34"/>
                                        </p:tgtEl>
                                        <p:attrNameLst>
                                          <p:attrName>ppt_h</p:attrName>
                                        </p:attrNameLst>
                                      </p:cBhvr>
                                      <p:tavLst>
                                        <p:tav tm="0">
                                          <p:val>
                                            <p:strVal val="#ppt_h"/>
                                          </p:val>
                                        </p:tav>
                                        <p:tav tm="100000">
                                          <p:val>
                                            <p:strVal val="#ppt_h"/>
                                          </p:val>
                                        </p:tav>
                                      </p:tavLst>
                                    </p:anim>
                                    <p:animEffect transition="in" filter="fade">
                                      <p:cBhvr>
                                        <p:cTn id="9" dur="700"/>
                                        <p:tgtEl>
                                          <p:spTgt spid="34"/>
                                        </p:tgtEl>
                                      </p:cBhvr>
                                    </p:animEffect>
                                  </p:childTnLst>
                                </p:cTn>
                              </p:par>
                            </p:childTnLst>
                          </p:cTn>
                        </p:par>
                        <p:par>
                          <p:cTn id="10" fill="hold">
                            <p:stCondLst>
                              <p:cond delay="700"/>
                            </p:stCondLst>
                            <p:childTnLst>
                              <p:par>
                                <p:cTn id="11" presetID="10"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42" presetClass="path" presetSubtype="0" decel="30000" fill="hold" grpId="1" nodeType="withEffect">
                                  <p:stCondLst>
                                    <p:cond delay="0"/>
                                  </p:stCondLst>
                                  <p:childTnLst>
                                    <p:animMotion origin="layout" path="M 0 -0.03981 L 0 0.14815 " pathEditMode="relative" rAng="0" ptsTypes="AA">
                                      <p:cBhvr>
                                        <p:cTn id="15" dur="750" spd="-100000" fill="hold"/>
                                        <p:tgtEl>
                                          <p:spTgt spid="25"/>
                                        </p:tgtEl>
                                        <p:attrNameLst>
                                          <p:attrName>ppt_x</p:attrName>
                                          <p:attrName>ppt_y</p:attrName>
                                        </p:attrNameLst>
                                      </p:cBhvr>
                                      <p:rCtr x="0" y="9398"/>
                                    </p:animMotion>
                                  </p:childTnLst>
                                </p:cTn>
                              </p:par>
                              <p:par>
                                <p:cTn id="16" presetID="42" presetClass="path" presetSubtype="0" accel="30000" decel="30000" fill="hold" grpId="2" nodeType="withEffect">
                                  <p:stCondLst>
                                    <p:cond delay="750"/>
                                  </p:stCondLst>
                                  <p:childTnLst>
                                    <p:animMotion origin="layout" path="M 0 -0.03981 L 0 -1.48148E-6 " pathEditMode="relative" rAng="0" ptsTypes="AA">
                                      <p:cBhvr>
                                        <p:cTn id="17" dur="750" fill="hold"/>
                                        <p:tgtEl>
                                          <p:spTgt spid="25"/>
                                        </p:tgtEl>
                                        <p:attrNameLst>
                                          <p:attrName>ppt_x</p:attrName>
                                          <p:attrName>ppt_y</p:attrName>
                                        </p:attrNameLst>
                                      </p:cBhvr>
                                      <p:rCtr x="0" y="1991"/>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22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64" presetClass="path" presetSubtype="0" accel="50000" decel="50000" fill="hold" grpId="1" nodeType="withEffect">
                                  <p:stCondLst>
                                    <p:cond delay="0"/>
                                  </p:stCondLst>
                                  <p:childTnLst>
                                    <p:animMotion origin="layout" path="M 8.33333E-7 3.82716E-6 L -0.15399 0.20956 " pathEditMode="relative" rAng="0" ptsTypes="AA">
                                      <p:cBhvr>
                                        <p:cTn id="35" dur="1000" spd="-100000" fill="hold"/>
                                        <p:tgtEl>
                                          <p:spTgt spid="19"/>
                                        </p:tgtEl>
                                        <p:attrNameLst>
                                          <p:attrName>ppt_x</p:attrName>
                                          <p:attrName>ppt_y</p:attrName>
                                        </p:attrNameLst>
                                      </p:cBhvr>
                                      <p:rCtr x="-7708" y="10463"/>
                                    </p:animMotion>
                                  </p:childTnLst>
                                </p:cTn>
                              </p:par>
                              <p:par>
                                <p:cTn id="36" presetID="64" presetClass="path" presetSubtype="0" accel="50000" decel="50000" fill="hold" grpId="1" nodeType="withEffect">
                                  <p:stCondLst>
                                    <p:cond delay="0"/>
                                  </p:stCondLst>
                                  <p:childTnLst>
                                    <p:animMotion origin="layout" path="M 1.38889E-6 2.46914E-7 L 0.16614 0.21451 " pathEditMode="relative" rAng="0" ptsTypes="AA">
                                      <p:cBhvr>
                                        <p:cTn id="37" dur="1000" spd="-100000" fill="hold"/>
                                        <p:tgtEl>
                                          <p:spTgt spid="21"/>
                                        </p:tgtEl>
                                        <p:attrNameLst>
                                          <p:attrName>ppt_x</p:attrName>
                                          <p:attrName>ppt_y</p:attrName>
                                        </p:attrNameLst>
                                      </p:cBhvr>
                                      <p:rCtr x="8299" y="10710"/>
                                    </p:animMotion>
                                  </p:childTnLst>
                                </p:cTn>
                              </p:par>
                              <p:par>
                                <p:cTn id="38" presetID="64" presetClass="path" presetSubtype="0" accel="50000" decel="50000" fill="hold" grpId="1" nodeType="withEffect">
                                  <p:stCondLst>
                                    <p:cond delay="0"/>
                                  </p:stCondLst>
                                  <p:childTnLst>
                                    <p:animMotion origin="layout" path="M 5.55112E-17 4.19753E-6 L 0.16667 -0.20525 " pathEditMode="relative" rAng="0" ptsTypes="AA">
                                      <p:cBhvr>
                                        <p:cTn id="39" dur="1000" spd="-100000" fill="hold"/>
                                        <p:tgtEl>
                                          <p:spTgt spid="22"/>
                                        </p:tgtEl>
                                        <p:attrNameLst>
                                          <p:attrName>ppt_x</p:attrName>
                                          <p:attrName>ppt_y</p:attrName>
                                        </p:attrNameLst>
                                      </p:cBhvr>
                                      <p:rCtr x="8333" y="-10278"/>
                                    </p:animMotion>
                                  </p:childTnLst>
                                </p:cTn>
                              </p:par>
                              <p:par>
                                <p:cTn id="40" presetID="64" presetClass="path" presetSubtype="0" accel="50000" decel="50000" fill="hold" grpId="1" nodeType="withEffect">
                                  <p:stCondLst>
                                    <p:cond delay="0"/>
                                  </p:stCondLst>
                                  <p:childTnLst>
                                    <p:animMotion origin="layout" path="M -1.11111E-6 9.87654E-7 L -0.15069 -0.20864 " pathEditMode="relative" rAng="0" ptsTypes="AA">
                                      <p:cBhvr>
                                        <p:cTn id="41" dur="1000" spd="-100000" fill="hold"/>
                                        <p:tgtEl>
                                          <p:spTgt spid="20"/>
                                        </p:tgtEl>
                                        <p:attrNameLst>
                                          <p:attrName>ppt_x</p:attrName>
                                          <p:attrName>ppt_y</p:attrName>
                                        </p:attrNameLst>
                                      </p:cBhvr>
                                      <p:rCtr x="-7535" y="-10432"/>
                                    </p:animMotion>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par>
                                <p:cTn id="45" presetID="10"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par>
                                <p:cTn id="51" presetID="10"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par>
                          <p:cTn id="54" fill="hold">
                            <p:stCondLst>
                              <p:cond delay="3200"/>
                            </p:stCondLst>
                            <p:childTnLst>
                              <p:par>
                                <p:cTn id="55" presetID="12" presetClass="entr" presetSubtype="8"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p:tgtEl>
                                          <p:spTgt spid="5"/>
                                        </p:tgtEl>
                                        <p:attrNameLst>
                                          <p:attrName>ppt_x</p:attrName>
                                        </p:attrNameLst>
                                      </p:cBhvr>
                                      <p:tavLst>
                                        <p:tav tm="0">
                                          <p:val>
                                            <p:strVal val="#ppt_x-#ppt_w*1.125000"/>
                                          </p:val>
                                        </p:tav>
                                        <p:tav tm="100000">
                                          <p:val>
                                            <p:strVal val="#ppt_x"/>
                                          </p:val>
                                        </p:tav>
                                      </p:tavLst>
                                    </p:anim>
                                    <p:animEffect transition="in" filter="wipe(right)">
                                      <p:cBhvr>
                                        <p:cTn id="58" dur="500"/>
                                        <p:tgtEl>
                                          <p:spTgt spid="5"/>
                                        </p:tgtEl>
                                      </p:cBhvr>
                                    </p:animEffect>
                                  </p:childTnLst>
                                </p:cTn>
                              </p:par>
                              <p:par>
                                <p:cTn id="59" presetID="12" presetClass="entr" presetSubtype="2"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additive="base">
                                        <p:cTn id="61" dur="500"/>
                                        <p:tgtEl>
                                          <p:spTgt spid="3"/>
                                        </p:tgtEl>
                                        <p:attrNameLst>
                                          <p:attrName>ppt_x</p:attrName>
                                        </p:attrNameLst>
                                      </p:cBhvr>
                                      <p:tavLst>
                                        <p:tav tm="0">
                                          <p:val>
                                            <p:strVal val="#ppt_x+#ppt_w*1.125000"/>
                                          </p:val>
                                        </p:tav>
                                        <p:tav tm="100000">
                                          <p:val>
                                            <p:strVal val="#ppt_x"/>
                                          </p:val>
                                        </p:tav>
                                      </p:tavLst>
                                    </p:anim>
                                    <p:animEffect transition="in" filter="wipe(left)">
                                      <p:cBhvr>
                                        <p:cTn id="62" dur="500"/>
                                        <p:tgtEl>
                                          <p:spTgt spid="3"/>
                                        </p:tgtEl>
                                      </p:cBhvr>
                                    </p:animEffect>
                                  </p:childTnLst>
                                </p:cTn>
                              </p:par>
                              <p:par>
                                <p:cTn id="63" presetID="12" presetClass="entr" presetSubtype="8" fill="hold" nodeType="with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p:tgtEl>
                                          <p:spTgt spid="6"/>
                                        </p:tgtEl>
                                        <p:attrNameLst>
                                          <p:attrName>ppt_x</p:attrName>
                                        </p:attrNameLst>
                                      </p:cBhvr>
                                      <p:tavLst>
                                        <p:tav tm="0">
                                          <p:val>
                                            <p:strVal val="#ppt_x-#ppt_w*1.125000"/>
                                          </p:val>
                                        </p:tav>
                                        <p:tav tm="100000">
                                          <p:val>
                                            <p:strVal val="#ppt_x"/>
                                          </p:val>
                                        </p:tav>
                                      </p:tavLst>
                                    </p:anim>
                                    <p:animEffect transition="in" filter="wipe(right)">
                                      <p:cBhvr>
                                        <p:cTn id="66" dur="500"/>
                                        <p:tgtEl>
                                          <p:spTgt spid="6"/>
                                        </p:tgtEl>
                                      </p:cBhvr>
                                    </p:animEffect>
                                  </p:childTnLst>
                                </p:cTn>
                              </p:par>
                              <p:par>
                                <p:cTn id="67" presetID="12" presetClass="entr" presetSubtype="2" fill="hold" nodeType="with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additive="base">
                                        <p:cTn id="69" dur="500"/>
                                        <p:tgtEl>
                                          <p:spTgt spid="4"/>
                                        </p:tgtEl>
                                        <p:attrNameLst>
                                          <p:attrName>ppt_x</p:attrName>
                                        </p:attrNameLst>
                                      </p:cBhvr>
                                      <p:tavLst>
                                        <p:tav tm="0">
                                          <p:val>
                                            <p:strVal val="#ppt_x+#ppt_w*1.125000"/>
                                          </p:val>
                                        </p:tav>
                                        <p:tav tm="100000">
                                          <p:val>
                                            <p:strVal val="#ppt_x"/>
                                          </p:val>
                                        </p:tav>
                                      </p:tavLst>
                                    </p:anim>
                                    <p:animEffect transition="in" filter="wipe(left)">
                                      <p:cBhvr>
                                        <p:cTn id="7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19" grpId="0" animBg="1"/>
      <p:bldP spid="19" grpId="1" animBg="1"/>
      <p:bldP spid="25" grpId="0" animBg="1"/>
      <p:bldP spid="25" grpId="1" animBg="1"/>
      <p:bldP spid="25" grpId="2" animBg="1"/>
      <p:bldP spid="18" grpId="0" animBg="1"/>
      <p:bldP spid="40" grpId="0" animBg="1"/>
      <p:bldP spid="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reeform 5"/>
          <p:cNvSpPr>
            <a:spLocks/>
          </p:cNvSpPr>
          <p:nvPr/>
        </p:nvSpPr>
        <p:spPr bwMode="auto">
          <a:xfrm>
            <a:off x="1955872" y="1553938"/>
            <a:ext cx="1401869" cy="1205292"/>
          </a:xfrm>
          <a:custGeom>
            <a:avLst/>
            <a:gdLst>
              <a:gd name="T0" fmla="*/ 17 w 525"/>
              <a:gd name="T1" fmla="*/ 451 h 451"/>
              <a:gd name="T2" fmla="*/ 6 w 525"/>
              <a:gd name="T3" fmla="*/ 431 h 451"/>
              <a:gd name="T4" fmla="*/ 251 w 525"/>
              <a:gd name="T5" fmla="*/ 10 h 451"/>
              <a:gd name="T6" fmla="*/ 274 w 525"/>
              <a:gd name="T7" fmla="*/ 10 h 451"/>
              <a:gd name="T8" fmla="*/ 519 w 525"/>
              <a:gd name="T9" fmla="*/ 431 h 451"/>
              <a:gd name="T10" fmla="*/ 508 w 525"/>
              <a:gd name="T11" fmla="*/ 451 h 451"/>
              <a:gd name="T12" fmla="*/ 17 w 525"/>
              <a:gd name="T13" fmla="*/ 451 h 451"/>
            </a:gdLst>
            <a:ahLst/>
            <a:cxnLst>
              <a:cxn ang="0">
                <a:pos x="T0" y="T1"/>
              </a:cxn>
              <a:cxn ang="0">
                <a:pos x="T2" y="T3"/>
              </a:cxn>
              <a:cxn ang="0">
                <a:pos x="T4" y="T5"/>
              </a:cxn>
              <a:cxn ang="0">
                <a:pos x="T6" y="T7"/>
              </a:cxn>
              <a:cxn ang="0">
                <a:pos x="T8" y="T9"/>
              </a:cxn>
              <a:cxn ang="0">
                <a:pos x="T10" y="T11"/>
              </a:cxn>
              <a:cxn ang="0">
                <a:pos x="T12" y="T13"/>
              </a:cxn>
            </a:cxnLst>
            <a:rect l="0" t="0" r="r" b="b"/>
            <a:pathLst>
              <a:path w="525" h="451">
                <a:moveTo>
                  <a:pt x="17" y="451"/>
                </a:moveTo>
                <a:cubicBezTo>
                  <a:pt x="5" y="451"/>
                  <a:pt x="0" y="442"/>
                  <a:pt x="6" y="431"/>
                </a:cubicBezTo>
                <a:cubicBezTo>
                  <a:pt x="251" y="10"/>
                  <a:pt x="251" y="10"/>
                  <a:pt x="251" y="10"/>
                </a:cubicBezTo>
                <a:cubicBezTo>
                  <a:pt x="257" y="0"/>
                  <a:pt x="268" y="0"/>
                  <a:pt x="274" y="10"/>
                </a:cubicBezTo>
                <a:cubicBezTo>
                  <a:pt x="519" y="431"/>
                  <a:pt x="519" y="431"/>
                  <a:pt x="519" y="431"/>
                </a:cubicBezTo>
                <a:cubicBezTo>
                  <a:pt x="525" y="442"/>
                  <a:pt x="520" y="451"/>
                  <a:pt x="508" y="451"/>
                </a:cubicBezTo>
                <a:lnTo>
                  <a:pt x="17" y="451"/>
                </a:lnTo>
                <a:close/>
              </a:path>
            </a:pathLst>
          </a:custGeom>
          <a:gradFill flip="none" rotWithShape="1">
            <a:gsLst>
              <a:gs pos="0">
                <a:schemeClr val="bg1"/>
              </a:gs>
              <a:gs pos="36000">
                <a:schemeClr val="bg1"/>
              </a:gs>
              <a:gs pos="100000">
                <a:srgbClr val="C7C7C7">
                  <a:lumMod val="82000"/>
                  <a:lumOff val="18000"/>
                </a:srgbClr>
              </a:gs>
            </a:gsLst>
            <a:lin ang="13500000" scaled="1"/>
            <a:tileRect/>
          </a:gradFill>
          <a:ln w="19050">
            <a:solidFill>
              <a:schemeClr val="bg1"/>
            </a:solidFill>
          </a:ln>
          <a:effectLst>
            <a:outerShdw blurRad="419100" dist="571500" dir="2700000" sx="90000" sy="90000" algn="tl" rotWithShape="0">
              <a:schemeClr val="tx1">
                <a:lumMod val="50000"/>
                <a:lumOff val="50000"/>
                <a:alpha val="2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8" name="Freeform 5"/>
          <p:cNvSpPr>
            <a:spLocks/>
          </p:cNvSpPr>
          <p:nvPr/>
        </p:nvSpPr>
        <p:spPr bwMode="auto">
          <a:xfrm>
            <a:off x="1113079" y="2920130"/>
            <a:ext cx="1401869" cy="1205292"/>
          </a:xfrm>
          <a:custGeom>
            <a:avLst/>
            <a:gdLst>
              <a:gd name="T0" fmla="*/ 17 w 525"/>
              <a:gd name="T1" fmla="*/ 451 h 451"/>
              <a:gd name="T2" fmla="*/ 6 w 525"/>
              <a:gd name="T3" fmla="*/ 431 h 451"/>
              <a:gd name="T4" fmla="*/ 251 w 525"/>
              <a:gd name="T5" fmla="*/ 10 h 451"/>
              <a:gd name="T6" fmla="*/ 274 w 525"/>
              <a:gd name="T7" fmla="*/ 10 h 451"/>
              <a:gd name="T8" fmla="*/ 519 w 525"/>
              <a:gd name="T9" fmla="*/ 431 h 451"/>
              <a:gd name="T10" fmla="*/ 508 w 525"/>
              <a:gd name="T11" fmla="*/ 451 h 451"/>
              <a:gd name="T12" fmla="*/ 17 w 525"/>
              <a:gd name="T13" fmla="*/ 451 h 451"/>
            </a:gdLst>
            <a:ahLst/>
            <a:cxnLst>
              <a:cxn ang="0">
                <a:pos x="T0" y="T1"/>
              </a:cxn>
              <a:cxn ang="0">
                <a:pos x="T2" y="T3"/>
              </a:cxn>
              <a:cxn ang="0">
                <a:pos x="T4" y="T5"/>
              </a:cxn>
              <a:cxn ang="0">
                <a:pos x="T6" y="T7"/>
              </a:cxn>
              <a:cxn ang="0">
                <a:pos x="T8" y="T9"/>
              </a:cxn>
              <a:cxn ang="0">
                <a:pos x="T10" y="T11"/>
              </a:cxn>
              <a:cxn ang="0">
                <a:pos x="T12" y="T13"/>
              </a:cxn>
            </a:cxnLst>
            <a:rect l="0" t="0" r="r" b="b"/>
            <a:pathLst>
              <a:path w="525" h="451">
                <a:moveTo>
                  <a:pt x="17" y="451"/>
                </a:moveTo>
                <a:cubicBezTo>
                  <a:pt x="5" y="451"/>
                  <a:pt x="0" y="442"/>
                  <a:pt x="6" y="431"/>
                </a:cubicBezTo>
                <a:cubicBezTo>
                  <a:pt x="251" y="10"/>
                  <a:pt x="251" y="10"/>
                  <a:pt x="251" y="10"/>
                </a:cubicBezTo>
                <a:cubicBezTo>
                  <a:pt x="257" y="0"/>
                  <a:pt x="268" y="0"/>
                  <a:pt x="274" y="10"/>
                </a:cubicBezTo>
                <a:cubicBezTo>
                  <a:pt x="519" y="431"/>
                  <a:pt x="519" y="431"/>
                  <a:pt x="519" y="431"/>
                </a:cubicBezTo>
                <a:cubicBezTo>
                  <a:pt x="525" y="442"/>
                  <a:pt x="520" y="451"/>
                  <a:pt x="508" y="451"/>
                </a:cubicBezTo>
                <a:lnTo>
                  <a:pt x="17" y="451"/>
                </a:lnTo>
                <a:close/>
              </a:path>
            </a:pathLst>
          </a:custGeom>
          <a:gradFill flip="none" rotWithShape="1">
            <a:gsLst>
              <a:gs pos="0">
                <a:schemeClr val="bg1"/>
              </a:gs>
              <a:gs pos="36000">
                <a:schemeClr val="bg1"/>
              </a:gs>
              <a:gs pos="100000">
                <a:srgbClr val="C7C7C7">
                  <a:lumMod val="80000"/>
                  <a:lumOff val="20000"/>
                </a:srgbClr>
              </a:gs>
            </a:gsLst>
            <a:lin ang="13500000" scaled="1"/>
            <a:tileRect/>
          </a:gradFill>
          <a:ln w="19050">
            <a:solidFill>
              <a:schemeClr val="bg1"/>
            </a:solidFill>
          </a:ln>
          <a:effectLst>
            <a:outerShdw blurRad="419100" dist="571500" dir="2700000" sx="90000" sy="90000" algn="tl" rotWithShape="0">
              <a:schemeClr val="tx1">
                <a:lumMod val="50000"/>
                <a:lumOff val="50000"/>
                <a:alpha val="2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9" name="任意多边形 48"/>
          <p:cNvSpPr/>
          <p:nvPr/>
        </p:nvSpPr>
        <p:spPr>
          <a:xfrm>
            <a:off x="1958385" y="2868077"/>
            <a:ext cx="1425073" cy="1219535"/>
          </a:xfrm>
          <a:custGeom>
            <a:avLst/>
            <a:gdLst>
              <a:gd name="connsiteX0" fmla="*/ 0 w 1766874"/>
              <a:gd name="connsiteY0" fmla="*/ 1766874 h 1766874"/>
              <a:gd name="connsiteX1" fmla="*/ 883437 w 1766874"/>
              <a:gd name="connsiteY1" fmla="*/ 0 h 1766874"/>
              <a:gd name="connsiteX2" fmla="*/ 1766874 w 1766874"/>
              <a:gd name="connsiteY2" fmla="*/ 1766874 h 1766874"/>
              <a:gd name="connsiteX3" fmla="*/ 0 w 1766874"/>
              <a:gd name="connsiteY3" fmla="*/ 1766874 h 1766874"/>
            </a:gdLst>
            <a:ahLst/>
            <a:cxnLst>
              <a:cxn ang="0">
                <a:pos x="connsiteX0" y="connsiteY0"/>
              </a:cxn>
              <a:cxn ang="0">
                <a:pos x="connsiteX1" y="connsiteY1"/>
              </a:cxn>
              <a:cxn ang="0">
                <a:pos x="connsiteX2" y="connsiteY2"/>
              </a:cxn>
              <a:cxn ang="0">
                <a:pos x="connsiteX3" y="connsiteY3"/>
              </a:cxn>
            </a:cxnLst>
            <a:rect l="l" t="t" r="r" b="b"/>
            <a:pathLst>
              <a:path w="1766874" h="1766874">
                <a:moveTo>
                  <a:pt x="1766874" y="0"/>
                </a:moveTo>
                <a:lnTo>
                  <a:pt x="883437" y="1766874"/>
                </a:lnTo>
                <a:lnTo>
                  <a:pt x="0" y="0"/>
                </a:lnTo>
                <a:lnTo>
                  <a:pt x="1766874" y="0"/>
                </a:lnTo>
                <a:close/>
              </a:path>
            </a:pathLst>
          </a:custGeom>
          <a:blipFill>
            <a:blip r:embed="rId2" cstate="screen">
              <a:extLst>
                <a:ext uri="{28A0092B-C50C-407E-A947-70E740481C1C}">
                  <a14:useLocalDpi xmlns:a14="http://schemas.microsoft.com/office/drawing/2010/main"/>
                </a:ext>
              </a:extLst>
            </a:blip>
            <a:stretch>
              <a:fillRect/>
            </a:stretch>
          </a:blipFill>
          <a:ln w="19050">
            <a:solidFill>
              <a:schemeClr val="bg1"/>
            </a:solidFill>
          </a:ln>
          <a:effectLst>
            <a:outerShdw blurRad="419100" dist="571500" dir="2700000" sx="90000" sy="90000" algn="tl" rotWithShape="0">
              <a:schemeClr val="tx1">
                <a:lumMod val="50000"/>
                <a:lumOff val="50000"/>
                <a:alpha val="2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2" name="Freeform 27"/>
          <p:cNvSpPr>
            <a:spLocks/>
          </p:cNvSpPr>
          <p:nvPr/>
        </p:nvSpPr>
        <p:spPr bwMode="auto">
          <a:xfrm>
            <a:off x="2473666" y="2112408"/>
            <a:ext cx="394511" cy="260701"/>
          </a:xfrm>
          <a:custGeom>
            <a:avLst/>
            <a:gdLst>
              <a:gd name="T0" fmla="*/ 60 w 72"/>
              <a:gd name="T1" fmla="*/ 20 h 48"/>
              <a:gd name="T2" fmla="*/ 60 w 72"/>
              <a:gd name="T3" fmla="*/ 18 h 48"/>
              <a:gd name="T4" fmla="*/ 42 w 72"/>
              <a:gd name="T5" fmla="*/ 0 h 48"/>
              <a:gd name="T6" fmla="*/ 26 w 72"/>
              <a:gd name="T7" fmla="*/ 9 h 48"/>
              <a:gd name="T8" fmla="*/ 22 w 72"/>
              <a:gd name="T9" fmla="*/ 8 h 48"/>
              <a:gd name="T10" fmla="*/ 12 w 72"/>
              <a:gd name="T11" fmla="*/ 18 h 48"/>
              <a:gd name="T12" fmla="*/ 12 w 72"/>
              <a:gd name="T13" fmla="*/ 20 h 48"/>
              <a:gd name="T14" fmla="*/ 0 w 72"/>
              <a:gd name="T15" fmla="*/ 34 h 48"/>
              <a:gd name="T16" fmla="*/ 14 w 72"/>
              <a:gd name="T17" fmla="*/ 48 h 48"/>
              <a:gd name="T18" fmla="*/ 46 w 72"/>
              <a:gd name="T19" fmla="*/ 48 h 48"/>
              <a:gd name="T20" fmla="*/ 58 w 72"/>
              <a:gd name="T21" fmla="*/ 48 h 48"/>
              <a:gd name="T22" fmla="*/ 72 w 72"/>
              <a:gd name="T23" fmla="*/ 34 h 48"/>
              <a:gd name="T24" fmla="*/ 60 w 72"/>
              <a:gd name="T25"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48">
                <a:moveTo>
                  <a:pt x="60" y="20"/>
                </a:moveTo>
                <a:cubicBezTo>
                  <a:pt x="60" y="19"/>
                  <a:pt x="60" y="19"/>
                  <a:pt x="60" y="18"/>
                </a:cubicBezTo>
                <a:cubicBezTo>
                  <a:pt x="60" y="8"/>
                  <a:pt x="52" y="0"/>
                  <a:pt x="42" y="0"/>
                </a:cubicBezTo>
                <a:cubicBezTo>
                  <a:pt x="35" y="0"/>
                  <a:pt x="30" y="4"/>
                  <a:pt x="26" y="9"/>
                </a:cubicBezTo>
                <a:cubicBezTo>
                  <a:pt x="25" y="8"/>
                  <a:pt x="24" y="8"/>
                  <a:pt x="22" y="8"/>
                </a:cubicBezTo>
                <a:cubicBezTo>
                  <a:pt x="16" y="8"/>
                  <a:pt x="12" y="12"/>
                  <a:pt x="12" y="18"/>
                </a:cubicBezTo>
                <a:cubicBezTo>
                  <a:pt x="12" y="19"/>
                  <a:pt x="12" y="19"/>
                  <a:pt x="12" y="20"/>
                </a:cubicBezTo>
                <a:cubicBezTo>
                  <a:pt x="5" y="21"/>
                  <a:pt x="0" y="27"/>
                  <a:pt x="0" y="34"/>
                </a:cubicBezTo>
                <a:cubicBezTo>
                  <a:pt x="0" y="42"/>
                  <a:pt x="6" y="48"/>
                  <a:pt x="14" y="48"/>
                </a:cubicBezTo>
                <a:cubicBezTo>
                  <a:pt x="46" y="48"/>
                  <a:pt x="46" y="48"/>
                  <a:pt x="46" y="48"/>
                </a:cubicBezTo>
                <a:cubicBezTo>
                  <a:pt x="58" y="48"/>
                  <a:pt x="58" y="48"/>
                  <a:pt x="58" y="48"/>
                </a:cubicBezTo>
                <a:cubicBezTo>
                  <a:pt x="66" y="48"/>
                  <a:pt x="72" y="42"/>
                  <a:pt x="72" y="34"/>
                </a:cubicBezTo>
                <a:cubicBezTo>
                  <a:pt x="72" y="27"/>
                  <a:pt x="67" y="21"/>
                  <a:pt x="60" y="20"/>
                </a:cubicBezTo>
                <a:close/>
              </a:path>
            </a:pathLst>
          </a:custGeom>
          <a:solidFill>
            <a:schemeClr val="accent2"/>
          </a:solidFill>
          <a:ln>
            <a:noFill/>
          </a:ln>
          <a:extLst/>
        </p:spPr>
        <p:txBody>
          <a:bodyPr vert="horz" wrap="square" lIns="68580" tIns="34290" rIns="68580" bIns="34290" numCol="1" anchor="t" anchorCtr="0" compatLnSpc="1">
            <a:prstTxWarp prst="textNoShape">
              <a:avLst/>
            </a:prstTxWarp>
          </a:bodyPr>
          <a:lstStyle/>
          <a:p>
            <a:endParaRPr lang="zh-CN" altLang="en-US" sz="4000">
              <a:solidFill>
                <a:schemeClr val="tx1">
                  <a:lumMod val="75000"/>
                  <a:lumOff val="25000"/>
                </a:schemeClr>
              </a:solidFill>
            </a:endParaRPr>
          </a:p>
        </p:txBody>
      </p:sp>
      <p:sp>
        <p:nvSpPr>
          <p:cNvPr id="53" name="文本框 52"/>
          <p:cNvSpPr txBox="1"/>
          <p:nvPr/>
        </p:nvSpPr>
        <p:spPr>
          <a:xfrm>
            <a:off x="1302233" y="3479166"/>
            <a:ext cx="1038743" cy="300082"/>
          </a:xfrm>
          <a:prstGeom prst="rect">
            <a:avLst/>
          </a:prstGeom>
          <a:noFill/>
        </p:spPr>
        <p:txBody>
          <a:bodyPr wrap="square" lIns="68580" tIns="34290" rIns="68580" bIns="34290" rtlCol="0">
            <a:spAutoFit/>
          </a:bodyPr>
          <a:lstStyle/>
          <a:p>
            <a:pPr algn="ctr"/>
            <a:r>
              <a:rPr lang="en-US" altLang="zh-CN" sz="1500" b="1" dirty="0" smtClean="0">
                <a:solidFill>
                  <a:schemeClr val="accent2"/>
                </a:solidFill>
              </a:rPr>
              <a:t>99</a:t>
            </a:r>
            <a:endParaRPr lang="zh-CN" altLang="en-US" sz="1200" b="1" dirty="0">
              <a:solidFill>
                <a:schemeClr val="accent2"/>
              </a:solidFill>
            </a:endParaRPr>
          </a:p>
        </p:txBody>
      </p:sp>
      <p:sp>
        <p:nvSpPr>
          <p:cNvPr id="55" name="文本框 54"/>
          <p:cNvSpPr txBox="1"/>
          <p:nvPr/>
        </p:nvSpPr>
        <p:spPr>
          <a:xfrm>
            <a:off x="989049" y="3781490"/>
            <a:ext cx="1623582" cy="253916"/>
          </a:xfrm>
          <a:prstGeom prst="rect">
            <a:avLst/>
          </a:prstGeom>
          <a:noFill/>
        </p:spPr>
        <p:txBody>
          <a:bodyPr wrap="square" lIns="68580" tIns="34290" rIns="68580" bIns="34290" rtlCol="0">
            <a:spAutoFit/>
          </a:bodyPr>
          <a:lstStyle/>
          <a:p>
            <a:pPr algn="ctr"/>
            <a:r>
              <a:rPr lang="zh-CN" altLang="en-US" sz="1200" dirty="0">
                <a:solidFill>
                  <a:schemeClr val="tx1">
                    <a:lumMod val="75000"/>
                    <a:lumOff val="25000"/>
                  </a:schemeClr>
                </a:solidFill>
              </a:rPr>
              <a:t>标 题</a:t>
            </a:r>
          </a:p>
        </p:txBody>
      </p:sp>
      <p:sp>
        <p:nvSpPr>
          <p:cNvPr id="44" name="椭圆 43"/>
          <p:cNvSpPr/>
          <p:nvPr/>
        </p:nvSpPr>
        <p:spPr>
          <a:xfrm>
            <a:off x="4952228" y="1474635"/>
            <a:ext cx="636567" cy="636567"/>
          </a:xfrm>
          <a:prstGeom prst="ellipse">
            <a:avLst/>
          </a:prstGeom>
          <a:gradFill flip="none" rotWithShape="1">
            <a:gsLst>
              <a:gs pos="0">
                <a:schemeClr val="bg1"/>
              </a:gs>
              <a:gs pos="36000">
                <a:schemeClr val="bg1"/>
              </a:gs>
              <a:gs pos="100000">
                <a:srgbClr val="C7C7C7">
                  <a:lumMod val="90000"/>
                  <a:lumOff val="10000"/>
                </a:srgbClr>
              </a:gs>
            </a:gsLst>
            <a:lin ang="13500000" scaled="1"/>
            <a:tileRect/>
          </a:gradFill>
          <a:ln w="15875">
            <a:solidFill>
              <a:schemeClr val="bg1"/>
            </a:solidFill>
          </a:ln>
          <a:effectLst>
            <a:outerShdw blurRad="419100" dist="444500" dir="2700000" sx="90000" sy="90000" algn="tl" rotWithShape="0">
              <a:schemeClr val="tx1">
                <a:lumMod val="50000"/>
                <a:lumOff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46" name="椭圆 45"/>
          <p:cNvSpPr/>
          <p:nvPr/>
        </p:nvSpPr>
        <p:spPr>
          <a:xfrm>
            <a:off x="4952228" y="3620850"/>
            <a:ext cx="636567" cy="636567"/>
          </a:xfrm>
          <a:prstGeom prst="ellipse">
            <a:avLst/>
          </a:prstGeom>
          <a:gradFill flip="none" rotWithShape="1">
            <a:gsLst>
              <a:gs pos="0">
                <a:schemeClr val="bg1"/>
              </a:gs>
              <a:gs pos="36000">
                <a:schemeClr val="bg1"/>
              </a:gs>
              <a:gs pos="100000">
                <a:srgbClr val="C7C7C7">
                  <a:lumMod val="98000"/>
                  <a:lumOff val="2000"/>
                </a:srgbClr>
              </a:gs>
            </a:gsLst>
            <a:lin ang="13500000" scaled="1"/>
            <a:tileRect/>
          </a:gradFill>
          <a:ln w="15875">
            <a:solidFill>
              <a:schemeClr val="bg1"/>
            </a:solidFill>
          </a:ln>
          <a:effectLst>
            <a:outerShdw blurRad="419100" dist="444500" dir="2700000" sx="90000" sy="90000" algn="tl" rotWithShape="0">
              <a:schemeClr val="tx1">
                <a:lumMod val="50000"/>
                <a:lumOff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77" name="Freeform 5"/>
          <p:cNvSpPr>
            <a:spLocks/>
          </p:cNvSpPr>
          <p:nvPr/>
        </p:nvSpPr>
        <p:spPr bwMode="auto">
          <a:xfrm>
            <a:off x="2797210" y="2914757"/>
            <a:ext cx="1401869" cy="1205292"/>
          </a:xfrm>
          <a:custGeom>
            <a:avLst/>
            <a:gdLst>
              <a:gd name="T0" fmla="*/ 17 w 525"/>
              <a:gd name="T1" fmla="*/ 451 h 451"/>
              <a:gd name="T2" fmla="*/ 6 w 525"/>
              <a:gd name="T3" fmla="*/ 431 h 451"/>
              <a:gd name="T4" fmla="*/ 251 w 525"/>
              <a:gd name="T5" fmla="*/ 10 h 451"/>
              <a:gd name="T6" fmla="*/ 274 w 525"/>
              <a:gd name="T7" fmla="*/ 10 h 451"/>
              <a:gd name="T8" fmla="*/ 519 w 525"/>
              <a:gd name="T9" fmla="*/ 431 h 451"/>
              <a:gd name="T10" fmla="*/ 508 w 525"/>
              <a:gd name="T11" fmla="*/ 451 h 451"/>
              <a:gd name="T12" fmla="*/ 17 w 525"/>
              <a:gd name="T13" fmla="*/ 451 h 451"/>
            </a:gdLst>
            <a:ahLst/>
            <a:cxnLst>
              <a:cxn ang="0">
                <a:pos x="T0" y="T1"/>
              </a:cxn>
              <a:cxn ang="0">
                <a:pos x="T2" y="T3"/>
              </a:cxn>
              <a:cxn ang="0">
                <a:pos x="T4" y="T5"/>
              </a:cxn>
              <a:cxn ang="0">
                <a:pos x="T6" y="T7"/>
              </a:cxn>
              <a:cxn ang="0">
                <a:pos x="T8" y="T9"/>
              </a:cxn>
              <a:cxn ang="0">
                <a:pos x="T10" y="T11"/>
              </a:cxn>
              <a:cxn ang="0">
                <a:pos x="T12" y="T13"/>
              </a:cxn>
            </a:cxnLst>
            <a:rect l="0" t="0" r="r" b="b"/>
            <a:pathLst>
              <a:path w="525" h="451">
                <a:moveTo>
                  <a:pt x="17" y="451"/>
                </a:moveTo>
                <a:cubicBezTo>
                  <a:pt x="5" y="451"/>
                  <a:pt x="0" y="442"/>
                  <a:pt x="6" y="431"/>
                </a:cubicBezTo>
                <a:cubicBezTo>
                  <a:pt x="251" y="10"/>
                  <a:pt x="251" y="10"/>
                  <a:pt x="251" y="10"/>
                </a:cubicBezTo>
                <a:cubicBezTo>
                  <a:pt x="257" y="0"/>
                  <a:pt x="268" y="0"/>
                  <a:pt x="274" y="10"/>
                </a:cubicBezTo>
                <a:cubicBezTo>
                  <a:pt x="519" y="431"/>
                  <a:pt x="519" y="431"/>
                  <a:pt x="519" y="431"/>
                </a:cubicBezTo>
                <a:cubicBezTo>
                  <a:pt x="525" y="442"/>
                  <a:pt x="520" y="451"/>
                  <a:pt x="508" y="451"/>
                </a:cubicBezTo>
                <a:lnTo>
                  <a:pt x="17" y="451"/>
                </a:lnTo>
                <a:close/>
              </a:path>
            </a:pathLst>
          </a:custGeom>
          <a:gradFill flip="none" rotWithShape="1">
            <a:gsLst>
              <a:gs pos="0">
                <a:schemeClr val="bg1"/>
              </a:gs>
              <a:gs pos="36000">
                <a:schemeClr val="bg1"/>
              </a:gs>
              <a:gs pos="100000">
                <a:srgbClr val="C7C7C7">
                  <a:lumMod val="84000"/>
                  <a:lumOff val="16000"/>
                </a:srgbClr>
              </a:gs>
            </a:gsLst>
            <a:lin ang="13500000" scaled="1"/>
            <a:tileRect/>
          </a:gradFill>
          <a:ln w="19050">
            <a:solidFill>
              <a:schemeClr val="bg1"/>
            </a:solidFill>
          </a:ln>
          <a:effectLst>
            <a:outerShdw blurRad="419100" dist="571500" dir="2700000" sx="90000" sy="90000" algn="tl" rotWithShape="0">
              <a:schemeClr val="tx1">
                <a:lumMod val="50000"/>
                <a:lumOff val="50000"/>
                <a:alpha val="2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4" name="文本框 53"/>
          <p:cNvSpPr txBox="1"/>
          <p:nvPr/>
        </p:nvSpPr>
        <p:spPr>
          <a:xfrm>
            <a:off x="2825479" y="3473791"/>
            <a:ext cx="1370443" cy="300082"/>
          </a:xfrm>
          <a:prstGeom prst="rect">
            <a:avLst/>
          </a:prstGeom>
          <a:noFill/>
        </p:spPr>
        <p:txBody>
          <a:bodyPr wrap="square" lIns="68580" tIns="34290" rIns="68580" bIns="34290" rtlCol="0">
            <a:spAutoFit/>
          </a:bodyPr>
          <a:lstStyle/>
          <a:p>
            <a:pPr algn="ctr"/>
            <a:r>
              <a:rPr lang="en-US" altLang="zh-CN" sz="1500" b="1" dirty="0" smtClean="0">
                <a:solidFill>
                  <a:schemeClr val="accent2"/>
                </a:solidFill>
              </a:rPr>
              <a:t>88</a:t>
            </a:r>
            <a:endParaRPr lang="zh-CN" altLang="en-US" sz="900" b="1" dirty="0">
              <a:solidFill>
                <a:schemeClr val="accent2"/>
              </a:solidFill>
            </a:endParaRPr>
          </a:p>
        </p:txBody>
      </p:sp>
      <p:sp>
        <p:nvSpPr>
          <p:cNvPr id="56" name="文本框 55"/>
          <p:cNvSpPr txBox="1"/>
          <p:nvPr/>
        </p:nvSpPr>
        <p:spPr>
          <a:xfrm>
            <a:off x="2688750" y="3761137"/>
            <a:ext cx="1623582" cy="253916"/>
          </a:xfrm>
          <a:prstGeom prst="rect">
            <a:avLst/>
          </a:prstGeom>
          <a:noFill/>
        </p:spPr>
        <p:txBody>
          <a:bodyPr wrap="square" lIns="68580" tIns="34290" rIns="68580" bIns="34290" rtlCol="0">
            <a:spAutoFit/>
          </a:bodyPr>
          <a:lstStyle/>
          <a:p>
            <a:pPr algn="ctr"/>
            <a:r>
              <a:rPr lang="zh-CN" altLang="en-US" sz="1200" dirty="0" smtClean="0">
                <a:solidFill>
                  <a:schemeClr val="tx1">
                    <a:lumMod val="75000"/>
                    <a:lumOff val="25000"/>
                  </a:schemeClr>
                </a:solidFill>
                <a:latin typeface="+mj-lt"/>
              </a:rPr>
              <a:t>标 题</a:t>
            </a:r>
            <a:endParaRPr lang="zh-CN" altLang="en-US" sz="1200" dirty="0">
              <a:solidFill>
                <a:schemeClr val="tx1">
                  <a:lumMod val="75000"/>
                  <a:lumOff val="25000"/>
                </a:schemeClr>
              </a:solidFill>
              <a:latin typeface="+mj-lt"/>
            </a:endParaRPr>
          </a:p>
        </p:txBody>
      </p:sp>
      <p:sp>
        <p:nvSpPr>
          <p:cNvPr id="30" name="Freeform 71"/>
          <p:cNvSpPr>
            <a:spLocks noEditPoints="1"/>
          </p:cNvSpPr>
          <p:nvPr/>
        </p:nvSpPr>
        <p:spPr bwMode="auto">
          <a:xfrm>
            <a:off x="5113035" y="3822815"/>
            <a:ext cx="293433" cy="210313"/>
          </a:xfrm>
          <a:custGeom>
            <a:avLst/>
            <a:gdLst>
              <a:gd name="T0" fmla="*/ 260 w 281"/>
              <a:gd name="T1" fmla="*/ 21 h 207"/>
              <a:gd name="T2" fmla="*/ 217 w 281"/>
              <a:gd name="T3" fmla="*/ 21 h 207"/>
              <a:gd name="T4" fmla="*/ 218 w 281"/>
              <a:gd name="T5" fmla="*/ 21 h 207"/>
              <a:gd name="T6" fmla="*/ 197 w 281"/>
              <a:gd name="T7" fmla="*/ 0 h 207"/>
              <a:gd name="T8" fmla="*/ 86 w 281"/>
              <a:gd name="T9" fmla="*/ 0 h 207"/>
              <a:gd name="T10" fmla="*/ 65 w 281"/>
              <a:gd name="T11" fmla="*/ 21 h 207"/>
              <a:gd name="T12" fmla="*/ 65 w 281"/>
              <a:gd name="T13" fmla="*/ 21 h 207"/>
              <a:gd name="T14" fmla="*/ 20 w 281"/>
              <a:gd name="T15" fmla="*/ 21 h 207"/>
              <a:gd name="T16" fmla="*/ 0 w 281"/>
              <a:gd name="T17" fmla="*/ 42 h 207"/>
              <a:gd name="T18" fmla="*/ 0 w 281"/>
              <a:gd name="T19" fmla="*/ 187 h 207"/>
              <a:gd name="T20" fmla="*/ 20 w 281"/>
              <a:gd name="T21" fmla="*/ 207 h 207"/>
              <a:gd name="T22" fmla="*/ 260 w 281"/>
              <a:gd name="T23" fmla="*/ 207 h 207"/>
              <a:gd name="T24" fmla="*/ 281 w 281"/>
              <a:gd name="T25" fmla="*/ 187 h 207"/>
              <a:gd name="T26" fmla="*/ 281 w 281"/>
              <a:gd name="T27" fmla="*/ 42 h 207"/>
              <a:gd name="T28" fmla="*/ 260 w 281"/>
              <a:gd name="T29" fmla="*/ 21 h 207"/>
              <a:gd name="T30" fmla="*/ 141 w 281"/>
              <a:gd name="T31" fmla="*/ 181 h 207"/>
              <a:gd name="T32" fmla="*/ 69 w 281"/>
              <a:gd name="T33" fmla="*/ 109 h 207"/>
              <a:gd name="T34" fmla="*/ 141 w 281"/>
              <a:gd name="T35" fmla="*/ 36 h 207"/>
              <a:gd name="T36" fmla="*/ 214 w 281"/>
              <a:gd name="T37" fmla="*/ 109 h 207"/>
              <a:gd name="T38" fmla="*/ 141 w 281"/>
              <a:gd name="T39" fmla="*/ 18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07">
                <a:moveTo>
                  <a:pt x="260" y="21"/>
                </a:moveTo>
                <a:cubicBezTo>
                  <a:pt x="217" y="21"/>
                  <a:pt x="217" y="21"/>
                  <a:pt x="217" y="21"/>
                </a:cubicBezTo>
                <a:cubicBezTo>
                  <a:pt x="218" y="21"/>
                  <a:pt x="218" y="21"/>
                  <a:pt x="218" y="21"/>
                </a:cubicBezTo>
                <a:cubicBezTo>
                  <a:pt x="218" y="9"/>
                  <a:pt x="208" y="0"/>
                  <a:pt x="197" y="0"/>
                </a:cubicBezTo>
                <a:cubicBezTo>
                  <a:pt x="86" y="0"/>
                  <a:pt x="86" y="0"/>
                  <a:pt x="86" y="0"/>
                </a:cubicBezTo>
                <a:cubicBezTo>
                  <a:pt x="75" y="0"/>
                  <a:pt x="65" y="9"/>
                  <a:pt x="65" y="21"/>
                </a:cubicBezTo>
                <a:cubicBezTo>
                  <a:pt x="65" y="21"/>
                  <a:pt x="65" y="21"/>
                  <a:pt x="65" y="21"/>
                </a:cubicBezTo>
                <a:cubicBezTo>
                  <a:pt x="20" y="21"/>
                  <a:pt x="20" y="21"/>
                  <a:pt x="20" y="21"/>
                </a:cubicBezTo>
                <a:cubicBezTo>
                  <a:pt x="9" y="21"/>
                  <a:pt x="0" y="31"/>
                  <a:pt x="0" y="42"/>
                </a:cubicBezTo>
                <a:cubicBezTo>
                  <a:pt x="0" y="187"/>
                  <a:pt x="0" y="187"/>
                  <a:pt x="0" y="187"/>
                </a:cubicBezTo>
                <a:cubicBezTo>
                  <a:pt x="0" y="198"/>
                  <a:pt x="9" y="207"/>
                  <a:pt x="20" y="207"/>
                </a:cubicBezTo>
                <a:cubicBezTo>
                  <a:pt x="260" y="207"/>
                  <a:pt x="260" y="207"/>
                  <a:pt x="260" y="207"/>
                </a:cubicBezTo>
                <a:cubicBezTo>
                  <a:pt x="271" y="207"/>
                  <a:pt x="281" y="198"/>
                  <a:pt x="281" y="187"/>
                </a:cubicBezTo>
                <a:cubicBezTo>
                  <a:pt x="281" y="42"/>
                  <a:pt x="281" y="42"/>
                  <a:pt x="281" y="42"/>
                </a:cubicBezTo>
                <a:cubicBezTo>
                  <a:pt x="281" y="31"/>
                  <a:pt x="271" y="21"/>
                  <a:pt x="260" y="21"/>
                </a:cubicBezTo>
                <a:close/>
                <a:moveTo>
                  <a:pt x="141" y="181"/>
                </a:moveTo>
                <a:cubicBezTo>
                  <a:pt x="101" y="181"/>
                  <a:pt x="69" y="149"/>
                  <a:pt x="69" y="109"/>
                </a:cubicBezTo>
                <a:cubicBezTo>
                  <a:pt x="69" y="69"/>
                  <a:pt x="101" y="36"/>
                  <a:pt x="141" y="36"/>
                </a:cubicBezTo>
                <a:cubicBezTo>
                  <a:pt x="181" y="36"/>
                  <a:pt x="214" y="69"/>
                  <a:pt x="214" y="109"/>
                </a:cubicBezTo>
                <a:cubicBezTo>
                  <a:pt x="214" y="149"/>
                  <a:pt x="181" y="181"/>
                  <a:pt x="141" y="181"/>
                </a:cubicBezTo>
                <a:close/>
              </a:path>
            </a:pathLst>
          </a:custGeom>
          <a:gradFill>
            <a:gsLst>
              <a:gs pos="100000">
                <a:srgbClr val="1971FF"/>
              </a:gs>
              <a:gs pos="31000">
                <a:schemeClr val="accent1"/>
              </a:gs>
            </a:gsLst>
            <a:lin ang="2700000" scaled="1"/>
          </a:gra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36" name="组合 35"/>
          <p:cNvGrpSpPr/>
          <p:nvPr/>
        </p:nvGrpSpPr>
        <p:grpSpPr>
          <a:xfrm>
            <a:off x="5188759" y="1675964"/>
            <a:ext cx="175329" cy="233908"/>
            <a:chOff x="10396538" y="461964"/>
            <a:chExt cx="165100" cy="282575"/>
          </a:xfrm>
          <a:gradFill>
            <a:gsLst>
              <a:gs pos="100000">
                <a:srgbClr val="1971FF"/>
              </a:gs>
              <a:gs pos="31000">
                <a:schemeClr val="accent1"/>
              </a:gs>
            </a:gsLst>
            <a:lin ang="2700000" scaled="1"/>
          </a:gradFill>
        </p:grpSpPr>
        <p:sp>
          <p:nvSpPr>
            <p:cNvPr id="38" name="Freeform 30"/>
            <p:cNvSpPr>
              <a:spLocks/>
            </p:cNvSpPr>
            <p:nvPr/>
          </p:nvSpPr>
          <p:spPr bwMode="auto">
            <a:xfrm>
              <a:off x="10420351" y="461964"/>
              <a:ext cx="115888" cy="192088"/>
            </a:xfrm>
            <a:custGeom>
              <a:avLst/>
              <a:gdLst>
                <a:gd name="T0" fmla="*/ 0 w 101"/>
                <a:gd name="T1" fmla="*/ 121 h 167"/>
                <a:gd name="T2" fmla="*/ 50 w 101"/>
                <a:gd name="T3" fmla="*/ 167 h 167"/>
                <a:gd name="T4" fmla="*/ 101 w 101"/>
                <a:gd name="T5" fmla="*/ 121 h 167"/>
                <a:gd name="T6" fmla="*/ 101 w 101"/>
                <a:gd name="T7" fmla="*/ 46 h 167"/>
                <a:gd name="T8" fmla="*/ 50 w 101"/>
                <a:gd name="T9" fmla="*/ 0 h 167"/>
                <a:gd name="T10" fmla="*/ 0 w 101"/>
                <a:gd name="T11" fmla="*/ 46 h 167"/>
                <a:gd name="T12" fmla="*/ 0 w 101"/>
                <a:gd name="T13" fmla="*/ 48 h 167"/>
                <a:gd name="T14" fmla="*/ 0 w 101"/>
                <a:gd name="T15" fmla="*/ 118 h 167"/>
                <a:gd name="T16" fmla="*/ 0 w 101"/>
                <a:gd name="T17" fmla="*/ 12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67">
                  <a:moveTo>
                    <a:pt x="0" y="121"/>
                  </a:moveTo>
                  <a:cubicBezTo>
                    <a:pt x="0" y="147"/>
                    <a:pt x="22" y="167"/>
                    <a:pt x="50" y="167"/>
                  </a:cubicBezTo>
                  <a:cubicBezTo>
                    <a:pt x="78" y="167"/>
                    <a:pt x="101" y="147"/>
                    <a:pt x="101" y="121"/>
                  </a:cubicBezTo>
                  <a:cubicBezTo>
                    <a:pt x="101" y="46"/>
                    <a:pt x="101" y="46"/>
                    <a:pt x="101" y="46"/>
                  </a:cubicBezTo>
                  <a:cubicBezTo>
                    <a:pt x="101" y="20"/>
                    <a:pt x="78" y="0"/>
                    <a:pt x="50" y="0"/>
                  </a:cubicBezTo>
                  <a:cubicBezTo>
                    <a:pt x="22" y="0"/>
                    <a:pt x="0" y="20"/>
                    <a:pt x="0" y="46"/>
                  </a:cubicBezTo>
                  <a:cubicBezTo>
                    <a:pt x="0" y="47"/>
                    <a:pt x="0" y="47"/>
                    <a:pt x="0" y="48"/>
                  </a:cubicBezTo>
                  <a:cubicBezTo>
                    <a:pt x="0" y="118"/>
                    <a:pt x="0" y="118"/>
                    <a:pt x="0" y="118"/>
                  </a:cubicBezTo>
                  <a:cubicBezTo>
                    <a:pt x="0" y="119"/>
                    <a:pt x="0" y="120"/>
                    <a:pt x="0"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1"/>
            <p:cNvSpPr>
              <a:spLocks/>
            </p:cNvSpPr>
            <p:nvPr/>
          </p:nvSpPr>
          <p:spPr bwMode="auto">
            <a:xfrm>
              <a:off x="10396538" y="547689"/>
              <a:ext cx="165100" cy="196850"/>
            </a:xfrm>
            <a:custGeom>
              <a:avLst/>
              <a:gdLst>
                <a:gd name="T0" fmla="*/ 131 w 144"/>
                <a:gd name="T1" fmla="*/ 0 h 171"/>
                <a:gd name="T2" fmla="*/ 131 w 144"/>
                <a:gd name="T3" fmla="*/ 41 h 171"/>
                <a:gd name="T4" fmla="*/ 72 w 144"/>
                <a:gd name="T5" fmla="*/ 101 h 171"/>
                <a:gd name="T6" fmla="*/ 12 w 144"/>
                <a:gd name="T7" fmla="*/ 41 h 171"/>
                <a:gd name="T8" fmla="*/ 12 w 144"/>
                <a:gd name="T9" fmla="*/ 0 h 171"/>
                <a:gd name="T10" fmla="*/ 0 w 144"/>
                <a:gd name="T11" fmla="*/ 0 h 171"/>
                <a:gd name="T12" fmla="*/ 0 w 144"/>
                <a:gd name="T13" fmla="*/ 44 h 171"/>
                <a:gd name="T14" fmla="*/ 0 w 144"/>
                <a:gd name="T15" fmla="*/ 44 h 171"/>
                <a:gd name="T16" fmla="*/ 64 w 144"/>
                <a:gd name="T17" fmla="*/ 113 h 171"/>
                <a:gd name="T18" fmla="*/ 64 w 144"/>
                <a:gd name="T19" fmla="*/ 159 h 171"/>
                <a:gd name="T20" fmla="*/ 16 w 144"/>
                <a:gd name="T21" fmla="*/ 159 h 171"/>
                <a:gd name="T22" fmla="*/ 16 w 144"/>
                <a:gd name="T23" fmla="*/ 171 h 171"/>
                <a:gd name="T24" fmla="*/ 127 w 144"/>
                <a:gd name="T25" fmla="*/ 171 h 171"/>
                <a:gd name="T26" fmla="*/ 127 w 144"/>
                <a:gd name="T27" fmla="*/ 159 h 171"/>
                <a:gd name="T28" fmla="*/ 77 w 144"/>
                <a:gd name="T29" fmla="*/ 159 h 171"/>
                <a:gd name="T30" fmla="*/ 77 w 144"/>
                <a:gd name="T31" fmla="*/ 113 h 171"/>
                <a:gd name="T32" fmla="*/ 144 w 144"/>
                <a:gd name="T33" fmla="*/ 44 h 171"/>
                <a:gd name="T34" fmla="*/ 144 w 144"/>
                <a:gd name="T35" fmla="*/ 44 h 171"/>
                <a:gd name="T36" fmla="*/ 144 w 144"/>
                <a:gd name="T37" fmla="*/ 0 h 171"/>
                <a:gd name="T38" fmla="*/ 131 w 144"/>
                <a:gd name="T3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71">
                  <a:moveTo>
                    <a:pt x="131" y="0"/>
                  </a:moveTo>
                  <a:cubicBezTo>
                    <a:pt x="131" y="41"/>
                    <a:pt x="131" y="41"/>
                    <a:pt x="131" y="41"/>
                  </a:cubicBezTo>
                  <a:cubicBezTo>
                    <a:pt x="131" y="74"/>
                    <a:pt x="105" y="101"/>
                    <a:pt x="72" y="101"/>
                  </a:cubicBezTo>
                  <a:cubicBezTo>
                    <a:pt x="39" y="101"/>
                    <a:pt x="12" y="74"/>
                    <a:pt x="12" y="41"/>
                  </a:cubicBezTo>
                  <a:cubicBezTo>
                    <a:pt x="12" y="0"/>
                    <a:pt x="12" y="0"/>
                    <a:pt x="12" y="0"/>
                  </a:cubicBezTo>
                  <a:cubicBezTo>
                    <a:pt x="0" y="0"/>
                    <a:pt x="0" y="0"/>
                    <a:pt x="0" y="0"/>
                  </a:cubicBezTo>
                  <a:cubicBezTo>
                    <a:pt x="0" y="44"/>
                    <a:pt x="0" y="44"/>
                    <a:pt x="0" y="44"/>
                  </a:cubicBezTo>
                  <a:cubicBezTo>
                    <a:pt x="0" y="44"/>
                    <a:pt x="0" y="44"/>
                    <a:pt x="0" y="44"/>
                  </a:cubicBezTo>
                  <a:cubicBezTo>
                    <a:pt x="1" y="80"/>
                    <a:pt x="29" y="109"/>
                    <a:pt x="64" y="113"/>
                  </a:cubicBezTo>
                  <a:cubicBezTo>
                    <a:pt x="64" y="159"/>
                    <a:pt x="64" y="159"/>
                    <a:pt x="64" y="159"/>
                  </a:cubicBezTo>
                  <a:cubicBezTo>
                    <a:pt x="16" y="159"/>
                    <a:pt x="16" y="159"/>
                    <a:pt x="16" y="159"/>
                  </a:cubicBezTo>
                  <a:cubicBezTo>
                    <a:pt x="16" y="171"/>
                    <a:pt x="16" y="171"/>
                    <a:pt x="16" y="171"/>
                  </a:cubicBezTo>
                  <a:cubicBezTo>
                    <a:pt x="127" y="171"/>
                    <a:pt x="127" y="171"/>
                    <a:pt x="127" y="171"/>
                  </a:cubicBezTo>
                  <a:cubicBezTo>
                    <a:pt x="127" y="159"/>
                    <a:pt x="127" y="159"/>
                    <a:pt x="127" y="159"/>
                  </a:cubicBezTo>
                  <a:cubicBezTo>
                    <a:pt x="77" y="159"/>
                    <a:pt x="77" y="159"/>
                    <a:pt x="77" y="159"/>
                  </a:cubicBezTo>
                  <a:cubicBezTo>
                    <a:pt x="77" y="113"/>
                    <a:pt x="77" y="113"/>
                    <a:pt x="77" y="113"/>
                  </a:cubicBezTo>
                  <a:cubicBezTo>
                    <a:pt x="113" y="111"/>
                    <a:pt x="143" y="81"/>
                    <a:pt x="144" y="44"/>
                  </a:cubicBezTo>
                  <a:cubicBezTo>
                    <a:pt x="144" y="44"/>
                    <a:pt x="144" y="44"/>
                    <a:pt x="144" y="44"/>
                  </a:cubicBezTo>
                  <a:cubicBezTo>
                    <a:pt x="144" y="0"/>
                    <a:pt x="144" y="0"/>
                    <a:pt x="144" y="0"/>
                  </a:cubicBezTo>
                  <a:lnTo>
                    <a:pt x="1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 name="组合 1"/>
          <p:cNvGrpSpPr/>
          <p:nvPr/>
        </p:nvGrpSpPr>
        <p:grpSpPr>
          <a:xfrm>
            <a:off x="5805075" y="1463829"/>
            <a:ext cx="2139360" cy="722594"/>
            <a:chOff x="5805075" y="1463829"/>
            <a:chExt cx="2139360" cy="722594"/>
          </a:xfrm>
        </p:grpSpPr>
        <p:sp>
          <p:nvSpPr>
            <p:cNvPr id="40" name="TextBox 39"/>
            <p:cNvSpPr txBox="1"/>
            <p:nvPr/>
          </p:nvSpPr>
          <p:spPr>
            <a:xfrm>
              <a:off x="5818929" y="1463829"/>
              <a:ext cx="714591" cy="204171"/>
            </a:xfrm>
            <a:prstGeom prst="rect">
              <a:avLst/>
            </a:prstGeom>
            <a:noFill/>
          </p:spPr>
          <p:txBody>
            <a:bodyPr wrap="square" lIns="34554" tIns="17278" rIns="34554" bIns="17278" rtlCol="0">
              <a:spAutoFit/>
            </a:bodyPr>
            <a:lstStyle/>
            <a:p>
              <a:pPr lvl="0"/>
              <a:r>
                <a:rPr lang="zh-CN" altLang="en-US" sz="1100" dirty="0">
                  <a:solidFill>
                    <a:schemeClr val="accent1"/>
                  </a:solidFill>
                  <a:latin typeface="+mj-ea"/>
                  <a:ea typeface="+mj-ea"/>
                </a:rPr>
                <a:t>添加标题</a:t>
              </a:r>
            </a:p>
          </p:txBody>
        </p:sp>
        <p:sp>
          <p:nvSpPr>
            <p:cNvPr id="41" name="矩形 40"/>
            <p:cNvSpPr/>
            <p:nvPr/>
          </p:nvSpPr>
          <p:spPr>
            <a:xfrm>
              <a:off x="5805075" y="1673975"/>
              <a:ext cx="2139360" cy="512448"/>
            </a:xfrm>
            <a:prstGeom prst="rect">
              <a:avLst/>
            </a:prstGeom>
          </p:spPr>
          <p:txBody>
            <a:bodyPr wrap="square" lIns="68580" tIns="34290" rIns="68580" bIns="34290">
              <a:spAutoFit/>
            </a:bodyPr>
            <a:lstStyle/>
            <a:p>
              <a:pPr>
                <a:lnSpc>
                  <a:spcPct val="120000"/>
                </a:lnSpc>
              </a:pPr>
              <a:r>
                <a:rPr lang="en-US" altLang="zh-CN" sz="800" dirty="0">
                  <a:solidFill>
                    <a:schemeClr val="bg1">
                      <a:lumMod val="50000"/>
                    </a:schemeClr>
                  </a:solidFill>
                </a:rPr>
                <a:t>Experience as reference to your, as prudence as your brother and hope as your sentry. Four short </a:t>
              </a:r>
              <a:r>
                <a:rPr lang="en-US" altLang="zh-CN" sz="800" dirty="0" smtClean="0">
                  <a:solidFill>
                    <a:schemeClr val="bg1">
                      <a:lumMod val="50000"/>
                    </a:schemeClr>
                  </a:solidFill>
                </a:rPr>
                <a:t>to</a:t>
              </a:r>
              <a:endParaRPr lang="en-US" altLang="zh-CN" sz="800" dirty="0">
                <a:solidFill>
                  <a:schemeClr val="bg1">
                    <a:lumMod val="50000"/>
                  </a:schemeClr>
                </a:solidFill>
              </a:endParaRPr>
            </a:p>
          </p:txBody>
        </p:sp>
      </p:grpSp>
      <p:grpSp>
        <p:nvGrpSpPr>
          <p:cNvPr id="3" name="组合 2"/>
          <p:cNvGrpSpPr/>
          <p:nvPr/>
        </p:nvGrpSpPr>
        <p:grpSpPr>
          <a:xfrm>
            <a:off x="5805075" y="2545178"/>
            <a:ext cx="2139360" cy="722594"/>
            <a:chOff x="5805075" y="2545178"/>
            <a:chExt cx="2139360" cy="722594"/>
          </a:xfrm>
        </p:grpSpPr>
        <p:sp>
          <p:nvSpPr>
            <p:cNvPr id="42" name="TextBox 41"/>
            <p:cNvSpPr txBox="1"/>
            <p:nvPr/>
          </p:nvSpPr>
          <p:spPr>
            <a:xfrm>
              <a:off x="5818928" y="2545178"/>
              <a:ext cx="714591" cy="204171"/>
            </a:xfrm>
            <a:prstGeom prst="rect">
              <a:avLst/>
            </a:prstGeom>
            <a:noFill/>
          </p:spPr>
          <p:txBody>
            <a:bodyPr wrap="square" lIns="34554" tIns="17278" rIns="34554" bIns="17278" rtlCol="0">
              <a:spAutoFit/>
            </a:bodyPr>
            <a:lstStyle/>
            <a:p>
              <a:pPr lvl="0"/>
              <a:r>
                <a:rPr lang="zh-CN" altLang="en-US" sz="1100" dirty="0">
                  <a:solidFill>
                    <a:schemeClr val="accent1"/>
                  </a:solidFill>
                  <a:latin typeface="+mj-ea"/>
                  <a:ea typeface="+mj-ea"/>
                </a:rPr>
                <a:t>添加标题</a:t>
              </a:r>
            </a:p>
          </p:txBody>
        </p:sp>
        <p:sp>
          <p:nvSpPr>
            <p:cNvPr id="43" name="矩形 42"/>
            <p:cNvSpPr/>
            <p:nvPr/>
          </p:nvSpPr>
          <p:spPr>
            <a:xfrm>
              <a:off x="5805075" y="2755324"/>
              <a:ext cx="2139360" cy="512448"/>
            </a:xfrm>
            <a:prstGeom prst="rect">
              <a:avLst/>
            </a:prstGeom>
          </p:spPr>
          <p:txBody>
            <a:bodyPr wrap="square" lIns="68580" tIns="34290" rIns="68580" bIns="34290">
              <a:spAutoFit/>
            </a:bodyPr>
            <a:lstStyle/>
            <a:p>
              <a:pPr>
                <a:lnSpc>
                  <a:spcPct val="120000"/>
                </a:lnSpc>
              </a:pPr>
              <a:r>
                <a:rPr lang="en-US" altLang="zh-CN" sz="800" dirty="0">
                  <a:solidFill>
                    <a:schemeClr val="bg1">
                      <a:lumMod val="50000"/>
                    </a:schemeClr>
                  </a:solidFill>
                </a:rPr>
                <a:t>Experience as reference to your, as prudence as your brother and hope as your sentry. Four short </a:t>
              </a:r>
              <a:r>
                <a:rPr lang="en-US" altLang="zh-CN" sz="800" dirty="0" smtClean="0">
                  <a:solidFill>
                    <a:schemeClr val="bg1">
                      <a:lumMod val="50000"/>
                    </a:schemeClr>
                  </a:solidFill>
                </a:rPr>
                <a:t>to</a:t>
              </a:r>
              <a:endParaRPr lang="en-US" altLang="zh-CN" sz="800" dirty="0">
                <a:solidFill>
                  <a:schemeClr val="bg1">
                    <a:lumMod val="50000"/>
                  </a:schemeClr>
                </a:solidFill>
              </a:endParaRPr>
            </a:p>
          </p:txBody>
        </p:sp>
      </p:grpSp>
      <p:grpSp>
        <p:nvGrpSpPr>
          <p:cNvPr id="4" name="组合 3"/>
          <p:cNvGrpSpPr/>
          <p:nvPr/>
        </p:nvGrpSpPr>
        <p:grpSpPr>
          <a:xfrm>
            <a:off x="5805075" y="3659052"/>
            <a:ext cx="2139360" cy="722594"/>
            <a:chOff x="5805075" y="3659052"/>
            <a:chExt cx="2139360" cy="722594"/>
          </a:xfrm>
        </p:grpSpPr>
        <p:sp>
          <p:nvSpPr>
            <p:cNvPr id="50" name="TextBox 49"/>
            <p:cNvSpPr txBox="1"/>
            <p:nvPr/>
          </p:nvSpPr>
          <p:spPr>
            <a:xfrm>
              <a:off x="5871975" y="3659052"/>
              <a:ext cx="714591" cy="204171"/>
            </a:xfrm>
            <a:prstGeom prst="rect">
              <a:avLst/>
            </a:prstGeom>
            <a:noFill/>
          </p:spPr>
          <p:txBody>
            <a:bodyPr wrap="square" lIns="34554" tIns="17278" rIns="34554" bIns="17278" rtlCol="0">
              <a:spAutoFit/>
            </a:bodyPr>
            <a:lstStyle/>
            <a:p>
              <a:pPr lvl="0"/>
              <a:r>
                <a:rPr lang="zh-CN" altLang="en-US" sz="1100" dirty="0">
                  <a:solidFill>
                    <a:schemeClr val="accent1"/>
                  </a:solidFill>
                  <a:latin typeface="+mj-ea"/>
                  <a:ea typeface="+mj-ea"/>
                </a:rPr>
                <a:t>添加标题</a:t>
              </a:r>
            </a:p>
          </p:txBody>
        </p:sp>
        <p:sp>
          <p:nvSpPr>
            <p:cNvPr id="51" name="矩形 50"/>
            <p:cNvSpPr/>
            <p:nvPr/>
          </p:nvSpPr>
          <p:spPr>
            <a:xfrm>
              <a:off x="5805075" y="3869198"/>
              <a:ext cx="2139360" cy="512448"/>
            </a:xfrm>
            <a:prstGeom prst="rect">
              <a:avLst/>
            </a:prstGeom>
          </p:spPr>
          <p:txBody>
            <a:bodyPr wrap="square" lIns="68580" tIns="34290" rIns="68580" bIns="34290">
              <a:spAutoFit/>
            </a:bodyPr>
            <a:lstStyle/>
            <a:p>
              <a:pPr>
                <a:lnSpc>
                  <a:spcPct val="120000"/>
                </a:lnSpc>
              </a:pPr>
              <a:r>
                <a:rPr lang="en-US" altLang="zh-CN" sz="800" dirty="0">
                  <a:solidFill>
                    <a:schemeClr val="bg1">
                      <a:lumMod val="50000"/>
                    </a:schemeClr>
                  </a:solidFill>
                </a:rPr>
                <a:t>Experience as reference to your, as prudence as your brother and hope as your sentry. Four short </a:t>
              </a:r>
              <a:r>
                <a:rPr lang="en-US" altLang="zh-CN" sz="800" dirty="0" smtClean="0">
                  <a:solidFill>
                    <a:schemeClr val="bg1">
                      <a:lumMod val="50000"/>
                    </a:schemeClr>
                  </a:solidFill>
                </a:rPr>
                <a:t>to</a:t>
              </a:r>
              <a:endParaRPr lang="en-US" altLang="zh-CN" sz="800" dirty="0">
                <a:solidFill>
                  <a:schemeClr val="bg1">
                    <a:lumMod val="50000"/>
                  </a:schemeClr>
                </a:solidFill>
              </a:endParaRPr>
            </a:p>
          </p:txBody>
        </p:sp>
      </p:grpSp>
      <p:sp>
        <p:nvSpPr>
          <p:cNvPr id="31" name="文本框 54"/>
          <p:cNvSpPr txBox="1"/>
          <p:nvPr/>
        </p:nvSpPr>
        <p:spPr>
          <a:xfrm>
            <a:off x="1869812" y="2461535"/>
            <a:ext cx="1623582" cy="253916"/>
          </a:xfrm>
          <a:prstGeom prst="rect">
            <a:avLst/>
          </a:prstGeom>
          <a:noFill/>
        </p:spPr>
        <p:txBody>
          <a:bodyPr wrap="square" lIns="68580" tIns="34290" rIns="68580" bIns="34290" rtlCol="0">
            <a:spAutoFit/>
          </a:bodyPr>
          <a:lstStyle/>
          <a:p>
            <a:pPr algn="ctr"/>
            <a:r>
              <a:rPr lang="zh-CN" altLang="en-US" sz="1200" dirty="0">
                <a:solidFill>
                  <a:schemeClr val="tx1">
                    <a:lumMod val="75000"/>
                    <a:lumOff val="25000"/>
                  </a:schemeClr>
                </a:solidFill>
              </a:rPr>
              <a:t>标 题</a:t>
            </a:r>
          </a:p>
        </p:txBody>
      </p:sp>
      <p:sp>
        <p:nvSpPr>
          <p:cNvPr id="45" name="椭圆 44"/>
          <p:cNvSpPr/>
          <p:nvPr/>
        </p:nvSpPr>
        <p:spPr>
          <a:xfrm>
            <a:off x="4952228" y="2553044"/>
            <a:ext cx="636567" cy="636567"/>
          </a:xfrm>
          <a:prstGeom prst="ellipse">
            <a:avLst/>
          </a:prstGeom>
          <a:gradFill flip="none" rotWithShape="1">
            <a:gsLst>
              <a:gs pos="0">
                <a:schemeClr val="bg1"/>
              </a:gs>
              <a:gs pos="36000">
                <a:schemeClr val="bg1"/>
              </a:gs>
              <a:gs pos="100000">
                <a:srgbClr val="C7C7C7">
                  <a:lumMod val="90000"/>
                  <a:lumOff val="10000"/>
                </a:srgbClr>
              </a:gs>
            </a:gsLst>
            <a:lin ang="13500000" scaled="1"/>
            <a:tileRect/>
          </a:gradFill>
          <a:ln w="15875">
            <a:solidFill>
              <a:schemeClr val="bg1"/>
            </a:solidFill>
          </a:ln>
          <a:effectLst>
            <a:outerShdw blurRad="419100" dist="444500" dir="2700000" sx="90000" sy="90000" algn="tl" rotWithShape="0">
              <a:schemeClr val="tx1">
                <a:lumMod val="50000"/>
                <a:lumOff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33" name="KSO_Shape"/>
          <p:cNvSpPr>
            <a:spLocks/>
          </p:cNvSpPr>
          <p:nvPr/>
        </p:nvSpPr>
        <p:spPr bwMode="auto">
          <a:xfrm>
            <a:off x="5128702" y="2770586"/>
            <a:ext cx="343381" cy="201481"/>
          </a:xfrm>
          <a:custGeom>
            <a:avLst/>
            <a:gdLst>
              <a:gd name="T0" fmla="*/ 1660776 w 2546350"/>
              <a:gd name="T1" fmla="*/ 783048 h 1409701"/>
              <a:gd name="T2" fmla="*/ 1769836 w 2546350"/>
              <a:gd name="T3" fmla="*/ 861918 h 1409701"/>
              <a:gd name="T4" fmla="*/ 921682 w 2546350"/>
              <a:gd name="T5" fmla="*/ 1409701 h 1409701"/>
              <a:gd name="T6" fmla="*/ 729797 w 2546350"/>
              <a:gd name="T7" fmla="*/ 859878 h 1409701"/>
              <a:gd name="T8" fmla="*/ 850647 w 2546350"/>
              <a:gd name="T9" fmla="*/ 778742 h 1409701"/>
              <a:gd name="T10" fmla="*/ 591880 w 2546350"/>
              <a:gd name="T11" fmla="*/ 727368 h 1409701"/>
              <a:gd name="T12" fmla="*/ 778102 w 2546350"/>
              <a:gd name="T13" fmla="*/ 739045 h 1409701"/>
              <a:gd name="T14" fmla="*/ 684667 w 2546350"/>
              <a:gd name="T15" fmla="*/ 817014 h 1409701"/>
              <a:gd name="T16" fmla="*/ 0 w 2546350"/>
              <a:gd name="T17" fmla="*/ 1339155 h 1409701"/>
              <a:gd name="T18" fmla="*/ 77074 w 2546350"/>
              <a:gd name="T19" fmla="*/ 740308 h 1409701"/>
              <a:gd name="T20" fmla="*/ 449520 w 2546350"/>
              <a:gd name="T21" fmla="*/ 727368 h 1409701"/>
              <a:gd name="T22" fmla="*/ 2425273 w 2546350"/>
              <a:gd name="T23" fmla="*/ 707077 h 1409701"/>
              <a:gd name="T24" fmla="*/ 2545217 w 2546350"/>
              <a:gd name="T25" fmla="*/ 788440 h 1409701"/>
              <a:gd name="T26" fmla="*/ 2353389 w 2546350"/>
              <a:gd name="T27" fmla="*/ 1338263 h 1409701"/>
              <a:gd name="T28" fmla="*/ 1748292 w 2546350"/>
              <a:gd name="T29" fmla="*/ 761030 h 1409701"/>
              <a:gd name="T30" fmla="*/ 1751639 w 2546350"/>
              <a:gd name="T31" fmla="*/ 672628 h 1409701"/>
              <a:gd name="T32" fmla="*/ 1318533 w 2546350"/>
              <a:gd name="T33" fmla="*/ 82101 h 1409701"/>
              <a:gd name="T34" fmla="*/ 1428751 w 2546350"/>
              <a:gd name="T35" fmla="*/ 162185 h 1409701"/>
              <a:gd name="T36" fmla="*/ 1493838 w 2546350"/>
              <a:gd name="T37" fmla="*/ 298986 h 1409701"/>
              <a:gd name="T38" fmla="*/ 1524257 w 2546350"/>
              <a:gd name="T39" fmla="*/ 372145 h 1409701"/>
              <a:gd name="T40" fmla="*/ 1505392 w 2546350"/>
              <a:gd name="T41" fmla="*/ 463325 h 1409701"/>
              <a:gd name="T42" fmla="*/ 1460047 w 2546350"/>
              <a:gd name="T43" fmla="*/ 561245 h 1409701"/>
              <a:gd name="T44" fmla="*/ 1364570 w 2546350"/>
              <a:gd name="T45" fmla="*/ 665831 h 1409701"/>
              <a:gd name="T46" fmla="*/ 1235529 w 2546350"/>
              <a:gd name="T47" fmla="*/ 699861 h 1409701"/>
              <a:gd name="T48" fmla="*/ 1111250 w 2546350"/>
              <a:gd name="T49" fmla="*/ 650631 h 1409701"/>
              <a:gd name="T50" fmla="*/ 1024391 w 2546350"/>
              <a:gd name="T51" fmla="*/ 535155 h 1409701"/>
              <a:gd name="T52" fmla="*/ 983737 w 2546350"/>
              <a:gd name="T53" fmla="*/ 456120 h 1409701"/>
              <a:gd name="T54" fmla="*/ 981706 w 2546350"/>
              <a:gd name="T55" fmla="*/ 350306 h 1409701"/>
              <a:gd name="T56" fmla="*/ 1016227 w 2546350"/>
              <a:gd name="T57" fmla="*/ 255428 h 1409701"/>
              <a:gd name="T58" fmla="*/ 1096056 w 2546350"/>
              <a:gd name="T59" fmla="*/ 132465 h 1409701"/>
              <a:gd name="T60" fmla="*/ 1216252 w 2546350"/>
              <a:gd name="T61" fmla="*/ 72346 h 1409701"/>
              <a:gd name="T62" fmla="*/ 607408 w 2546350"/>
              <a:gd name="T63" fmla="*/ 33571 h 1409701"/>
              <a:gd name="T64" fmla="*/ 712589 w 2546350"/>
              <a:gd name="T65" fmla="*/ 123183 h 1409701"/>
              <a:gd name="T66" fmla="*/ 769261 w 2546350"/>
              <a:gd name="T67" fmla="*/ 265656 h 1409701"/>
              <a:gd name="T68" fmla="*/ 798064 w 2546350"/>
              <a:gd name="T69" fmla="*/ 332602 h 1409701"/>
              <a:gd name="T70" fmla="*/ 773361 w 2546350"/>
              <a:gd name="T71" fmla="*/ 407758 h 1409701"/>
              <a:gd name="T72" fmla="*/ 720523 w 2546350"/>
              <a:gd name="T73" fmla="*/ 523831 h 1409701"/>
              <a:gd name="T74" fmla="*/ 618969 w 2546350"/>
              <a:gd name="T75" fmla="*/ 619796 h 1409701"/>
              <a:gd name="T76" fmla="*/ 487264 w 2546350"/>
              <a:gd name="T77" fmla="*/ 642029 h 1409701"/>
              <a:gd name="T78" fmla="*/ 367575 w 2546350"/>
              <a:gd name="T79" fmla="*/ 581909 h 1409701"/>
              <a:gd name="T80" fmla="*/ 287555 w 2546350"/>
              <a:gd name="T81" fmla="*/ 458947 h 1409701"/>
              <a:gd name="T82" fmla="*/ 251422 w 2546350"/>
              <a:gd name="T83" fmla="*/ 393595 h 1409701"/>
              <a:gd name="T84" fmla="*/ 256812 w 2546350"/>
              <a:gd name="T85" fmla="*/ 287371 h 1409701"/>
              <a:gd name="T86" fmla="*/ 290275 w 2546350"/>
              <a:gd name="T87" fmla="*/ 192832 h 1409701"/>
              <a:gd name="T88" fmla="*/ 372335 w 2546350"/>
              <a:gd name="T89" fmla="*/ 72365 h 1409701"/>
              <a:gd name="T90" fmla="*/ 493838 w 2546350"/>
              <a:gd name="T91" fmla="*/ 15875 h 1409701"/>
              <a:gd name="T92" fmla="*/ 2131399 w 2546350"/>
              <a:gd name="T93" fmla="*/ 28121 h 1409701"/>
              <a:gd name="T94" fmla="*/ 2230687 w 2546350"/>
              <a:gd name="T95" fmla="*/ 126773 h 1409701"/>
              <a:gd name="T96" fmla="*/ 2278638 w 2546350"/>
              <a:gd name="T97" fmla="*/ 268548 h 1409701"/>
              <a:gd name="T98" fmla="*/ 2303010 w 2546350"/>
              <a:gd name="T99" fmla="*/ 342808 h 1409701"/>
              <a:gd name="T100" fmla="*/ 2271717 w 2546350"/>
              <a:gd name="T101" fmla="*/ 401411 h 1409701"/>
              <a:gd name="T102" fmla="*/ 2206659 w 2546350"/>
              <a:gd name="T103" fmla="*/ 537936 h 1409701"/>
              <a:gd name="T104" fmla="*/ 2096263 w 2546350"/>
              <a:gd name="T105" fmla="*/ 618218 h 1409701"/>
              <a:gd name="T106" fmla="*/ 1962972 w 2546350"/>
              <a:gd name="T107" fmla="*/ 620259 h 1409701"/>
              <a:gd name="T108" fmla="*/ 1850763 w 2546350"/>
              <a:gd name="T109" fmla="*/ 543152 h 1409701"/>
              <a:gd name="T110" fmla="*/ 1783438 w 2546350"/>
              <a:gd name="T111" fmla="*/ 408895 h 1409701"/>
              <a:gd name="T112" fmla="*/ 1749644 w 2546350"/>
              <a:gd name="T113" fmla="*/ 354290 h 1409701"/>
              <a:gd name="T114" fmla="*/ 1770632 w 2546350"/>
              <a:gd name="T115" fmla="*/ 268288 h 1409701"/>
              <a:gd name="T116" fmla="*/ 1811774 w 2546350"/>
              <a:gd name="T117" fmla="*/ 145370 h 1409701"/>
              <a:gd name="T118" fmla="*/ 1905168 w 2546350"/>
              <a:gd name="T119" fmla="*/ 38100 h 1409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gradFill>
            <a:gsLst>
              <a:gs pos="100000">
                <a:srgbClr val="1971FF"/>
              </a:gs>
              <a:gs pos="31000">
                <a:schemeClr val="accent1"/>
              </a:gs>
            </a:gsLst>
            <a:lin ang="2700000" scaled="1"/>
          </a:gradFill>
          <a:ln>
            <a:noFill/>
          </a:ln>
          <a:extLst/>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4"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35"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49199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700" fill="hold"/>
                                        <p:tgtEl>
                                          <p:spTgt spid="34"/>
                                        </p:tgtEl>
                                        <p:attrNameLst>
                                          <p:attrName>ppt_w</p:attrName>
                                        </p:attrNameLst>
                                      </p:cBhvr>
                                      <p:tavLst>
                                        <p:tav tm="0">
                                          <p:val>
                                            <p:strVal val="#ppt_w*0.70"/>
                                          </p:val>
                                        </p:tav>
                                        <p:tav tm="100000">
                                          <p:val>
                                            <p:strVal val="#ppt_w"/>
                                          </p:val>
                                        </p:tav>
                                      </p:tavLst>
                                    </p:anim>
                                    <p:anim calcmode="lin" valueType="num">
                                      <p:cBhvr>
                                        <p:cTn id="8" dur="700" fill="hold"/>
                                        <p:tgtEl>
                                          <p:spTgt spid="34"/>
                                        </p:tgtEl>
                                        <p:attrNameLst>
                                          <p:attrName>ppt_h</p:attrName>
                                        </p:attrNameLst>
                                      </p:cBhvr>
                                      <p:tavLst>
                                        <p:tav tm="0">
                                          <p:val>
                                            <p:strVal val="#ppt_h"/>
                                          </p:val>
                                        </p:tav>
                                        <p:tav tm="100000">
                                          <p:val>
                                            <p:strVal val="#ppt_h"/>
                                          </p:val>
                                        </p:tav>
                                      </p:tavLst>
                                    </p:anim>
                                    <p:animEffect transition="in" filter="fade">
                                      <p:cBhvr>
                                        <p:cTn id="9" dur="700"/>
                                        <p:tgtEl>
                                          <p:spTgt spid="34"/>
                                        </p:tgtEl>
                                      </p:cBhvr>
                                    </p:animEffect>
                                  </p:childTnLst>
                                </p:cTn>
                              </p:par>
                            </p:childTnLst>
                          </p:cTn>
                        </p:par>
                        <p:par>
                          <p:cTn id="10" fill="hold">
                            <p:stCondLst>
                              <p:cond delay="700"/>
                            </p:stCondLst>
                            <p:childTnLst>
                              <p:par>
                                <p:cTn id="11" presetID="53" presetClass="entr" presetSubtype="16"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p:cTn id="13" dur="500" fill="hold"/>
                                        <p:tgtEl>
                                          <p:spTgt spid="49"/>
                                        </p:tgtEl>
                                        <p:attrNameLst>
                                          <p:attrName>ppt_w</p:attrName>
                                        </p:attrNameLst>
                                      </p:cBhvr>
                                      <p:tavLst>
                                        <p:tav tm="0">
                                          <p:val>
                                            <p:fltVal val="0"/>
                                          </p:val>
                                        </p:tav>
                                        <p:tav tm="100000">
                                          <p:val>
                                            <p:strVal val="#ppt_w"/>
                                          </p:val>
                                        </p:tav>
                                      </p:tavLst>
                                    </p:anim>
                                    <p:anim calcmode="lin" valueType="num">
                                      <p:cBhvr>
                                        <p:cTn id="14" dur="500" fill="hold"/>
                                        <p:tgtEl>
                                          <p:spTgt spid="49"/>
                                        </p:tgtEl>
                                        <p:attrNameLst>
                                          <p:attrName>ppt_h</p:attrName>
                                        </p:attrNameLst>
                                      </p:cBhvr>
                                      <p:tavLst>
                                        <p:tav tm="0">
                                          <p:val>
                                            <p:fltVal val="0"/>
                                          </p:val>
                                        </p:tav>
                                        <p:tav tm="100000">
                                          <p:val>
                                            <p:strVal val="#ppt_h"/>
                                          </p:val>
                                        </p:tav>
                                      </p:tavLst>
                                    </p:anim>
                                    <p:animEffect transition="in" filter="fade">
                                      <p:cBhvr>
                                        <p:cTn id="15" dur="500"/>
                                        <p:tgtEl>
                                          <p:spTgt spid="49"/>
                                        </p:tgtEl>
                                      </p:cBhvr>
                                    </p:animEffect>
                                  </p:childTnLst>
                                </p:cTn>
                              </p:par>
                            </p:childTnLst>
                          </p:cTn>
                        </p:par>
                        <p:par>
                          <p:cTn id="16" fill="hold">
                            <p:stCondLst>
                              <p:cond delay="1200"/>
                            </p:stCondLst>
                            <p:childTnLst>
                              <p:par>
                                <p:cTn id="17" presetID="10" presetClass="entr" presetSubtype="0" fill="hold" grpId="0"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par>
                                <p:cTn id="20" presetID="64" presetClass="path" presetSubtype="0" decel="30000" fill="hold" grpId="1" nodeType="withEffect">
                                  <p:stCondLst>
                                    <p:cond delay="0"/>
                                  </p:stCondLst>
                                  <p:childTnLst>
                                    <p:animMotion origin="layout" path="M -4.58333E-6 0.03889 L -4.58333E-6 -0.14814 " pathEditMode="relative" rAng="0" ptsTypes="AA">
                                      <p:cBhvr>
                                        <p:cTn id="21" dur="750" spd="-100000" fill="hold"/>
                                        <p:tgtEl>
                                          <p:spTgt spid="75"/>
                                        </p:tgtEl>
                                        <p:attrNameLst>
                                          <p:attrName>ppt_x</p:attrName>
                                          <p:attrName>ppt_y</p:attrName>
                                        </p:attrNameLst>
                                      </p:cBhvr>
                                      <p:rCtr x="0" y="-9352"/>
                                    </p:animMotion>
                                  </p:childTnLst>
                                </p:cTn>
                              </p:par>
                              <p:par>
                                <p:cTn id="22" presetID="64" presetClass="path" presetSubtype="0" accel="30000" decel="30000" fill="hold" grpId="2" nodeType="withEffect">
                                  <p:stCondLst>
                                    <p:cond delay="750"/>
                                  </p:stCondLst>
                                  <p:childTnLst>
                                    <p:animMotion origin="layout" path="M -4.58333E-6 0.03843 L -4.58333E-6 -3.7037E-6 " pathEditMode="relative" rAng="0" ptsTypes="AA">
                                      <p:cBhvr>
                                        <p:cTn id="23" dur="750" fill="hold"/>
                                        <p:tgtEl>
                                          <p:spTgt spid="75"/>
                                        </p:tgtEl>
                                        <p:attrNameLst>
                                          <p:attrName>ppt_x</p:attrName>
                                          <p:attrName>ppt_y</p:attrName>
                                        </p:attrNameLst>
                                      </p:cBhvr>
                                      <p:rCtr x="0" y="-1921"/>
                                    </p:animMotion>
                                  </p:childTnLst>
                                </p:cTn>
                              </p:par>
                              <p:par>
                                <p:cTn id="24" presetID="10"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500"/>
                                        <p:tgtEl>
                                          <p:spTgt spid="78"/>
                                        </p:tgtEl>
                                      </p:cBhvr>
                                    </p:animEffect>
                                  </p:childTnLst>
                                </p:cTn>
                              </p:par>
                              <p:par>
                                <p:cTn id="27" presetID="42" presetClass="path" presetSubtype="0" decel="30000" fill="hold" grpId="1" nodeType="withEffect">
                                  <p:stCondLst>
                                    <p:cond delay="0"/>
                                  </p:stCondLst>
                                  <p:childTnLst>
                                    <p:animMotion origin="layout" path="M 3.125E-6 -0.03981 L 3.125E-6 0.14815 " pathEditMode="relative" rAng="0" ptsTypes="AA">
                                      <p:cBhvr>
                                        <p:cTn id="28" dur="750" spd="-100000" fill="hold"/>
                                        <p:tgtEl>
                                          <p:spTgt spid="78"/>
                                        </p:tgtEl>
                                        <p:attrNameLst>
                                          <p:attrName>ppt_x</p:attrName>
                                          <p:attrName>ppt_y</p:attrName>
                                        </p:attrNameLst>
                                      </p:cBhvr>
                                      <p:rCtr x="0" y="9398"/>
                                    </p:animMotion>
                                  </p:childTnLst>
                                </p:cTn>
                              </p:par>
                              <p:par>
                                <p:cTn id="29" presetID="42" presetClass="path" presetSubtype="0" accel="30000" decel="30000" fill="hold" grpId="2" nodeType="withEffect">
                                  <p:stCondLst>
                                    <p:cond delay="750"/>
                                  </p:stCondLst>
                                  <p:childTnLst>
                                    <p:animMotion origin="layout" path="M 3.125E-6 -0.03981 L 3.125E-6 -3.7037E-6 " pathEditMode="relative" rAng="0" ptsTypes="AA">
                                      <p:cBhvr>
                                        <p:cTn id="30" dur="750" fill="hold"/>
                                        <p:tgtEl>
                                          <p:spTgt spid="78"/>
                                        </p:tgtEl>
                                        <p:attrNameLst>
                                          <p:attrName>ppt_x</p:attrName>
                                          <p:attrName>ppt_y</p:attrName>
                                        </p:attrNameLst>
                                      </p:cBhvr>
                                      <p:rCtr x="0" y="1991"/>
                                    </p:animMotion>
                                  </p:childTnLst>
                                </p:cTn>
                              </p:par>
                              <p:par>
                                <p:cTn id="31" presetID="10"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par>
                                <p:cTn id="34" presetID="42" presetClass="path" presetSubtype="0" decel="30000" fill="hold" grpId="1" nodeType="withEffect">
                                  <p:stCondLst>
                                    <p:cond delay="0"/>
                                  </p:stCondLst>
                                  <p:childTnLst>
                                    <p:animMotion origin="layout" path="M 3.125E-6 -0.03981 L 3.125E-6 0.14815 " pathEditMode="relative" rAng="0" ptsTypes="AA">
                                      <p:cBhvr>
                                        <p:cTn id="35" dur="750" spd="-100000" fill="hold"/>
                                        <p:tgtEl>
                                          <p:spTgt spid="77"/>
                                        </p:tgtEl>
                                        <p:attrNameLst>
                                          <p:attrName>ppt_x</p:attrName>
                                          <p:attrName>ppt_y</p:attrName>
                                        </p:attrNameLst>
                                      </p:cBhvr>
                                      <p:rCtr x="0" y="9398"/>
                                    </p:animMotion>
                                  </p:childTnLst>
                                </p:cTn>
                              </p:par>
                              <p:par>
                                <p:cTn id="36" presetID="42" presetClass="path" presetSubtype="0" accel="30000" decel="30000" fill="hold" grpId="2" nodeType="withEffect">
                                  <p:stCondLst>
                                    <p:cond delay="750"/>
                                  </p:stCondLst>
                                  <p:childTnLst>
                                    <p:animMotion origin="layout" path="M 3.125E-6 -0.03981 L 3.125E-6 -3.7037E-6 " pathEditMode="relative" rAng="0" ptsTypes="AA">
                                      <p:cBhvr>
                                        <p:cTn id="37" dur="750" fill="hold"/>
                                        <p:tgtEl>
                                          <p:spTgt spid="77"/>
                                        </p:tgtEl>
                                        <p:attrNameLst>
                                          <p:attrName>ppt_x</p:attrName>
                                          <p:attrName>ppt_y</p:attrName>
                                        </p:attrNameLst>
                                      </p:cBhvr>
                                      <p:rCtr x="0" y="1991"/>
                                    </p:animMotion>
                                  </p:childTnLst>
                                </p:cTn>
                              </p:par>
                              <p:par>
                                <p:cTn id="38" presetID="53" presetClass="entr" presetSubtype="16" fill="hold" grpId="0" nodeType="withEffect">
                                  <p:stCondLst>
                                    <p:cond delay="1000"/>
                                  </p:stCondLst>
                                  <p:childTnLst>
                                    <p:set>
                                      <p:cBhvr>
                                        <p:cTn id="39" dur="1" fill="hold">
                                          <p:stCondLst>
                                            <p:cond delay="0"/>
                                          </p:stCondLst>
                                        </p:cTn>
                                        <p:tgtEl>
                                          <p:spTgt spid="54"/>
                                        </p:tgtEl>
                                        <p:attrNameLst>
                                          <p:attrName>style.visibility</p:attrName>
                                        </p:attrNameLst>
                                      </p:cBhvr>
                                      <p:to>
                                        <p:strVal val="visible"/>
                                      </p:to>
                                    </p:set>
                                    <p:anim calcmode="lin" valueType="num">
                                      <p:cBhvr>
                                        <p:cTn id="40" dur="500" fill="hold"/>
                                        <p:tgtEl>
                                          <p:spTgt spid="54"/>
                                        </p:tgtEl>
                                        <p:attrNameLst>
                                          <p:attrName>ppt_w</p:attrName>
                                        </p:attrNameLst>
                                      </p:cBhvr>
                                      <p:tavLst>
                                        <p:tav tm="0">
                                          <p:val>
                                            <p:fltVal val="0"/>
                                          </p:val>
                                        </p:tav>
                                        <p:tav tm="100000">
                                          <p:val>
                                            <p:strVal val="#ppt_w"/>
                                          </p:val>
                                        </p:tav>
                                      </p:tavLst>
                                    </p:anim>
                                    <p:anim calcmode="lin" valueType="num">
                                      <p:cBhvr>
                                        <p:cTn id="41" dur="500" fill="hold"/>
                                        <p:tgtEl>
                                          <p:spTgt spid="54"/>
                                        </p:tgtEl>
                                        <p:attrNameLst>
                                          <p:attrName>ppt_h</p:attrName>
                                        </p:attrNameLst>
                                      </p:cBhvr>
                                      <p:tavLst>
                                        <p:tav tm="0">
                                          <p:val>
                                            <p:fltVal val="0"/>
                                          </p:val>
                                        </p:tav>
                                        <p:tav tm="100000">
                                          <p:val>
                                            <p:strVal val="#ppt_h"/>
                                          </p:val>
                                        </p:tav>
                                      </p:tavLst>
                                    </p:anim>
                                    <p:animEffect transition="in" filter="fade">
                                      <p:cBhvr>
                                        <p:cTn id="42" dur="500"/>
                                        <p:tgtEl>
                                          <p:spTgt spid="54"/>
                                        </p:tgtEl>
                                      </p:cBhvr>
                                    </p:animEffect>
                                  </p:childTnLst>
                                </p:cTn>
                              </p:par>
                              <p:par>
                                <p:cTn id="43" presetID="53" presetClass="entr" presetSubtype="16" fill="hold" grpId="0" nodeType="withEffect">
                                  <p:stCondLst>
                                    <p:cond delay="750"/>
                                  </p:stCondLst>
                                  <p:childTnLst>
                                    <p:set>
                                      <p:cBhvr>
                                        <p:cTn id="44" dur="1" fill="hold">
                                          <p:stCondLst>
                                            <p:cond delay="0"/>
                                          </p:stCondLst>
                                        </p:cTn>
                                        <p:tgtEl>
                                          <p:spTgt spid="56"/>
                                        </p:tgtEl>
                                        <p:attrNameLst>
                                          <p:attrName>style.visibility</p:attrName>
                                        </p:attrNameLst>
                                      </p:cBhvr>
                                      <p:to>
                                        <p:strVal val="visible"/>
                                      </p:to>
                                    </p:set>
                                    <p:anim calcmode="lin" valueType="num">
                                      <p:cBhvr>
                                        <p:cTn id="45" dur="500" fill="hold"/>
                                        <p:tgtEl>
                                          <p:spTgt spid="56"/>
                                        </p:tgtEl>
                                        <p:attrNameLst>
                                          <p:attrName>ppt_w</p:attrName>
                                        </p:attrNameLst>
                                      </p:cBhvr>
                                      <p:tavLst>
                                        <p:tav tm="0">
                                          <p:val>
                                            <p:fltVal val="0"/>
                                          </p:val>
                                        </p:tav>
                                        <p:tav tm="100000">
                                          <p:val>
                                            <p:strVal val="#ppt_w"/>
                                          </p:val>
                                        </p:tav>
                                      </p:tavLst>
                                    </p:anim>
                                    <p:anim calcmode="lin" valueType="num">
                                      <p:cBhvr>
                                        <p:cTn id="46" dur="500" fill="hold"/>
                                        <p:tgtEl>
                                          <p:spTgt spid="56"/>
                                        </p:tgtEl>
                                        <p:attrNameLst>
                                          <p:attrName>ppt_h</p:attrName>
                                        </p:attrNameLst>
                                      </p:cBhvr>
                                      <p:tavLst>
                                        <p:tav tm="0">
                                          <p:val>
                                            <p:fltVal val="0"/>
                                          </p:val>
                                        </p:tav>
                                        <p:tav tm="100000">
                                          <p:val>
                                            <p:strVal val="#ppt_h"/>
                                          </p:val>
                                        </p:tav>
                                      </p:tavLst>
                                    </p:anim>
                                    <p:animEffect transition="in" filter="fade">
                                      <p:cBhvr>
                                        <p:cTn id="47" dur="500"/>
                                        <p:tgtEl>
                                          <p:spTgt spid="56"/>
                                        </p:tgtEl>
                                      </p:cBhvr>
                                    </p:animEffect>
                                  </p:childTnLst>
                                </p:cTn>
                              </p:par>
                              <p:par>
                                <p:cTn id="48" presetID="53" presetClass="entr" presetSubtype="16" fill="hold" grpId="0" nodeType="withEffect">
                                  <p:stCondLst>
                                    <p:cond delay="750"/>
                                  </p:stCondLst>
                                  <p:childTnLst>
                                    <p:set>
                                      <p:cBhvr>
                                        <p:cTn id="49" dur="1" fill="hold">
                                          <p:stCondLst>
                                            <p:cond delay="0"/>
                                          </p:stCondLst>
                                        </p:cTn>
                                        <p:tgtEl>
                                          <p:spTgt spid="52"/>
                                        </p:tgtEl>
                                        <p:attrNameLst>
                                          <p:attrName>style.visibility</p:attrName>
                                        </p:attrNameLst>
                                      </p:cBhvr>
                                      <p:to>
                                        <p:strVal val="visible"/>
                                      </p:to>
                                    </p:set>
                                    <p:anim calcmode="lin" valueType="num">
                                      <p:cBhvr>
                                        <p:cTn id="50" dur="500" fill="hold"/>
                                        <p:tgtEl>
                                          <p:spTgt spid="52"/>
                                        </p:tgtEl>
                                        <p:attrNameLst>
                                          <p:attrName>ppt_w</p:attrName>
                                        </p:attrNameLst>
                                      </p:cBhvr>
                                      <p:tavLst>
                                        <p:tav tm="0">
                                          <p:val>
                                            <p:fltVal val="0"/>
                                          </p:val>
                                        </p:tav>
                                        <p:tav tm="100000">
                                          <p:val>
                                            <p:strVal val="#ppt_w"/>
                                          </p:val>
                                        </p:tav>
                                      </p:tavLst>
                                    </p:anim>
                                    <p:anim calcmode="lin" valueType="num">
                                      <p:cBhvr>
                                        <p:cTn id="51" dur="500" fill="hold"/>
                                        <p:tgtEl>
                                          <p:spTgt spid="52"/>
                                        </p:tgtEl>
                                        <p:attrNameLst>
                                          <p:attrName>ppt_h</p:attrName>
                                        </p:attrNameLst>
                                      </p:cBhvr>
                                      <p:tavLst>
                                        <p:tav tm="0">
                                          <p:val>
                                            <p:fltVal val="0"/>
                                          </p:val>
                                        </p:tav>
                                        <p:tav tm="100000">
                                          <p:val>
                                            <p:strVal val="#ppt_h"/>
                                          </p:val>
                                        </p:tav>
                                      </p:tavLst>
                                    </p:anim>
                                    <p:animEffect transition="in" filter="fade">
                                      <p:cBhvr>
                                        <p:cTn id="52" dur="500"/>
                                        <p:tgtEl>
                                          <p:spTgt spid="52"/>
                                        </p:tgtEl>
                                      </p:cBhvr>
                                    </p:animEffect>
                                  </p:childTnLst>
                                </p:cTn>
                              </p:par>
                              <p:par>
                                <p:cTn id="53" presetID="53" presetClass="entr" presetSubtype="16" fill="hold" grpId="0" nodeType="withEffect">
                                  <p:stCondLst>
                                    <p:cond delay="750"/>
                                  </p:stCondLst>
                                  <p:childTnLst>
                                    <p:set>
                                      <p:cBhvr>
                                        <p:cTn id="54" dur="1" fill="hold">
                                          <p:stCondLst>
                                            <p:cond delay="0"/>
                                          </p:stCondLst>
                                        </p:cTn>
                                        <p:tgtEl>
                                          <p:spTgt spid="31"/>
                                        </p:tgtEl>
                                        <p:attrNameLst>
                                          <p:attrName>style.visibility</p:attrName>
                                        </p:attrNameLst>
                                      </p:cBhvr>
                                      <p:to>
                                        <p:strVal val="visible"/>
                                      </p:to>
                                    </p:set>
                                    <p:anim calcmode="lin" valueType="num">
                                      <p:cBhvr>
                                        <p:cTn id="55" dur="500" fill="hold"/>
                                        <p:tgtEl>
                                          <p:spTgt spid="31"/>
                                        </p:tgtEl>
                                        <p:attrNameLst>
                                          <p:attrName>ppt_w</p:attrName>
                                        </p:attrNameLst>
                                      </p:cBhvr>
                                      <p:tavLst>
                                        <p:tav tm="0">
                                          <p:val>
                                            <p:fltVal val="0"/>
                                          </p:val>
                                        </p:tav>
                                        <p:tav tm="100000">
                                          <p:val>
                                            <p:strVal val="#ppt_w"/>
                                          </p:val>
                                        </p:tav>
                                      </p:tavLst>
                                    </p:anim>
                                    <p:anim calcmode="lin" valueType="num">
                                      <p:cBhvr>
                                        <p:cTn id="56" dur="500" fill="hold"/>
                                        <p:tgtEl>
                                          <p:spTgt spid="31"/>
                                        </p:tgtEl>
                                        <p:attrNameLst>
                                          <p:attrName>ppt_h</p:attrName>
                                        </p:attrNameLst>
                                      </p:cBhvr>
                                      <p:tavLst>
                                        <p:tav tm="0">
                                          <p:val>
                                            <p:fltVal val="0"/>
                                          </p:val>
                                        </p:tav>
                                        <p:tav tm="100000">
                                          <p:val>
                                            <p:strVal val="#ppt_h"/>
                                          </p:val>
                                        </p:tav>
                                      </p:tavLst>
                                    </p:anim>
                                    <p:animEffect transition="in" filter="fade">
                                      <p:cBhvr>
                                        <p:cTn id="57" dur="500"/>
                                        <p:tgtEl>
                                          <p:spTgt spid="31"/>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53"/>
                                        </p:tgtEl>
                                        <p:attrNameLst>
                                          <p:attrName>style.visibility</p:attrName>
                                        </p:attrNameLst>
                                      </p:cBhvr>
                                      <p:to>
                                        <p:strVal val="visible"/>
                                      </p:to>
                                    </p:set>
                                    <p:anim calcmode="lin" valueType="num">
                                      <p:cBhvr>
                                        <p:cTn id="60" dur="500" fill="hold"/>
                                        <p:tgtEl>
                                          <p:spTgt spid="53"/>
                                        </p:tgtEl>
                                        <p:attrNameLst>
                                          <p:attrName>ppt_w</p:attrName>
                                        </p:attrNameLst>
                                      </p:cBhvr>
                                      <p:tavLst>
                                        <p:tav tm="0">
                                          <p:val>
                                            <p:fltVal val="0"/>
                                          </p:val>
                                        </p:tav>
                                        <p:tav tm="100000">
                                          <p:val>
                                            <p:strVal val="#ppt_w"/>
                                          </p:val>
                                        </p:tav>
                                      </p:tavLst>
                                    </p:anim>
                                    <p:anim calcmode="lin" valueType="num">
                                      <p:cBhvr>
                                        <p:cTn id="61" dur="500" fill="hold"/>
                                        <p:tgtEl>
                                          <p:spTgt spid="53"/>
                                        </p:tgtEl>
                                        <p:attrNameLst>
                                          <p:attrName>ppt_h</p:attrName>
                                        </p:attrNameLst>
                                      </p:cBhvr>
                                      <p:tavLst>
                                        <p:tav tm="0">
                                          <p:val>
                                            <p:fltVal val="0"/>
                                          </p:val>
                                        </p:tav>
                                        <p:tav tm="100000">
                                          <p:val>
                                            <p:strVal val="#ppt_h"/>
                                          </p:val>
                                        </p:tav>
                                      </p:tavLst>
                                    </p:anim>
                                    <p:animEffect transition="in" filter="fade">
                                      <p:cBhvr>
                                        <p:cTn id="62" dur="500"/>
                                        <p:tgtEl>
                                          <p:spTgt spid="53"/>
                                        </p:tgtEl>
                                      </p:cBhvr>
                                    </p:animEffect>
                                  </p:childTnLst>
                                </p:cTn>
                              </p:par>
                              <p:par>
                                <p:cTn id="63" presetID="53" presetClass="entr" presetSubtype="16" fill="hold" grpId="0" nodeType="withEffect">
                                  <p:stCondLst>
                                    <p:cond delay="750"/>
                                  </p:stCondLst>
                                  <p:childTnLst>
                                    <p:set>
                                      <p:cBhvr>
                                        <p:cTn id="64" dur="1" fill="hold">
                                          <p:stCondLst>
                                            <p:cond delay="0"/>
                                          </p:stCondLst>
                                        </p:cTn>
                                        <p:tgtEl>
                                          <p:spTgt spid="55"/>
                                        </p:tgtEl>
                                        <p:attrNameLst>
                                          <p:attrName>style.visibility</p:attrName>
                                        </p:attrNameLst>
                                      </p:cBhvr>
                                      <p:to>
                                        <p:strVal val="visible"/>
                                      </p:to>
                                    </p:set>
                                    <p:anim calcmode="lin" valueType="num">
                                      <p:cBhvr>
                                        <p:cTn id="65" dur="500" fill="hold"/>
                                        <p:tgtEl>
                                          <p:spTgt spid="55"/>
                                        </p:tgtEl>
                                        <p:attrNameLst>
                                          <p:attrName>ppt_w</p:attrName>
                                        </p:attrNameLst>
                                      </p:cBhvr>
                                      <p:tavLst>
                                        <p:tav tm="0">
                                          <p:val>
                                            <p:fltVal val="0"/>
                                          </p:val>
                                        </p:tav>
                                        <p:tav tm="100000">
                                          <p:val>
                                            <p:strVal val="#ppt_w"/>
                                          </p:val>
                                        </p:tav>
                                      </p:tavLst>
                                    </p:anim>
                                    <p:anim calcmode="lin" valueType="num">
                                      <p:cBhvr>
                                        <p:cTn id="66" dur="500" fill="hold"/>
                                        <p:tgtEl>
                                          <p:spTgt spid="55"/>
                                        </p:tgtEl>
                                        <p:attrNameLst>
                                          <p:attrName>ppt_h</p:attrName>
                                        </p:attrNameLst>
                                      </p:cBhvr>
                                      <p:tavLst>
                                        <p:tav tm="0">
                                          <p:val>
                                            <p:fltVal val="0"/>
                                          </p:val>
                                        </p:tav>
                                        <p:tav tm="100000">
                                          <p:val>
                                            <p:strVal val="#ppt_h"/>
                                          </p:val>
                                        </p:tav>
                                      </p:tavLst>
                                    </p:anim>
                                    <p:animEffect transition="in" filter="fade">
                                      <p:cBhvr>
                                        <p:cTn id="67" dur="500"/>
                                        <p:tgtEl>
                                          <p:spTgt spid="55"/>
                                        </p:tgtEl>
                                      </p:cBhvr>
                                    </p:animEffect>
                                  </p:childTnLst>
                                </p:cTn>
                              </p:par>
                            </p:childTnLst>
                          </p:cTn>
                        </p:par>
                        <p:par>
                          <p:cTn id="68" fill="hold">
                            <p:stCondLst>
                              <p:cond delay="2700"/>
                            </p:stCondLst>
                            <p:childTnLst>
                              <p:par>
                                <p:cTn id="69" presetID="53" presetClass="entr" presetSubtype="16" fill="hold" grpId="0" nodeType="after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p:cTn id="71" dur="750" fill="hold"/>
                                        <p:tgtEl>
                                          <p:spTgt spid="45"/>
                                        </p:tgtEl>
                                        <p:attrNameLst>
                                          <p:attrName>ppt_w</p:attrName>
                                        </p:attrNameLst>
                                      </p:cBhvr>
                                      <p:tavLst>
                                        <p:tav tm="0">
                                          <p:val>
                                            <p:fltVal val="0"/>
                                          </p:val>
                                        </p:tav>
                                        <p:tav tm="100000">
                                          <p:val>
                                            <p:strVal val="#ppt_w"/>
                                          </p:val>
                                        </p:tav>
                                      </p:tavLst>
                                    </p:anim>
                                    <p:anim calcmode="lin" valueType="num">
                                      <p:cBhvr>
                                        <p:cTn id="72" dur="750" fill="hold"/>
                                        <p:tgtEl>
                                          <p:spTgt spid="45"/>
                                        </p:tgtEl>
                                        <p:attrNameLst>
                                          <p:attrName>ppt_h</p:attrName>
                                        </p:attrNameLst>
                                      </p:cBhvr>
                                      <p:tavLst>
                                        <p:tav tm="0">
                                          <p:val>
                                            <p:fltVal val="0"/>
                                          </p:val>
                                        </p:tav>
                                        <p:tav tm="100000">
                                          <p:val>
                                            <p:strVal val="#ppt_h"/>
                                          </p:val>
                                        </p:tav>
                                      </p:tavLst>
                                    </p:anim>
                                    <p:animEffect transition="in" filter="fade">
                                      <p:cBhvr>
                                        <p:cTn id="73" dur="750"/>
                                        <p:tgtEl>
                                          <p:spTgt spid="45"/>
                                        </p:tgtEl>
                                      </p:cBhvr>
                                    </p:animEffect>
                                  </p:childTnLst>
                                </p:cTn>
                              </p:par>
                              <p:par>
                                <p:cTn id="74" presetID="1" presetClass="entr" presetSubtype="0" fill="hold" grpId="0" nodeType="withEffect">
                                  <p:stCondLst>
                                    <p:cond delay="750"/>
                                  </p:stCondLst>
                                  <p:childTnLst>
                                    <p:set>
                                      <p:cBhvr>
                                        <p:cTn id="75" dur="1" fill="hold">
                                          <p:stCondLst>
                                            <p:cond delay="0"/>
                                          </p:stCondLst>
                                        </p:cTn>
                                        <p:tgtEl>
                                          <p:spTgt spid="44"/>
                                        </p:tgtEl>
                                        <p:attrNameLst>
                                          <p:attrName>style.visibility</p:attrName>
                                        </p:attrNameLst>
                                      </p:cBhvr>
                                      <p:to>
                                        <p:strVal val="visible"/>
                                      </p:to>
                                    </p:set>
                                  </p:childTnLst>
                                </p:cTn>
                              </p:par>
                              <p:par>
                                <p:cTn id="76" presetID="42" presetClass="path" presetSubtype="0" fill="hold" grpId="1" nodeType="withEffect">
                                  <p:stCondLst>
                                    <p:cond delay="750"/>
                                  </p:stCondLst>
                                  <p:childTnLst>
                                    <p:animMotion origin="layout" path="M 1.66667E-6 0 L 1.66667E-6 0.19861 " pathEditMode="relative" rAng="0" ptsTypes="AA">
                                      <p:cBhvr>
                                        <p:cTn id="77" dur="750" spd="-100000" fill="hold"/>
                                        <p:tgtEl>
                                          <p:spTgt spid="44"/>
                                        </p:tgtEl>
                                        <p:attrNameLst>
                                          <p:attrName>ppt_x</p:attrName>
                                          <p:attrName>ppt_y</p:attrName>
                                        </p:attrNameLst>
                                      </p:cBhvr>
                                      <p:rCtr x="0" y="9931"/>
                                    </p:animMotion>
                                  </p:childTnLst>
                                </p:cTn>
                              </p:par>
                              <p:par>
                                <p:cTn id="78" presetID="1" presetClass="entr" presetSubtype="0" fill="hold" grpId="0" nodeType="withEffect">
                                  <p:stCondLst>
                                    <p:cond delay="750"/>
                                  </p:stCondLst>
                                  <p:childTnLst>
                                    <p:set>
                                      <p:cBhvr>
                                        <p:cTn id="79" dur="1" fill="hold">
                                          <p:stCondLst>
                                            <p:cond delay="0"/>
                                          </p:stCondLst>
                                        </p:cTn>
                                        <p:tgtEl>
                                          <p:spTgt spid="46"/>
                                        </p:tgtEl>
                                        <p:attrNameLst>
                                          <p:attrName>style.visibility</p:attrName>
                                        </p:attrNameLst>
                                      </p:cBhvr>
                                      <p:to>
                                        <p:strVal val="visible"/>
                                      </p:to>
                                    </p:set>
                                  </p:childTnLst>
                                </p:cTn>
                              </p:par>
                              <p:par>
                                <p:cTn id="80" presetID="42" presetClass="path" presetSubtype="0" fill="hold" grpId="1" nodeType="withEffect">
                                  <p:stCondLst>
                                    <p:cond delay="750"/>
                                  </p:stCondLst>
                                  <p:childTnLst>
                                    <p:animMotion origin="layout" path="M 1.66667E-6 -4.07407E-6 L 1.66667E-6 -0.19907 " pathEditMode="relative" rAng="0" ptsTypes="AA">
                                      <p:cBhvr>
                                        <p:cTn id="81" dur="750" spd="-100000" fill="hold"/>
                                        <p:tgtEl>
                                          <p:spTgt spid="46"/>
                                        </p:tgtEl>
                                        <p:attrNameLst>
                                          <p:attrName>ppt_x</p:attrName>
                                          <p:attrName>ppt_y</p:attrName>
                                        </p:attrNameLst>
                                      </p:cBhvr>
                                      <p:rCtr x="0" y="-9954"/>
                                    </p:animMotion>
                                  </p:childTnLst>
                                </p:cTn>
                              </p:par>
                              <p:par>
                                <p:cTn id="82" presetID="53" presetClass="entr" presetSubtype="16" fill="hold" grpId="0" nodeType="withEffect">
                                  <p:stCondLst>
                                    <p:cond delay="1000"/>
                                  </p:stCondLst>
                                  <p:childTnLst>
                                    <p:set>
                                      <p:cBhvr>
                                        <p:cTn id="83" dur="1" fill="hold">
                                          <p:stCondLst>
                                            <p:cond delay="0"/>
                                          </p:stCondLst>
                                        </p:cTn>
                                        <p:tgtEl>
                                          <p:spTgt spid="33"/>
                                        </p:tgtEl>
                                        <p:attrNameLst>
                                          <p:attrName>style.visibility</p:attrName>
                                        </p:attrNameLst>
                                      </p:cBhvr>
                                      <p:to>
                                        <p:strVal val="visible"/>
                                      </p:to>
                                    </p:set>
                                    <p:anim calcmode="lin" valueType="num">
                                      <p:cBhvr>
                                        <p:cTn id="84" dur="750" fill="hold"/>
                                        <p:tgtEl>
                                          <p:spTgt spid="33"/>
                                        </p:tgtEl>
                                        <p:attrNameLst>
                                          <p:attrName>ppt_w</p:attrName>
                                        </p:attrNameLst>
                                      </p:cBhvr>
                                      <p:tavLst>
                                        <p:tav tm="0">
                                          <p:val>
                                            <p:fltVal val="0"/>
                                          </p:val>
                                        </p:tav>
                                        <p:tav tm="100000">
                                          <p:val>
                                            <p:strVal val="#ppt_w"/>
                                          </p:val>
                                        </p:tav>
                                      </p:tavLst>
                                    </p:anim>
                                    <p:anim calcmode="lin" valueType="num">
                                      <p:cBhvr>
                                        <p:cTn id="85" dur="750" fill="hold"/>
                                        <p:tgtEl>
                                          <p:spTgt spid="33"/>
                                        </p:tgtEl>
                                        <p:attrNameLst>
                                          <p:attrName>ppt_h</p:attrName>
                                        </p:attrNameLst>
                                      </p:cBhvr>
                                      <p:tavLst>
                                        <p:tav tm="0">
                                          <p:val>
                                            <p:fltVal val="0"/>
                                          </p:val>
                                        </p:tav>
                                        <p:tav tm="100000">
                                          <p:val>
                                            <p:strVal val="#ppt_h"/>
                                          </p:val>
                                        </p:tav>
                                      </p:tavLst>
                                    </p:anim>
                                    <p:animEffect transition="in" filter="fade">
                                      <p:cBhvr>
                                        <p:cTn id="86" dur="750"/>
                                        <p:tgtEl>
                                          <p:spTgt spid="33"/>
                                        </p:tgtEl>
                                      </p:cBhvr>
                                    </p:animEffect>
                                  </p:childTnLst>
                                </p:cTn>
                              </p:par>
                              <p:par>
                                <p:cTn id="87" presetID="53" presetClass="entr" presetSubtype="16" fill="hold" nodeType="withEffect">
                                  <p:stCondLst>
                                    <p:cond delay="1000"/>
                                  </p:stCondLst>
                                  <p:childTnLst>
                                    <p:set>
                                      <p:cBhvr>
                                        <p:cTn id="88" dur="1" fill="hold">
                                          <p:stCondLst>
                                            <p:cond delay="0"/>
                                          </p:stCondLst>
                                        </p:cTn>
                                        <p:tgtEl>
                                          <p:spTgt spid="36"/>
                                        </p:tgtEl>
                                        <p:attrNameLst>
                                          <p:attrName>style.visibility</p:attrName>
                                        </p:attrNameLst>
                                      </p:cBhvr>
                                      <p:to>
                                        <p:strVal val="visible"/>
                                      </p:to>
                                    </p:set>
                                    <p:anim calcmode="lin" valueType="num">
                                      <p:cBhvr>
                                        <p:cTn id="89" dur="750" fill="hold"/>
                                        <p:tgtEl>
                                          <p:spTgt spid="36"/>
                                        </p:tgtEl>
                                        <p:attrNameLst>
                                          <p:attrName>ppt_w</p:attrName>
                                        </p:attrNameLst>
                                      </p:cBhvr>
                                      <p:tavLst>
                                        <p:tav tm="0">
                                          <p:val>
                                            <p:fltVal val="0"/>
                                          </p:val>
                                        </p:tav>
                                        <p:tav tm="100000">
                                          <p:val>
                                            <p:strVal val="#ppt_w"/>
                                          </p:val>
                                        </p:tav>
                                      </p:tavLst>
                                    </p:anim>
                                    <p:anim calcmode="lin" valueType="num">
                                      <p:cBhvr>
                                        <p:cTn id="90" dur="750" fill="hold"/>
                                        <p:tgtEl>
                                          <p:spTgt spid="36"/>
                                        </p:tgtEl>
                                        <p:attrNameLst>
                                          <p:attrName>ppt_h</p:attrName>
                                        </p:attrNameLst>
                                      </p:cBhvr>
                                      <p:tavLst>
                                        <p:tav tm="0">
                                          <p:val>
                                            <p:fltVal val="0"/>
                                          </p:val>
                                        </p:tav>
                                        <p:tav tm="100000">
                                          <p:val>
                                            <p:strVal val="#ppt_h"/>
                                          </p:val>
                                        </p:tav>
                                      </p:tavLst>
                                    </p:anim>
                                    <p:animEffect transition="in" filter="fade">
                                      <p:cBhvr>
                                        <p:cTn id="91" dur="750"/>
                                        <p:tgtEl>
                                          <p:spTgt spid="36"/>
                                        </p:tgtEl>
                                      </p:cBhvr>
                                    </p:animEffect>
                                  </p:childTnLst>
                                </p:cTn>
                              </p:par>
                              <p:par>
                                <p:cTn id="92" presetID="53" presetClass="entr" presetSubtype="16" fill="hold" grpId="0" nodeType="withEffect">
                                  <p:stCondLst>
                                    <p:cond delay="1000"/>
                                  </p:stCondLst>
                                  <p:childTnLst>
                                    <p:set>
                                      <p:cBhvr>
                                        <p:cTn id="93" dur="1" fill="hold">
                                          <p:stCondLst>
                                            <p:cond delay="0"/>
                                          </p:stCondLst>
                                        </p:cTn>
                                        <p:tgtEl>
                                          <p:spTgt spid="30"/>
                                        </p:tgtEl>
                                        <p:attrNameLst>
                                          <p:attrName>style.visibility</p:attrName>
                                        </p:attrNameLst>
                                      </p:cBhvr>
                                      <p:to>
                                        <p:strVal val="visible"/>
                                      </p:to>
                                    </p:set>
                                    <p:anim calcmode="lin" valueType="num">
                                      <p:cBhvr>
                                        <p:cTn id="94" dur="750" fill="hold"/>
                                        <p:tgtEl>
                                          <p:spTgt spid="30"/>
                                        </p:tgtEl>
                                        <p:attrNameLst>
                                          <p:attrName>ppt_w</p:attrName>
                                        </p:attrNameLst>
                                      </p:cBhvr>
                                      <p:tavLst>
                                        <p:tav tm="0">
                                          <p:val>
                                            <p:fltVal val="0"/>
                                          </p:val>
                                        </p:tav>
                                        <p:tav tm="100000">
                                          <p:val>
                                            <p:strVal val="#ppt_w"/>
                                          </p:val>
                                        </p:tav>
                                      </p:tavLst>
                                    </p:anim>
                                    <p:anim calcmode="lin" valueType="num">
                                      <p:cBhvr>
                                        <p:cTn id="95" dur="750" fill="hold"/>
                                        <p:tgtEl>
                                          <p:spTgt spid="30"/>
                                        </p:tgtEl>
                                        <p:attrNameLst>
                                          <p:attrName>ppt_h</p:attrName>
                                        </p:attrNameLst>
                                      </p:cBhvr>
                                      <p:tavLst>
                                        <p:tav tm="0">
                                          <p:val>
                                            <p:fltVal val="0"/>
                                          </p:val>
                                        </p:tav>
                                        <p:tav tm="100000">
                                          <p:val>
                                            <p:strVal val="#ppt_h"/>
                                          </p:val>
                                        </p:tav>
                                      </p:tavLst>
                                    </p:anim>
                                    <p:animEffect transition="in" filter="fade">
                                      <p:cBhvr>
                                        <p:cTn id="96" dur="750"/>
                                        <p:tgtEl>
                                          <p:spTgt spid="30"/>
                                        </p:tgtEl>
                                      </p:cBhvr>
                                    </p:animEffect>
                                  </p:childTnLst>
                                </p:cTn>
                              </p:par>
                            </p:childTnLst>
                          </p:cTn>
                        </p:par>
                        <p:par>
                          <p:cTn id="97" fill="hold">
                            <p:stCondLst>
                              <p:cond delay="4450"/>
                            </p:stCondLst>
                            <p:childTnLst>
                              <p:par>
                                <p:cTn id="98" presetID="22" presetClass="entr" presetSubtype="8" fill="hold" nodeType="afterEffect">
                                  <p:stCondLst>
                                    <p:cond delay="0"/>
                                  </p:stCondLst>
                                  <p:childTnLst>
                                    <p:set>
                                      <p:cBhvr>
                                        <p:cTn id="99" dur="1" fill="hold">
                                          <p:stCondLst>
                                            <p:cond delay="0"/>
                                          </p:stCondLst>
                                        </p:cTn>
                                        <p:tgtEl>
                                          <p:spTgt spid="2"/>
                                        </p:tgtEl>
                                        <p:attrNameLst>
                                          <p:attrName>style.visibility</p:attrName>
                                        </p:attrNameLst>
                                      </p:cBhvr>
                                      <p:to>
                                        <p:strVal val="visible"/>
                                      </p:to>
                                    </p:set>
                                    <p:animEffect transition="in" filter="wipe(left)">
                                      <p:cBhvr>
                                        <p:cTn id="100" dur="500"/>
                                        <p:tgtEl>
                                          <p:spTgt spid="2"/>
                                        </p:tgtEl>
                                      </p:cBhvr>
                                    </p:animEffect>
                                  </p:childTnLst>
                                </p:cTn>
                              </p:par>
                              <p:par>
                                <p:cTn id="101" presetID="22" presetClass="entr" presetSubtype="8" fill="hold" nodeType="withEffect">
                                  <p:stCondLst>
                                    <p:cond delay="0"/>
                                  </p:stCondLst>
                                  <p:childTnLst>
                                    <p:set>
                                      <p:cBhvr>
                                        <p:cTn id="102" dur="1" fill="hold">
                                          <p:stCondLst>
                                            <p:cond delay="0"/>
                                          </p:stCondLst>
                                        </p:cTn>
                                        <p:tgtEl>
                                          <p:spTgt spid="3"/>
                                        </p:tgtEl>
                                        <p:attrNameLst>
                                          <p:attrName>style.visibility</p:attrName>
                                        </p:attrNameLst>
                                      </p:cBhvr>
                                      <p:to>
                                        <p:strVal val="visible"/>
                                      </p:to>
                                    </p:set>
                                    <p:animEffect transition="in" filter="wipe(left)">
                                      <p:cBhvr>
                                        <p:cTn id="103" dur="500"/>
                                        <p:tgtEl>
                                          <p:spTgt spid="3"/>
                                        </p:tgtEl>
                                      </p:cBhvr>
                                    </p:animEffect>
                                  </p:childTnLst>
                                </p:cTn>
                              </p:par>
                              <p:par>
                                <p:cTn id="104" presetID="22" presetClass="entr" presetSubtype="8" fill="hold" nodeType="withEffect">
                                  <p:stCondLst>
                                    <p:cond delay="0"/>
                                  </p:stCondLst>
                                  <p:childTnLst>
                                    <p:set>
                                      <p:cBhvr>
                                        <p:cTn id="105" dur="1" fill="hold">
                                          <p:stCondLst>
                                            <p:cond delay="0"/>
                                          </p:stCondLst>
                                        </p:cTn>
                                        <p:tgtEl>
                                          <p:spTgt spid="4"/>
                                        </p:tgtEl>
                                        <p:attrNameLst>
                                          <p:attrName>style.visibility</p:attrName>
                                        </p:attrNameLst>
                                      </p:cBhvr>
                                      <p:to>
                                        <p:strVal val="visible"/>
                                      </p:to>
                                    </p:set>
                                    <p:animEffect transition="in" filter="wipe(left)">
                                      <p:cBhvr>
                                        <p:cTn id="10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5" grpId="1" animBg="1"/>
      <p:bldP spid="75" grpId="2" animBg="1"/>
      <p:bldP spid="78" grpId="0" animBg="1"/>
      <p:bldP spid="78" grpId="1" animBg="1"/>
      <p:bldP spid="78" grpId="2" animBg="1"/>
      <p:bldP spid="49" grpId="0" animBg="1"/>
      <p:bldP spid="52" grpId="0" animBg="1"/>
      <p:bldP spid="53" grpId="0"/>
      <p:bldP spid="55" grpId="0"/>
      <p:bldP spid="44" grpId="0" animBg="1"/>
      <p:bldP spid="44" grpId="1" animBg="1"/>
      <p:bldP spid="46" grpId="0" animBg="1"/>
      <p:bldP spid="46" grpId="1" animBg="1"/>
      <p:bldP spid="77" grpId="0" animBg="1"/>
      <p:bldP spid="77" grpId="1" animBg="1"/>
      <p:bldP spid="77" grpId="2" animBg="1"/>
      <p:bldP spid="54" grpId="0"/>
      <p:bldP spid="56" grpId="0"/>
      <p:bldP spid="30" grpId="0" animBg="1"/>
      <p:bldP spid="31" grpId="0"/>
      <p:bldP spid="45" grpId="0" animBg="1"/>
      <p:bldP spid="33" grpId="0" animBg="1"/>
      <p:bldP spid="3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66338" y="1500049"/>
            <a:ext cx="5529556" cy="567848"/>
          </a:xfrm>
          <a:prstGeom prst="rect">
            <a:avLst/>
          </a:prstGeom>
        </p:spPr>
        <p:txBody>
          <a:bodyPr wrap="square" lIns="68580" tIns="34290" rIns="68580" bIns="34290">
            <a:spAutoFit/>
          </a:bodyPr>
          <a:lstStyle/>
          <a:p>
            <a:pPr>
              <a:lnSpc>
                <a:spcPct val="120000"/>
              </a:lnSpc>
            </a:pPr>
            <a:r>
              <a:rPr lang="en-US" altLang="zh-CN" sz="900" dirty="0">
                <a:solidFill>
                  <a:schemeClr val="accent2"/>
                </a:solidFill>
                <a:latin typeface="+mj-lt"/>
              </a:rPr>
              <a:t>Four short words </a:t>
            </a:r>
            <a:r>
              <a:rPr lang="en-US" altLang="zh-CN" sz="900" dirty="0"/>
              <a:t>sum up what has lifted most successful individuals above the crowd: a little bit more.</a:t>
            </a:r>
            <a:r>
              <a:rPr lang="en-US" altLang="zh-CN" sz="900" dirty="0">
                <a:solidFill>
                  <a:schemeClr val="tx1">
                    <a:lumMod val="75000"/>
                    <a:lumOff val="25000"/>
                  </a:schemeClr>
                </a:solidFill>
              </a:rPr>
              <a:t> experience as your reference, prudence as your brother and hope as your sentry.</a:t>
            </a:r>
            <a:r>
              <a:rPr lang="en-US" altLang="zh-CN" sz="900" dirty="0"/>
              <a:t> Four short words sum up what has lifted most successful individuals above the crowd</a:t>
            </a:r>
            <a:endParaRPr lang="zh-CN" altLang="en-US" sz="900" dirty="0">
              <a:solidFill>
                <a:schemeClr val="tx1">
                  <a:lumMod val="75000"/>
                  <a:lumOff val="25000"/>
                </a:schemeClr>
              </a:solidFill>
              <a:latin typeface="ITC Avant Garde Std XLt" panose="020B0302020202020204" pitchFamily="34" charset="0"/>
            </a:endParaRPr>
          </a:p>
        </p:txBody>
      </p:sp>
      <p:cxnSp>
        <p:nvCxnSpPr>
          <p:cNvPr id="10" name="直接连接符 9"/>
          <p:cNvCxnSpPr/>
          <p:nvPr/>
        </p:nvCxnSpPr>
        <p:spPr>
          <a:xfrm>
            <a:off x="1430489" y="2183364"/>
            <a:ext cx="526946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 name="图表 11"/>
          <p:cNvGraphicFramePr/>
          <p:nvPr>
            <p:extLst>
              <p:ext uri="{D42A27DB-BD31-4B8C-83A1-F6EECF244321}">
                <p14:modId xmlns:p14="http://schemas.microsoft.com/office/powerpoint/2010/main" val="538686434"/>
              </p:ext>
            </p:extLst>
          </p:nvPr>
        </p:nvGraphicFramePr>
        <p:xfrm>
          <a:off x="1366336" y="2305140"/>
          <a:ext cx="5438585" cy="2376496"/>
        </p:xfrm>
        <a:graphic>
          <a:graphicData uri="http://schemas.openxmlformats.org/drawingml/2006/chart">
            <c:chart xmlns:c="http://schemas.openxmlformats.org/drawingml/2006/chart" xmlns:r="http://schemas.openxmlformats.org/officeDocument/2006/relationships" r:id="rId2"/>
          </a:graphicData>
        </a:graphic>
      </p:graphicFrame>
      <p:sp>
        <p:nvSpPr>
          <p:cNvPr id="16" name="矩形 15"/>
          <p:cNvSpPr/>
          <p:nvPr/>
        </p:nvSpPr>
        <p:spPr>
          <a:xfrm>
            <a:off x="7741919" y="0"/>
            <a:ext cx="1983105" cy="5143500"/>
          </a:xfrm>
          <a:prstGeom prst="rect">
            <a:avLst/>
          </a:prstGeom>
          <a:gradFill>
            <a:gsLst>
              <a:gs pos="100000">
                <a:srgbClr val="1971FF"/>
              </a:gs>
              <a:gs pos="31000">
                <a:schemeClr val="accent1"/>
              </a:gs>
            </a:gsLst>
            <a:lin ang="2700000" scaled="1"/>
          </a:gradFill>
          <a:ln w="12700">
            <a:gradFill>
              <a:gsLst>
                <a:gs pos="0">
                  <a:schemeClr val="accent1"/>
                </a:gs>
                <a:gs pos="100000">
                  <a:schemeClr val="accent1">
                    <a:lumMod val="75000"/>
                  </a:schemeClr>
                </a:gs>
              </a:gsLst>
              <a:lin ang="5400000" scaled="0"/>
            </a:gradFill>
          </a:ln>
          <a:effectLst>
            <a:outerShdw blurRad="127000" dist="177800" dir="2700000" sx="90000" sy="90000" algn="tl" rotWithShape="0">
              <a:schemeClr val="tx1">
                <a:lumMod val="50000"/>
                <a:lumOff val="50000"/>
                <a:alpha val="5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200"/>
          </a:p>
        </p:txBody>
      </p:sp>
      <p:sp>
        <p:nvSpPr>
          <p:cNvPr id="14" name="矩形 13"/>
          <p:cNvSpPr/>
          <p:nvPr/>
        </p:nvSpPr>
        <p:spPr>
          <a:xfrm>
            <a:off x="1430489" y="1070910"/>
            <a:ext cx="1040837" cy="294902"/>
          </a:xfrm>
          <a:prstGeom prst="rect">
            <a:avLst/>
          </a:prstGeom>
          <a:gradFill>
            <a:gsLst>
              <a:gs pos="100000">
                <a:srgbClr val="1971FF"/>
              </a:gs>
              <a:gs pos="31000">
                <a:schemeClr val="accent1"/>
              </a:gs>
            </a:gsLst>
            <a:lin ang="2700000" scaled="1"/>
          </a:gradFill>
          <a:ln w="12700">
            <a:solidFill>
              <a:schemeClr val="bg1"/>
            </a:solidFill>
          </a:ln>
          <a:effectLst>
            <a:outerShdw blurRad="127000" dist="177800" dir="2700000" sx="90000" sy="90000" algn="tl" rotWithShape="0">
              <a:schemeClr val="tx1">
                <a:lumMod val="50000"/>
                <a:lumOff val="50000"/>
                <a:alpha val="5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smtClean="0"/>
              <a:t>1-12</a:t>
            </a:r>
            <a:r>
              <a:rPr lang="zh-CN" altLang="en-US" dirty="0" smtClean="0"/>
              <a:t>月</a:t>
            </a:r>
            <a:endParaRPr lang="zh-CN" altLang="en-US" dirty="0"/>
          </a:p>
        </p:txBody>
      </p:sp>
      <p:sp>
        <p:nvSpPr>
          <p:cNvPr id="15"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7"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52171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63" presetClass="path" presetSubtype="0" decel="50000" fill="hold" grpId="1" nodeType="withEffect">
                                  <p:stCondLst>
                                    <p:cond delay="0"/>
                                  </p:stCondLst>
                                  <p:childTnLst>
                                    <p:animMotion origin="layout" path="M -0.01562 -3.7037E-6 L 0.11081 -3.7037E-6 " pathEditMode="relative" rAng="0" ptsTypes="AA">
                                      <p:cBhvr>
                                        <p:cTn id="8" dur="750" spd="-100000" fill="hold"/>
                                        <p:tgtEl>
                                          <p:spTgt spid="16"/>
                                        </p:tgtEl>
                                        <p:attrNameLst>
                                          <p:attrName>ppt_x</p:attrName>
                                          <p:attrName>ppt_y</p:attrName>
                                        </p:attrNameLst>
                                      </p:cBhvr>
                                      <p:rCtr x="6315" y="0"/>
                                    </p:animMotion>
                                  </p:childTnLst>
                                </p:cTn>
                              </p:par>
                              <p:par>
                                <p:cTn id="9" presetID="35" presetClass="path" presetSubtype="0" accel="50000" decel="50000" fill="hold" grpId="2" nodeType="withEffect">
                                  <p:stCondLst>
                                    <p:cond delay="750"/>
                                  </p:stCondLst>
                                  <p:childTnLst>
                                    <p:animMotion origin="layout" path="M -0.01562 -3.7037E-6 L -2.29167E-6 -3.7037E-6 " pathEditMode="relative" rAng="0" ptsTypes="AA">
                                      <p:cBhvr>
                                        <p:cTn id="10" dur="750" fill="hold"/>
                                        <p:tgtEl>
                                          <p:spTgt spid="16"/>
                                        </p:tgtEl>
                                        <p:attrNameLst>
                                          <p:attrName>ppt_x</p:attrName>
                                          <p:attrName>ppt_y</p:attrName>
                                        </p:attrNameLst>
                                      </p:cBhvr>
                                      <p:rCtr x="781" y="0"/>
                                    </p:animMotion>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1250"/>
                                        <p:tgtEl>
                                          <p:spTgt spid="9"/>
                                        </p:tgtEl>
                                      </p:cBhvr>
                                    </p:animEffect>
                                  </p:childTnLst>
                                </p:cTn>
                              </p:par>
                              <p:par>
                                <p:cTn id="19" presetID="22" presetClass="entr" presetSubtype="8"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1250"/>
                                        <p:tgtEl>
                                          <p:spTgt spid="10"/>
                                        </p:tgtEl>
                                      </p:cBhvr>
                                    </p:animEffect>
                                  </p:childTnLst>
                                </p:cTn>
                              </p:par>
                            </p:childTnLst>
                          </p:cTn>
                        </p:par>
                        <p:par>
                          <p:cTn id="22" fill="hold">
                            <p:stCondLst>
                              <p:cond delay="325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55"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700" fill="hold"/>
                                        <p:tgtEl>
                                          <p:spTgt spid="15"/>
                                        </p:tgtEl>
                                        <p:attrNameLst>
                                          <p:attrName>ppt_w</p:attrName>
                                        </p:attrNameLst>
                                      </p:cBhvr>
                                      <p:tavLst>
                                        <p:tav tm="0">
                                          <p:val>
                                            <p:strVal val="#ppt_w*0.70"/>
                                          </p:val>
                                        </p:tav>
                                        <p:tav tm="100000">
                                          <p:val>
                                            <p:strVal val="#ppt_w"/>
                                          </p:val>
                                        </p:tav>
                                      </p:tavLst>
                                    </p:anim>
                                    <p:anim calcmode="lin" valueType="num">
                                      <p:cBhvr>
                                        <p:cTn id="29" dur="700" fill="hold"/>
                                        <p:tgtEl>
                                          <p:spTgt spid="15"/>
                                        </p:tgtEl>
                                        <p:attrNameLst>
                                          <p:attrName>ppt_h</p:attrName>
                                        </p:attrNameLst>
                                      </p:cBhvr>
                                      <p:tavLst>
                                        <p:tav tm="0">
                                          <p:val>
                                            <p:strVal val="#ppt_h"/>
                                          </p:val>
                                        </p:tav>
                                        <p:tav tm="100000">
                                          <p:val>
                                            <p:strVal val="#ppt_h"/>
                                          </p:val>
                                        </p:tav>
                                      </p:tavLst>
                                    </p:anim>
                                    <p:animEffect transition="in" filter="fade">
                                      <p:cBhvr>
                                        <p:cTn id="30"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12" grpId="0">
        <p:bldAsOne/>
      </p:bldGraphic>
      <p:bldP spid="16" grpId="0" animBg="1"/>
      <p:bldP spid="16" grpId="1" animBg="1"/>
      <p:bldP spid="16" grpId="2" animBg="1"/>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
          <p:cNvSpPr>
            <a:spLocks/>
          </p:cNvSpPr>
          <p:nvPr/>
        </p:nvSpPr>
        <p:spPr bwMode="auto">
          <a:xfrm>
            <a:off x="1340205" y="1332612"/>
            <a:ext cx="1144226" cy="1360840"/>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chemeClr val="bg1">
                  <a:lumMod val="85000"/>
                </a:schemeClr>
              </a:gs>
            </a:gsLst>
            <a:lin ang="13500000" scaled="1"/>
            <a:tileRect/>
          </a:gradFill>
          <a:ln w="1587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 name="Freeform 7"/>
          <p:cNvSpPr>
            <a:spLocks/>
          </p:cNvSpPr>
          <p:nvPr/>
        </p:nvSpPr>
        <p:spPr bwMode="auto">
          <a:xfrm>
            <a:off x="1593664" y="2782368"/>
            <a:ext cx="1144226" cy="1360840"/>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chemeClr val="bg1">
                  <a:lumMod val="85000"/>
                </a:schemeClr>
              </a:gs>
            </a:gsLst>
            <a:lin ang="13500000" scaled="1"/>
            <a:tileRect/>
          </a:gradFill>
          <a:ln w="1587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5" name="Freeform 7"/>
          <p:cNvSpPr>
            <a:spLocks/>
          </p:cNvSpPr>
          <p:nvPr/>
        </p:nvSpPr>
        <p:spPr bwMode="auto">
          <a:xfrm>
            <a:off x="1403779" y="1399707"/>
            <a:ext cx="1027914" cy="1222508"/>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blipFill>
            <a:blip r:embed="rId3" cstate="screen">
              <a:extLst>
                <a:ext uri="{28A0092B-C50C-407E-A947-70E740481C1C}">
                  <a14:useLocalDpi xmlns:a14="http://schemas.microsoft.com/office/drawing/2010/main"/>
                </a:ext>
              </a:extLst>
            </a:blip>
            <a:stretch>
              <a:fillRect/>
            </a:stretch>
          </a:blip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8" name="Freeform 7"/>
          <p:cNvSpPr>
            <a:spLocks/>
          </p:cNvSpPr>
          <p:nvPr/>
        </p:nvSpPr>
        <p:spPr bwMode="auto">
          <a:xfrm>
            <a:off x="1649279" y="2828461"/>
            <a:ext cx="1027914" cy="1269168"/>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blipFill>
            <a:blip r:embed="rId4" cstate="screen">
              <a:extLst>
                <a:ext uri="{28A0092B-C50C-407E-A947-70E740481C1C}">
                  <a14:useLocalDpi xmlns:a14="http://schemas.microsoft.com/office/drawing/2010/main"/>
                </a:ext>
              </a:extLst>
            </a:blip>
            <a:stretch>
              <a:fillRect/>
            </a:stretch>
          </a:blip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nvGrpSpPr>
          <p:cNvPr id="9" name="组合 8"/>
          <p:cNvGrpSpPr/>
          <p:nvPr/>
        </p:nvGrpSpPr>
        <p:grpSpPr>
          <a:xfrm>
            <a:off x="1485048" y="3656270"/>
            <a:ext cx="312944" cy="372186"/>
            <a:chOff x="1576752" y="3726216"/>
            <a:chExt cx="430484" cy="511978"/>
          </a:xfrm>
        </p:grpSpPr>
        <p:sp>
          <p:nvSpPr>
            <p:cNvPr id="51" name="Freeform 7"/>
            <p:cNvSpPr>
              <a:spLocks/>
            </p:cNvSpPr>
            <p:nvPr/>
          </p:nvSpPr>
          <p:spPr bwMode="auto">
            <a:xfrm>
              <a:off x="1576752" y="3726216"/>
              <a:ext cx="430484" cy="511978"/>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chemeClr val="bg1">
                    <a:lumMod val="85000"/>
                  </a:schemeClr>
                </a:gs>
              </a:gsLst>
              <a:lin ang="13500000" scaled="1"/>
              <a:tileRect/>
            </a:gradFill>
            <a:ln w="12700">
              <a:solidFill>
                <a:schemeClr val="bg1"/>
              </a:solidFill>
            </a:ln>
            <a:effectLst>
              <a:outerShdw blurRad="419100" dist="495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461" tIns="41230" rIns="82461" bIns="4123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2" name="Freeform 71"/>
            <p:cNvSpPr>
              <a:spLocks noEditPoints="1"/>
            </p:cNvSpPr>
            <p:nvPr/>
          </p:nvSpPr>
          <p:spPr bwMode="auto">
            <a:xfrm>
              <a:off x="1684504" y="3887053"/>
              <a:ext cx="214979" cy="170925"/>
            </a:xfrm>
            <a:custGeom>
              <a:avLst/>
              <a:gdLst>
                <a:gd name="T0" fmla="*/ 260 w 281"/>
                <a:gd name="T1" fmla="*/ 21 h 207"/>
                <a:gd name="T2" fmla="*/ 217 w 281"/>
                <a:gd name="T3" fmla="*/ 21 h 207"/>
                <a:gd name="T4" fmla="*/ 218 w 281"/>
                <a:gd name="T5" fmla="*/ 21 h 207"/>
                <a:gd name="T6" fmla="*/ 197 w 281"/>
                <a:gd name="T7" fmla="*/ 0 h 207"/>
                <a:gd name="T8" fmla="*/ 86 w 281"/>
                <a:gd name="T9" fmla="*/ 0 h 207"/>
                <a:gd name="T10" fmla="*/ 65 w 281"/>
                <a:gd name="T11" fmla="*/ 21 h 207"/>
                <a:gd name="T12" fmla="*/ 65 w 281"/>
                <a:gd name="T13" fmla="*/ 21 h 207"/>
                <a:gd name="T14" fmla="*/ 20 w 281"/>
                <a:gd name="T15" fmla="*/ 21 h 207"/>
                <a:gd name="T16" fmla="*/ 0 w 281"/>
                <a:gd name="T17" fmla="*/ 42 h 207"/>
                <a:gd name="T18" fmla="*/ 0 w 281"/>
                <a:gd name="T19" fmla="*/ 187 h 207"/>
                <a:gd name="T20" fmla="*/ 20 w 281"/>
                <a:gd name="T21" fmla="*/ 207 h 207"/>
                <a:gd name="T22" fmla="*/ 260 w 281"/>
                <a:gd name="T23" fmla="*/ 207 h 207"/>
                <a:gd name="T24" fmla="*/ 281 w 281"/>
                <a:gd name="T25" fmla="*/ 187 h 207"/>
                <a:gd name="T26" fmla="*/ 281 w 281"/>
                <a:gd name="T27" fmla="*/ 42 h 207"/>
                <a:gd name="T28" fmla="*/ 260 w 281"/>
                <a:gd name="T29" fmla="*/ 21 h 207"/>
                <a:gd name="T30" fmla="*/ 141 w 281"/>
                <a:gd name="T31" fmla="*/ 181 h 207"/>
                <a:gd name="T32" fmla="*/ 69 w 281"/>
                <a:gd name="T33" fmla="*/ 109 h 207"/>
                <a:gd name="T34" fmla="*/ 141 w 281"/>
                <a:gd name="T35" fmla="*/ 36 h 207"/>
                <a:gd name="T36" fmla="*/ 214 w 281"/>
                <a:gd name="T37" fmla="*/ 109 h 207"/>
                <a:gd name="T38" fmla="*/ 141 w 281"/>
                <a:gd name="T39" fmla="*/ 18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07">
                  <a:moveTo>
                    <a:pt x="260" y="21"/>
                  </a:moveTo>
                  <a:cubicBezTo>
                    <a:pt x="217" y="21"/>
                    <a:pt x="217" y="21"/>
                    <a:pt x="217" y="21"/>
                  </a:cubicBezTo>
                  <a:cubicBezTo>
                    <a:pt x="218" y="21"/>
                    <a:pt x="218" y="21"/>
                    <a:pt x="218" y="21"/>
                  </a:cubicBezTo>
                  <a:cubicBezTo>
                    <a:pt x="218" y="9"/>
                    <a:pt x="208" y="0"/>
                    <a:pt x="197" y="0"/>
                  </a:cubicBezTo>
                  <a:cubicBezTo>
                    <a:pt x="86" y="0"/>
                    <a:pt x="86" y="0"/>
                    <a:pt x="86" y="0"/>
                  </a:cubicBezTo>
                  <a:cubicBezTo>
                    <a:pt x="75" y="0"/>
                    <a:pt x="65" y="9"/>
                    <a:pt x="65" y="21"/>
                  </a:cubicBezTo>
                  <a:cubicBezTo>
                    <a:pt x="65" y="21"/>
                    <a:pt x="65" y="21"/>
                    <a:pt x="65" y="21"/>
                  </a:cubicBezTo>
                  <a:cubicBezTo>
                    <a:pt x="20" y="21"/>
                    <a:pt x="20" y="21"/>
                    <a:pt x="20" y="21"/>
                  </a:cubicBezTo>
                  <a:cubicBezTo>
                    <a:pt x="9" y="21"/>
                    <a:pt x="0" y="31"/>
                    <a:pt x="0" y="42"/>
                  </a:cubicBezTo>
                  <a:cubicBezTo>
                    <a:pt x="0" y="187"/>
                    <a:pt x="0" y="187"/>
                    <a:pt x="0" y="187"/>
                  </a:cubicBezTo>
                  <a:cubicBezTo>
                    <a:pt x="0" y="198"/>
                    <a:pt x="9" y="207"/>
                    <a:pt x="20" y="207"/>
                  </a:cubicBezTo>
                  <a:cubicBezTo>
                    <a:pt x="260" y="207"/>
                    <a:pt x="260" y="207"/>
                    <a:pt x="260" y="207"/>
                  </a:cubicBezTo>
                  <a:cubicBezTo>
                    <a:pt x="271" y="207"/>
                    <a:pt x="281" y="198"/>
                    <a:pt x="281" y="187"/>
                  </a:cubicBezTo>
                  <a:cubicBezTo>
                    <a:pt x="281" y="42"/>
                    <a:pt x="281" y="42"/>
                    <a:pt x="281" y="42"/>
                  </a:cubicBezTo>
                  <a:cubicBezTo>
                    <a:pt x="281" y="31"/>
                    <a:pt x="271" y="21"/>
                    <a:pt x="260" y="21"/>
                  </a:cubicBezTo>
                  <a:close/>
                  <a:moveTo>
                    <a:pt x="141" y="181"/>
                  </a:moveTo>
                  <a:cubicBezTo>
                    <a:pt x="101" y="181"/>
                    <a:pt x="69" y="149"/>
                    <a:pt x="69" y="109"/>
                  </a:cubicBezTo>
                  <a:cubicBezTo>
                    <a:pt x="69" y="69"/>
                    <a:pt x="101" y="36"/>
                    <a:pt x="141" y="36"/>
                  </a:cubicBezTo>
                  <a:cubicBezTo>
                    <a:pt x="181" y="36"/>
                    <a:pt x="214" y="69"/>
                    <a:pt x="214" y="109"/>
                  </a:cubicBezTo>
                  <a:cubicBezTo>
                    <a:pt x="214" y="149"/>
                    <a:pt x="181" y="181"/>
                    <a:pt x="141" y="181"/>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 name="组合 1"/>
          <p:cNvGrpSpPr/>
          <p:nvPr/>
        </p:nvGrpSpPr>
        <p:grpSpPr>
          <a:xfrm>
            <a:off x="1211792" y="2169072"/>
            <a:ext cx="312944" cy="372186"/>
            <a:chOff x="1265649" y="2090161"/>
            <a:chExt cx="430484" cy="511978"/>
          </a:xfrm>
        </p:grpSpPr>
        <p:sp>
          <p:nvSpPr>
            <p:cNvPr id="17" name="Freeform 7"/>
            <p:cNvSpPr>
              <a:spLocks/>
            </p:cNvSpPr>
            <p:nvPr/>
          </p:nvSpPr>
          <p:spPr bwMode="auto">
            <a:xfrm>
              <a:off x="1265649" y="2090161"/>
              <a:ext cx="430484" cy="511978"/>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chemeClr val="bg1">
                    <a:lumMod val="85000"/>
                  </a:schemeClr>
                </a:gs>
              </a:gsLst>
              <a:lin ang="13500000" scaled="1"/>
              <a:tileRect/>
            </a:gradFill>
            <a:ln w="12700">
              <a:solidFill>
                <a:schemeClr val="bg1"/>
              </a:solidFill>
            </a:ln>
            <a:effectLst>
              <a:outerShdw blurRad="419100" dist="368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461" tIns="41230" rIns="82461" bIns="4123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3" name="KSO_Shape"/>
            <p:cNvSpPr>
              <a:spLocks/>
            </p:cNvSpPr>
            <p:nvPr/>
          </p:nvSpPr>
          <p:spPr bwMode="auto">
            <a:xfrm>
              <a:off x="1350598" y="2271054"/>
              <a:ext cx="281580" cy="150192"/>
            </a:xfrm>
            <a:custGeom>
              <a:avLst/>
              <a:gdLst>
                <a:gd name="T0" fmla="*/ 1660776 w 2546350"/>
                <a:gd name="T1" fmla="*/ 783048 h 1409701"/>
                <a:gd name="T2" fmla="*/ 1769836 w 2546350"/>
                <a:gd name="T3" fmla="*/ 861918 h 1409701"/>
                <a:gd name="T4" fmla="*/ 921682 w 2546350"/>
                <a:gd name="T5" fmla="*/ 1409701 h 1409701"/>
                <a:gd name="T6" fmla="*/ 729797 w 2546350"/>
                <a:gd name="T7" fmla="*/ 859878 h 1409701"/>
                <a:gd name="T8" fmla="*/ 850647 w 2546350"/>
                <a:gd name="T9" fmla="*/ 778742 h 1409701"/>
                <a:gd name="T10" fmla="*/ 591880 w 2546350"/>
                <a:gd name="T11" fmla="*/ 727368 h 1409701"/>
                <a:gd name="T12" fmla="*/ 778102 w 2546350"/>
                <a:gd name="T13" fmla="*/ 739045 h 1409701"/>
                <a:gd name="T14" fmla="*/ 684667 w 2546350"/>
                <a:gd name="T15" fmla="*/ 817014 h 1409701"/>
                <a:gd name="T16" fmla="*/ 0 w 2546350"/>
                <a:gd name="T17" fmla="*/ 1339155 h 1409701"/>
                <a:gd name="T18" fmla="*/ 77074 w 2546350"/>
                <a:gd name="T19" fmla="*/ 740308 h 1409701"/>
                <a:gd name="T20" fmla="*/ 449520 w 2546350"/>
                <a:gd name="T21" fmla="*/ 727368 h 1409701"/>
                <a:gd name="T22" fmla="*/ 2425273 w 2546350"/>
                <a:gd name="T23" fmla="*/ 707077 h 1409701"/>
                <a:gd name="T24" fmla="*/ 2545217 w 2546350"/>
                <a:gd name="T25" fmla="*/ 788440 h 1409701"/>
                <a:gd name="T26" fmla="*/ 2353389 w 2546350"/>
                <a:gd name="T27" fmla="*/ 1338263 h 1409701"/>
                <a:gd name="T28" fmla="*/ 1748292 w 2546350"/>
                <a:gd name="T29" fmla="*/ 761030 h 1409701"/>
                <a:gd name="T30" fmla="*/ 1751639 w 2546350"/>
                <a:gd name="T31" fmla="*/ 672628 h 1409701"/>
                <a:gd name="T32" fmla="*/ 1318533 w 2546350"/>
                <a:gd name="T33" fmla="*/ 82101 h 1409701"/>
                <a:gd name="T34" fmla="*/ 1428751 w 2546350"/>
                <a:gd name="T35" fmla="*/ 162185 h 1409701"/>
                <a:gd name="T36" fmla="*/ 1493838 w 2546350"/>
                <a:gd name="T37" fmla="*/ 298986 h 1409701"/>
                <a:gd name="T38" fmla="*/ 1524257 w 2546350"/>
                <a:gd name="T39" fmla="*/ 372145 h 1409701"/>
                <a:gd name="T40" fmla="*/ 1505392 w 2546350"/>
                <a:gd name="T41" fmla="*/ 463325 h 1409701"/>
                <a:gd name="T42" fmla="*/ 1460047 w 2546350"/>
                <a:gd name="T43" fmla="*/ 561245 h 1409701"/>
                <a:gd name="T44" fmla="*/ 1364570 w 2546350"/>
                <a:gd name="T45" fmla="*/ 665831 h 1409701"/>
                <a:gd name="T46" fmla="*/ 1235529 w 2546350"/>
                <a:gd name="T47" fmla="*/ 699861 h 1409701"/>
                <a:gd name="T48" fmla="*/ 1111250 w 2546350"/>
                <a:gd name="T49" fmla="*/ 650631 h 1409701"/>
                <a:gd name="T50" fmla="*/ 1024391 w 2546350"/>
                <a:gd name="T51" fmla="*/ 535155 h 1409701"/>
                <a:gd name="T52" fmla="*/ 983737 w 2546350"/>
                <a:gd name="T53" fmla="*/ 456120 h 1409701"/>
                <a:gd name="T54" fmla="*/ 981706 w 2546350"/>
                <a:gd name="T55" fmla="*/ 350306 h 1409701"/>
                <a:gd name="T56" fmla="*/ 1016227 w 2546350"/>
                <a:gd name="T57" fmla="*/ 255428 h 1409701"/>
                <a:gd name="T58" fmla="*/ 1096056 w 2546350"/>
                <a:gd name="T59" fmla="*/ 132465 h 1409701"/>
                <a:gd name="T60" fmla="*/ 1216252 w 2546350"/>
                <a:gd name="T61" fmla="*/ 72346 h 1409701"/>
                <a:gd name="T62" fmla="*/ 607408 w 2546350"/>
                <a:gd name="T63" fmla="*/ 33571 h 1409701"/>
                <a:gd name="T64" fmla="*/ 712589 w 2546350"/>
                <a:gd name="T65" fmla="*/ 123183 h 1409701"/>
                <a:gd name="T66" fmla="*/ 769261 w 2546350"/>
                <a:gd name="T67" fmla="*/ 265656 h 1409701"/>
                <a:gd name="T68" fmla="*/ 798064 w 2546350"/>
                <a:gd name="T69" fmla="*/ 332602 h 1409701"/>
                <a:gd name="T70" fmla="*/ 773361 w 2546350"/>
                <a:gd name="T71" fmla="*/ 407758 h 1409701"/>
                <a:gd name="T72" fmla="*/ 720523 w 2546350"/>
                <a:gd name="T73" fmla="*/ 523831 h 1409701"/>
                <a:gd name="T74" fmla="*/ 618969 w 2546350"/>
                <a:gd name="T75" fmla="*/ 619796 h 1409701"/>
                <a:gd name="T76" fmla="*/ 487264 w 2546350"/>
                <a:gd name="T77" fmla="*/ 642029 h 1409701"/>
                <a:gd name="T78" fmla="*/ 367575 w 2546350"/>
                <a:gd name="T79" fmla="*/ 581909 h 1409701"/>
                <a:gd name="T80" fmla="*/ 287555 w 2546350"/>
                <a:gd name="T81" fmla="*/ 458947 h 1409701"/>
                <a:gd name="T82" fmla="*/ 251422 w 2546350"/>
                <a:gd name="T83" fmla="*/ 393595 h 1409701"/>
                <a:gd name="T84" fmla="*/ 256812 w 2546350"/>
                <a:gd name="T85" fmla="*/ 287371 h 1409701"/>
                <a:gd name="T86" fmla="*/ 290275 w 2546350"/>
                <a:gd name="T87" fmla="*/ 192832 h 1409701"/>
                <a:gd name="T88" fmla="*/ 372335 w 2546350"/>
                <a:gd name="T89" fmla="*/ 72365 h 1409701"/>
                <a:gd name="T90" fmla="*/ 493838 w 2546350"/>
                <a:gd name="T91" fmla="*/ 15875 h 1409701"/>
                <a:gd name="T92" fmla="*/ 2131399 w 2546350"/>
                <a:gd name="T93" fmla="*/ 28121 h 1409701"/>
                <a:gd name="T94" fmla="*/ 2230687 w 2546350"/>
                <a:gd name="T95" fmla="*/ 126773 h 1409701"/>
                <a:gd name="T96" fmla="*/ 2278638 w 2546350"/>
                <a:gd name="T97" fmla="*/ 268548 h 1409701"/>
                <a:gd name="T98" fmla="*/ 2303010 w 2546350"/>
                <a:gd name="T99" fmla="*/ 342808 h 1409701"/>
                <a:gd name="T100" fmla="*/ 2271717 w 2546350"/>
                <a:gd name="T101" fmla="*/ 401411 h 1409701"/>
                <a:gd name="T102" fmla="*/ 2206659 w 2546350"/>
                <a:gd name="T103" fmla="*/ 537936 h 1409701"/>
                <a:gd name="T104" fmla="*/ 2096263 w 2546350"/>
                <a:gd name="T105" fmla="*/ 618218 h 1409701"/>
                <a:gd name="T106" fmla="*/ 1962972 w 2546350"/>
                <a:gd name="T107" fmla="*/ 620259 h 1409701"/>
                <a:gd name="T108" fmla="*/ 1850763 w 2546350"/>
                <a:gd name="T109" fmla="*/ 543152 h 1409701"/>
                <a:gd name="T110" fmla="*/ 1783438 w 2546350"/>
                <a:gd name="T111" fmla="*/ 408895 h 1409701"/>
                <a:gd name="T112" fmla="*/ 1749644 w 2546350"/>
                <a:gd name="T113" fmla="*/ 354290 h 1409701"/>
                <a:gd name="T114" fmla="*/ 1770632 w 2546350"/>
                <a:gd name="T115" fmla="*/ 268288 h 1409701"/>
                <a:gd name="T116" fmla="*/ 1811774 w 2546350"/>
                <a:gd name="T117" fmla="*/ 145370 h 1409701"/>
                <a:gd name="T118" fmla="*/ 1905168 w 2546350"/>
                <a:gd name="T119" fmla="*/ 38100 h 1409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solidFill>
              <a:schemeClr val="accent1"/>
            </a:solidFill>
            <a:ln>
              <a:noFill/>
            </a:ln>
            <a:extLst/>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79" name="文本框 28"/>
          <p:cNvSpPr txBox="1"/>
          <p:nvPr/>
        </p:nvSpPr>
        <p:spPr>
          <a:xfrm>
            <a:off x="5042489" y="1638694"/>
            <a:ext cx="1529668" cy="276999"/>
          </a:xfrm>
          <a:prstGeom prst="rect">
            <a:avLst/>
          </a:prstGeom>
          <a:noFill/>
        </p:spPr>
        <p:txBody>
          <a:bodyPr wrap="square" rtlCol="0">
            <a:spAutoFit/>
          </a:bodyPr>
          <a:lstStyle/>
          <a:p>
            <a:r>
              <a:rPr lang="zh-CN" altLang="en-US" sz="1200" dirty="0" smtClean="0">
                <a:solidFill>
                  <a:schemeClr val="accent2"/>
                </a:solidFill>
                <a:latin typeface="+mj-lt"/>
              </a:rPr>
              <a:t>点击添加你的标题</a:t>
            </a:r>
            <a:endParaRPr lang="en-US" altLang="zh-CN" sz="1200" dirty="0" smtClean="0">
              <a:solidFill>
                <a:schemeClr val="accent2"/>
              </a:solidFill>
              <a:latin typeface="+mj-lt"/>
            </a:endParaRPr>
          </a:p>
        </p:txBody>
      </p:sp>
      <p:sp>
        <p:nvSpPr>
          <p:cNvPr id="80" name="矩形 79"/>
          <p:cNvSpPr/>
          <p:nvPr/>
        </p:nvSpPr>
        <p:spPr>
          <a:xfrm>
            <a:off x="5042489" y="2029533"/>
            <a:ext cx="2829889" cy="387798"/>
          </a:xfrm>
          <a:prstGeom prst="rect">
            <a:avLst/>
          </a:prstGeom>
        </p:spPr>
        <p:txBody>
          <a:bodyPr wrap="square">
            <a:spAutoFit/>
          </a:bodyPr>
          <a:lstStyle/>
          <a:p>
            <a:pPr>
              <a:lnSpc>
                <a:spcPct val="120000"/>
              </a:lnSpc>
            </a:pPr>
            <a:r>
              <a:rPr lang="en-US" altLang="zh-CN" sz="800" dirty="0" smtClean="0">
                <a:solidFill>
                  <a:schemeClr val="tx1">
                    <a:lumMod val="75000"/>
                    <a:lumOff val="25000"/>
                  </a:schemeClr>
                </a:solidFill>
              </a:rPr>
              <a:t>Knowledge can change your fate and English can accomplish your future.</a:t>
            </a:r>
            <a:endParaRPr lang="zh-CN" altLang="en-US" sz="800" dirty="0">
              <a:solidFill>
                <a:schemeClr val="tx1">
                  <a:lumMod val="75000"/>
                  <a:lumOff val="25000"/>
                </a:schemeClr>
              </a:solidFill>
            </a:endParaRPr>
          </a:p>
        </p:txBody>
      </p:sp>
      <p:sp>
        <p:nvSpPr>
          <p:cNvPr id="81" name="矩形 80"/>
          <p:cNvSpPr/>
          <p:nvPr/>
        </p:nvSpPr>
        <p:spPr>
          <a:xfrm>
            <a:off x="5042489" y="2566590"/>
            <a:ext cx="2586049" cy="387798"/>
          </a:xfrm>
          <a:prstGeom prst="rect">
            <a:avLst/>
          </a:prstGeom>
        </p:spPr>
        <p:txBody>
          <a:bodyPr wrap="square">
            <a:spAutoFit/>
          </a:bodyPr>
          <a:lstStyle/>
          <a:p>
            <a:pPr>
              <a:lnSpc>
                <a:spcPct val="120000"/>
              </a:lnSpc>
            </a:pPr>
            <a:r>
              <a:rPr lang="en-US" altLang="zh-CN" sz="800" dirty="0">
                <a:solidFill>
                  <a:schemeClr val="tx1">
                    <a:lumMod val="75000"/>
                    <a:lumOff val="25000"/>
                  </a:schemeClr>
                </a:solidFill>
              </a:rPr>
              <a:t>Don't aim for success if you want it; just do </a:t>
            </a:r>
            <a:r>
              <a:rPr lang="en-US" altLang="zh-CN" sz="800" dirty="0" smtClean="0">
                <a:solidFill>
                  <a:schemeClr val="tx1">
                    <a:lumMod val="75000"/>
                    <a:lumOff val="25000"/>
                  </a:schemeClr>
                </a:solidFill>
              </a:rPr>
              <a:t>a what </a:t>
            </a:r>
            <a:r>
              <a:rPr lang="en-US" altLang="zh-CN" sz="800" dirty="0">
                <a:solidFill>
                  <a:schemeClr val="tx1">
                    <a:lumMod val="75000"/>
                    <a:lumOff val="25000"/>
                  </a:schemeClr>
                </a:solidFill>
              </a:rPr>
              <a:t>you love and believe in, and it will come naturally.</a:t>
            </a:r>
            <a:endParaRPr lang="zh-CN" altLang="en-US" sz="800" dirty="0">
              <a:solidFill>
                <a:schemeClr val="tx1">
                  <a:lumMod val="75000"/>
                  <a:lumOff val="25000"/>
                </a:schemeClr>
              </a:solidFill>
            </a:endParaRPr>
          </a:p>
        </p:txBody>
      </p:sp>
      <p:sp>
        <p:nvSpPr>
          <p:cNvPr id="83" name="矩形 82"/>
          <p:cNvSpPr/>
          <p:nvPr/>
        </p:nvSpPr>
        <p:spPr>
          <a:xfrm>
            <a:off x="5042489" y="3158855"/>
            <a:ext cx="2586049" cy="387798"/>
          </a:xfrm>
          <a:prstGeom prst="rect">
            <a:avLst/>
          </a:prstGeom>
        </p:spPr>
        <p:txBody>
          <a:bodyPr wrap="square">
            <a:spAutoFit/>
          </a:bodyPr>
          <a:lstStyle/>
          <a:p>
            <a:pPr>
              <a:lnSpc>
                <a:spcPct val="120000"/>
              </a:lnSpc>
            </a:pPr>
            <a:r>
              <a:rPr lang="en-US" altLang="zh-CN" sz="800" dirty="0">
                <a:solidFill>
                  <a:schemeClr val="tx1">
                    <a:lumMod val="75000"/>
                    <a:lumOff val="25000"/>
                  </a:schemeClr>
                </a:solidFill>
              </a:rPr>
              <a:t>Don't aim for success if you want it; just do </a:t>
            </a:r>
            <a:r>
              <a:rPr lang="en-US" altLang="zh-CN" sz="800" dirty="0" smtClean="0">
                <a:solidFill>
                  <a:schemeClr val="tx1">
                    <a:lumMod val="75000"/>
                    <a:lumOff val="25000"/>
                  </a:schemeClr>
                </a:solidFill>
              </a:rPr>
              <a:t>a what </a:t>
            </a:r>
            <a:r>
              <a:rPr lang="en-US" altLang="zh-CN" sz="800" dirty="0">
                <a:solidFill>
                  <a:schemeClr val="tx1">
                    <a:lumMod val="75000"/>
                    <a:lumOff val="25000"/>
                  </a:schemeClr>
                </a:solidFill>
              </a:rPr>
              <a:t>you love and believe in, and it will come naturally.</a:t>
            </a:r>
            <a:endParaRPr lang="zh-CN" altLang="en-US" sz="800" dirty="0">
              <a:solidFill>
                <a:schemeClr val="tx1">
                  <a:lumMod val="75000"/>
                  <a:lumOff val="25000"/>
                </a:schemeClr>
              </a:solidFill>
            </a:endParaRPr>
          </a:p>
        </p:txBody>
      </p:sp>
      <p:sp>
        <p:nvSpPr>
          <p:cNvPr id="84" name="矩形 83"/>
          <p:cNvSpPr/>
          <p:nvPr/>
        </p:nvSpPr>
        <p:spPr>
          <a:xfrm>
            <a:off x="5042489" y="3801507"/>
            <a:ext cx="2586049" cy="387798"/>
          </a:xfrm>
          <a:prstGeom prst="rect">
            <a:avLst/>
          </a:prstGeom>
        </p:spPr>
        <p:txBody>
          <a:bodyPr wrap="square">
            <a:spAutoFit/>
          </a:bodyPr>
          <a:lstStyle/>
          <a:p>
            <a:pPr>
              <a:lnSpc>
                <a:spcPct val="120000"/>
              </a:lnSpc>
            </a:pPr>
            <a:r>
              <a:rPr lang="en-US" altLang="zh-CN" sz="800" dirty="0">
                <a:solidFill>
                  <a:schemeClr val="tx1">
                    <a:lumMod val="75000"/>
                    <a:lumOff val="25000"/>
                  </a:schemeClr>
                </a:solidFill>
              </a:rPr>
              <a:t>Don't aim for success if you want it; just do </a:t>
            </a:r>
            <a:r>
              <a:rPr lang="en-US" altLang="zh-CN" sz="800" dirty="0" smtClean="0">
                <a:solidFill>
                  <a:schemeClr val="tx1">
                    <a:lumMod val="75000"/>
                    <a:lumOff val="25000"/>
                  </a:schemeClr>
                </a:solidFill>
              </a:rPr>
              <a:t>a what </a:t>
            </a:r>
            <a:r>
              <a:rPr lang="en-US" altLang="zh-CN" sz="800" dirty="0">
                <a:solidFill>
                  <a:schemeClr val="tx1">
                    <a:lumMod val="75000"/>
                    <a:lumOff val="25000"/>
                  </a:schemeClr>
                </a:solidFill>
              </a:rPr>
              <a:t>you love and believe in, and it will come naturally.</a:t>
            </a:r>
            <a:endParaRPr lang="zh-CN" altLang="en-US" sz="800" dirty="0">
              <a:solidFill>
                <a:schemeClr val="tx1">
                  <a:lumMod val="75000"/>
                  <a:lumOff val="25000"/>
                </a:schemeClr>
              </a:solidFill>
            </a:endParaRPr>
          </a:p>
        </p:txBody>
      </p:sp>
      <p:grpSp>
        <p:nvGrpSpPr>
          <p:cNvPr id="13" name="组合 12"/>
          <p:cNvGrpSpPr/>
          <p:nvPr/>
        </p:nvGrpSpPr>
        <p:grpSpPr>
          <a:xfrm>
            <a:off x="5128130" y="2529414"/>
            <a:ext cx="2648236" cy="1217786"/>
            <a:chOff x="5447252" y="2469084"/>
            <a:chExt cx="2807548" cy="1217786"/>
          </a:xfrm>
        </p:grpSpPr>
        <p:cxnSp>
          <p:nvCxnSpPr>
            <p:cNvPr id="11" name="直接连接符 10"/>
            <p:cNvCxnSpPr/>
            <p:nvPr/>
          </p:nvCxnSpPr>
          <p:spPr>
            <a:xfrm>
              <a:off x="5447252" y="2469084"/>
              <a:ext cx="2807548"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5447252" y="3061349"/>
              <a:ext cx="2807548"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5447252" y="3686870"/>
              <a:ext cx="2807548"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891925" y="2126650"/>
            <a:ext cx="75282" cy="1920184"/>
            <a:chOff x="4891925" y="2126650"/>
            <a:chExt cx="75282" cy="1920184"/>
          </a:xfrm>
        </p:grpSpPr>
        <p:sp>
          <p:nvSpPr>
            <p:cNvPr id="87" name="矩形 86"/>
            <p:cNvSpPr/>
            <p:nvPr/>
          </p:nvSpPr>
          <p:spPr bwMode="auto">
            <a:xfrm>
              <a:off x="4891925" y="2126650"/>
              <a:ext cx="75282" cy="195842"/>
            </a:xfrm>
            <a:prstGeom prst="rect">
              <a:avLst/>
            </a:prstGeom>
            <a:solidFill>
              <a:schemeClr val="accent1"/>
            </a:solidFill>
            <a:ln w="9525">
              <a:solidFill>
                <a:schemeClr val="bg1"/>
              </a:solidFill>
            </a:ln>
            <a:effectLst>
              <a:outerShdw blurRad="101600" dir="2700000" sx="69000" sy="69000" algn="tl" rotWithShape="0">
                <a:schemeClr val="tx1">
                  <a:lumMod val="50000"/>
                  <a:lumOff val="5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88" name="矩形 87"/>
            <p:cNvSpPr/>
            <p:nvPr/>
          </p:nvSpPr>
          <p:spPr bwMode="auto">
            <a:xfrm>
              <a:off x="4891925" y="2659338"/>
              <a:ext cx="75282" cy="195842"/>
            </a:xfrm>
            <a:prstGeom prst="rect">
              <a:avLst/>
            </a:prstGeom>
            <a:solidFill>
              <a:schemeClr val="accent1"/>
            </a:solidFill>
            <a:ln w="9525">
              <a:solidFill>
                <a:schemeClr val="bg1"/>
              </a:solidFill>
            </a:ln>
            <a:effectLst>
              <a:outerShdw blurRad="101600" dir="2700000" sx="69000" sy="69000" algn="tl" rotWithShape="0">
                <a:schemeClr val="tx1">
                  <a:lumMod val="50000"/>
                  <a:lumOff val="5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89" name="矩形 88"/>
            <p:cNvSpPr/>
            <p:nvPr/>
          </p:nvSpPr>
          <p:spPr bwMode="auto">
            <a:xfrm>
              <a:off x="4891925" y="3254833"/>
              <a:ext cx="75282" cy="195842"/>
            </a:xfrm>
            <a:prstGeom prst="rect">
              <a:avLst/>
            </a:prstGeom>
            <a:solidFill>
              <a:schemeClr val="accent1"/>
            </a:solidFill>
            <a:ln w="9525">
              <a:solidFill>
                <a:schemeClr val="bg1"/>
              </a:solidFill>
            </a:ln>
            <a:effectLst>
              <a:outerShdw blurRad="101600" dir="2700000" sx="69000" sy="69000" algn="tl" rotWithShape="0">
                <a:schemeClr val="tx1">
                  <a:lumMod val="50000"/>
                  <a:lumOff val="5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90" name="矩形 89"/>
            <p:cNvSpPr/>
            <p:nvPr/>
          </p:nvSpPr>
          <p:spPr bwMode="auto">
            <a:xfrm>
              <a:off x="4891925" y="3850992"/>
              <a:ext cx="75282" cy="195842"/>
            </a:xfrm>
            <a:prstGeom prst="rect">
              <a:avLst/>
            </a:prstGeom>
            <a:solidFill>
              <a:schemeClr val="accent1"/>
            </a:solidFill>
            <a:ln w="9525">
              <a:solidFill>
                <a:schemeClr val="bg1"/>
              </a:solidFill>
            </a:ln>
            <a:effectLst>
              <a:outerShdw blurRad="101600" dir="2700000" sx="69000" sy="69000" algn="tl" rotWithShape="0">
                <a:schemeClr val="tx1">
                  <a:lumMod val="50000"/>
                  <a:lumOff val="5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41"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42"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
        <p:nvSpPr>
          <p:cNvPr id="5" name="Freeform 7"/>
          <p:cNvSpPr>
            <a:spLocks/>
          </p:cNvSpPr>
          <p:nvPr/>
        </p:nvSpPr>
        <p:spPr bwMode="auto">
          <a:xfrm>
            <a:off x="2743090" y="1590606"/>
            <a:ext cx="1144226" cy="1360840"/>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chemeClr val="bg1">
                  <a:lumMod val="85000"/>
                </a:schemeClr>
              </a:gs>
            </a:gsLst>
            <a:lin ang="13500000" scaled="1"/>
            <a:tileRect/>
          </a:gradFill>
          <a:ln w="1587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6" name="Freeform 7"/>
          <p:cNvSpPr>
            <a:spLocks/>
          </p:cNvSpPr>
          <p:nvPr/>
        </p:nvSpPr>
        <p:spPr bwMode="auto">
          <a:xfrm>
            <a:off x="2798415" y="1659771"/>
            <a:ext cx="1027914" cy="1222508"/>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blipFill>
            <a:blip r:embed="rId5" cstate="screen">
              <a:extLst>
                <a:ext uri="{28A0092B-C50C-407E-A947-70E740481C1C}">
                  <a14:useLocalDpi xmlns:a14="http://schemas.microsoft.com/office/drawing/2010/main"/>
                </a:ext>
              </a:extLst>
            </a:blip>
            <a:stretch>
              <a:fillRect/>
            </a:stretch>
          </a:blip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8" name="Freeform 7"/>
          <p:cNvSpPr>
            <a:spLocks/>
          </p:cNvSpPr>
          <p:nvPr/>
        </p:nvSpPr>
        <p:spPr bwMode="auto">
          <a:xfrm>
            <a:off x="2944671" y="3009911"/>
            <a:ext cx="1144226" cy="1360840"/>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chemeClr val="bg1">
                  <a:lumMod val="85000"/>
                </a:schemeClr>
              </a:gs>
            </a:gsLst>
            <a:lin ang="13500000" scaled="1"/>
            <a:tileRect/>
          </a:gradFill>
          <a:ln w="1587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7" name="Freeform 7"/>
          <p:cNvSpPr>
            <a:spLocks/>
          </p:cNvSpPr>
          <p:nvPr/>
        </p:nvSpPr>
        <p:spPr bwMode="auto">
          <a:xfrm>
            <a:off x="3010030" y="3085453"/>
            <a:ext cx="1027914" cy="1222508"/>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blipFill>
            <a:blip r:embed="rId6" cstate="screen">
              <a:extLst>
                <a:ext uri="{28A0092B-C50C-407E-A947-70E740481C1C}">
                  <a14:useLocalDpi xmlns:a14="http://schemas.microsoft.com/office/drawing/2010/main"/>
                </a:ext>
              </a:extLst>
            </a:blip>
            <a:stretch>
              <a:fillRect/>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nvGrpSpPr>
          <p:cNvPr id="7" name="组合 6"/>
          <p:cNvGrpSpPr/>
          <p:nvPr/>
        </p:nvGrpSpPr>
        <p:grpSpPr>
          <a:xfrm>
            <a:off x="3913804" y="3894449"/>
            <a:ext cx="312944" cy="372186"/>
            <a:chOff x="4305768" y="3917114"/>
            <a:chExt cx="430484" cy="511978"/>
          </a:xfrm>
        </p:grpSpPr>
        <p:sp>
          <p:nvSpPr>
            <p:cNvPr id="50" name="Freeform 7"/>
            <p:cNvSpPr>
              <a:spLocks/>
            </p:cNvSpPr>
            <p:nvPr/>
          </p:nvSpPr>
          <p:spPr bwMode="auto">
            <a:xfrm>
              <a:off x="4305768" y="3917114"/>
              <a:ext cx="430484" cy="511978"/>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chemeClr val="bg1">
                    <a:lumMod val="85000"/>
                  </a:schemeClr>
                </a:gs>
              </a:gsLst>
              <a:lin ang="13500000" scaled="1"/>
              <a:tileRect/>
            </a:gradFill>
            <a:ln w="12700">
              <a:solidFill>
                <a:schemeClr val="bg1"/>
              </a:solidFill>
            </a:ln>
            <a:effectLst>
              <a:outerShdw blurRad="419100" dist="3937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461" tIns="41230" rIns="82461" bIns="4123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5" name="Freeform 30"/>
            <p:cNvSpPr>
              <a:spLocks/>
            </p:cNvSpPr>
            <p:nvPr/>
          </p:nvSpPr>
          <p:spPr bwMode="auto">
            <a:xfrm>
              <a:off x="4476620" y="4049240"/>
              <a:ext cx="117277" cy="161827"/>
            </a:xfrm>
            <a:custGeom>
              <a:avLst/>
              <a:gdLst>
                <a:gd name="T0" fmla="*/ 0 w 101"/>
                <a:gd name="T1" fmla="*/ 121 h 167"/>
                <a:gd name="T2" fmla="*/ 50 w 101"/>
                <a:gd name="T3" fmla="*/ 167 h 167"/>
                <a:gd name="T4" fmla="*/ 101 w 101"/>
                <a:gd name="T5" fmla="*/ 121 h 167"/>
                <a:gd name="T6" fmla="*/ 101 w 101"/>
                <a:gd name="T7" fmla="*/ 46 h 167"/>
                <a:gd name="T8" fmla="*/ 50 w 101"/>
                <a:gd name="T9" fmla="*/ 0 h 167"/>
                <a:gd name="T10" fmla="*/ 0 w 101"/>
                <a:gd name="T11" fmla="*/ 46 h 167"/>
                <a:gd name="T12" fmla="*/ 0 w 101"/>
                <a:gd name="T13" fmla="*/ 48 h 167"/>
                <a:gd name="T14" fmla="*/ 0 w 101"/>
                <a:gd name="T15" fmla="*/ 118 h 167"/>
                <a:gd name="T16" fmla="*/ 0 w 101"/>
                <a:gd name="T17" fmla="*/ 12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67">
                  <a:moveTo>
                    <a:pt x="0" y="121"/>
                  </a:moveTo>
                  <a:cubicBezTo>
                    <a:pt x="0" y="147"/>
                    <a:pt x="22" y="167"/>
                    <a:pt x="50" y="167"/>
                  </a:cubicBezTo>
                  <a:cubicBezTo>
                    <a:pt x="78" y="167"/>
                    <a:pt x="101" y="147"/>
                    <a:pt x="101" y="121"/>
                  </a:cubicBezTo>
                  <a:cubicBezTo>
                    <a:pt x="101" y="46"/>
                    <a:pt x="101" y="46"/>
                    <a:pt x="101" y="46"/>
                  </a:cubicBezTo>
                  <a:cubicBezTo>
                    <a:pt x="101" y="20"/>
                    <a:pt x="78" y="0"/>
                    <a:pt x="50" y="0"/>
                  </a:cubicBezTo>
                  <a:cubicBezTo>
                    <a:pt x="22" y="0"/>
                    <a:pt x="0" y="20"/>
                    <a:pt x="0" y="46"/>
                  </a:cubicBezTo>
                  <a:cubicBezTo>
                    <a:pt x="0" y="47"/>
                    <a:pt x="0" y="47"/>
                    <a:pt x="0" y="48"/>
                  </a:cubicBezTo>
                  <a:cubicBezTo>
                    <a:pt x="0" y="118"/>
                    <a:pt x="0" y="118"/>
                    <a:pt x="0" y="118"/>
                  </a:cubicBezTo>
                  <a:cubicBezTo>
                    <a:pt x="0" y="119"/>
                    <a:pt x="0" y="120"/>
                    <a:pt x="0" y="12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1"/>
            <p:cNvSpPr>
              <a:spLocks/>
            </p:cNvSpPr>
            <p:nvPr/>
          </p:nvSpPr>
          <p:spPr bwMode="auto">
            <a:xfrm>
              <a:off x="4452522" y="4121460"/>
              <a:ext cx="167079" cy="165839"/>
            </a:xfrm>
            <a:custGeom>
              <a:avLst/>
              <a:gdLst>
                <a:gd name="T0" fmla="*/ 131 w 144"/>
                <a:gd name="T1" fmla="*/ 0 h 171"/>
                <a:gd name="T2" fmla="*/ 131 w 144"/>
                <a:gd name="T3" fmla="*/ 41 h 171"/>
                <a:gd name="T4" fmla="*/ 72 w 144"/>
                <a:gd name="T5" fmla="*/ 101 h 171"/>
                <a:gd name="T6" fmla="*/ 12 w 144"/>
                <a:gd name="T7" fmla="*/ 41 h 171"/>
                <a:gd name="T8" fmla="*/ 12 w 144"/>
                <a:gd name="T9" fmla="*/ 0 h 171"/>
                <a:gd name="T10" fmla="*/ 0 w 144"/>
                <a:gd name="T11" fmla="*/ 0 h 171"/>
                <a:gd name="T12" fmla="*/ 0 w 144"/>
                <a:gd name="T13" fmla="*/ 44 h 171"/>
                <a:gd name="T14" fmla="*/ 0 w 144"/>
                <a:gd name="T15" fmla="*/ 44 h 171"/>
                <a:gd name="T16" fmla="*/ 64 w 144"/>
                <a:gd name="T17" fmla="*/ 113 h 171"/>
                <a:gd name="T18" fmla="*/ 64 w 144"/>
                <a:gd name="T19" fmla="*/ 159 h 171"/>
                <a:gd name="T20" fmla="*/ 16 w 144"/>
                <a:gd name="T21" fmla="*/ 159 h 171"/>
                <a:gd name="T22" fmla="*/ 16 w 144"/>
                <a:gd name="T23" fmla="*/ 171 h 171"/>
                <a:gd name="T24" fmla="*/ 127 w 144"/>
                <a:gd name="T25" fmla="*/ 171 h 171"/>
                <a:gd name="T26" fmla="*/ 127 w 144"/>
                <a:gd name="T27" fmla="*/ 159 h 171"/>
                <a:gd name="T28" fmla="*/ 77 w 144"/>
                <a:gd name="T29" fmla="*/ 159 h 171"/>
                <a:gd name="T30" fmla="*/ 77 w 144"/>
                <a:gd name="T31" fmla="*/ 113 h 171"/>
                <a:gd name="T32" fmla="*/ 144 w 144"/>
                <a:gd name="T33" fmla="*/ 44 h 171"/>
                <a:gd name="T34" fmla="*/ 144 w 144"/>
                <a:gd name="T35" fmla="*/ 44 h 171"/>
                <a:gd name="T36" fmla="*/ 144 w 144"/>
                <a:gd name="T37" fmla="*/ 0 h 171"/>
                <a:gd name="T38" fmla="*/ 131 w 144"/>
                <a:gd name="T3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71">
                  <a:moveTo>
                    <a:pt x="131" y="0"/>
                  </a:moveTo>
                  <a:cubicBezTo>
                    <a:pt x="131" y="41"/>
                    <a:pt x="131" y="41"/>
                    <a:pt x="131" y="41"/>
                  </a:cubicBezTo>
                  <a:cubicBezTo>
                    <a:pt x="131" y="74"/>
                    <a:pt x="105" y="101"/>
                    <a:pt x="72" y="101"/>
                  </a:cubicBezTo>
                  <a:cubicBezTo>
                    <a:pt x="39" y="101"/>
                    <a:pt x="12" y="74"/>
                    <a:pt x="12" y="41"/>
                  </a:cubicBezTo>
                  <a:cubicBezTo>
                    <a:pt x="12" y="0"/>
                    <a:pt x="12" y="0"/>
                    <a:pt x="12" y="0"/>
                  </a:cubicBezTo>
                  <a:cubicBezTo>
                    <a:pt x="0" y="0"/>
                    <a:pt x="0" y="0"/>
                    <a:pt x="0" y="0"/>
                  </a:cubicBezTo>
                  <a:cubicBezTo>
                    <a:pt x="0" y="44"/>
                    <a:pt x="0" y="44"/>
                    <a:pt x="0" y="44"/>
                  </a:cubicBezTo>
                  <a:cubicBezTo>
                    <a:pt x="0" y="44"/>
                    <a:pt x="0" y="44"/>
                    <a:pt x="0" y="44"/>
                  </a:cubicBezTo>
                  <a:cubicBezTo>
                    <a:pt x="1" y="80"/>
                    <a:pt x="29" y="109"/>
                    <a:pt x="64" y="113"/>
                  </a:cubicBezTo>
                  <a:cubicBezTo>
                    <a:pt x="64" y="159"/>
                    <a:pt x="64" y="159"/>
                    <a:pt x="64" y="159"/>
                  </a:cubicBezTo>
                  <a:cubicBezTo>
                    <a:pt x="16" y="159"/>
                    <a:pt x="16" y="159"/>
                    <a:pt x="16" y="159"/>
                  </a:cubicBezTo>
                  <a:cubicBezTo>
                    <a:pt x="16" y="171"/>
                    <a:pt x="16" y="171"/>
                    <a:pt x="16" y="171"/>
                  </a:cubicBezTo>
                  <a:cubicBezTo>
                    <a:pt x="127" y="171"/>
                    <a:pt x="127" y="171"/>
                    <a:pt x="127" y="171"/>
                  </a:cubicBezTo>
                  <a:cubicBezTo>
                    <a:pt x="127" y="159"/>
                    <a:pt x="127" y="159"/>
                    <a:pt x="127" y="159"/>
                  </a:cubicBezTo>
                  <a:cubicBezTo>
                    <a:pt x="77" y="159"/>
                    <a:pt x="77" y="159"/>
                    <a:pt x="77" y="159"/>
                  </a:cubicBezTo>
                  <a:cubicBezTo>
                    <a:pt x="77" y="113"/>
                    <a:pt x="77" y="113"/>
                    <a:pt x="77" y="113"/>
                  </a:cubicBezTo>
                  <a:cubicBezTo>
                    <a:pt x="113" y="111"/>
                    <a:pt x="143" y="81"/>
                    <a:pt x="144" y="44"/>
                  </a:cubicBezTo>
                  <a:cubicBezTo>
                    <a:pt x="144" y="44"/>
                    <a:pt x="144" y="44"/>
                    <a:pt x="144" y="44"/>
                  </a:cubicBezTo>
                  <a:cubicBezTo>
                    <a:pt x="144" y="0"/>
                    <a:pt x="144" y="0"/>
                    <a:pt x="144" y="0"/>
                  </a:cubicBezTo>
                  <a:lnTo>
                    <a:pt x="1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 name="组合 2"/>
          <p:cNvGrpSpPr/>
          <p:nvPr/>
        </p:nvGrpSpPr>
        <p:grpSpPr>
          <a:xfrm>
            <a:off x="3764698" y="1777194"/>
            <a:ext cx="312944" cy="372186"/>
            <a:chOff x="3997501" y="1459157"/>
            <a:chExt cx="430484" cy="511978"/>
          </a:xfrm>
        </p:grpSpPr>
        <p:sp>
          <p:nvSpPr>
            <p:cNvPr id="49" name="Freeform 7"/>
            <p:cNvSpPr>
              <a:spLocks/>
            </p:cNvSpPr>
            <p:nvPr/>
          </p:nvSpPr>
          <p:spPr bwMode="auto">
            <a:xfrm>
              <a:off x="3997501" y="1459157"/>
              <a:ext cx="430484" cy="511978"/>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chemeClr val="bg1">
                    <a:lumMod val="85000"/>
                  </a:schemeClr>
                </a:gs>
              </a:gsLst>
              <a:lin ang="13500000" scaled="1"/>
              <a:tileRect/>
            </a:gradFill>
            <a:ln w="12700">
              <a:solidFill>
                <a:schemeClr val="bg1"/>
              </a:solidFill>
            </a:ln>
            <a:effectLst>
              <a:outerShdw blurRad="419100" dist="368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461" tIns="41230" rIns="82461" bIns="4123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7" name="Shape 3015"/>
            <p:cNvSpPr/>
            <p:nvPr/>
          </p:nvSpPr>
          <p:spPr>
            <a:xfrm>
              <a:off x="4108318" y="1572480"/>
              <a:ext cx="208849" cy="246543"/>
            </a:xfrm>
            <a:custGeom>
              <a:avLst/>
              <a:gdLst/>
              <a:ahLst/>
              <a:cxnLst/>
              <a:rect l="0" t="0" r="0" b="0"/>
              <a:pathLst>
                <a:path w="120000" h="120000" extrusionOk="0">
                  <a:moveTo>
                    <a:pt x="86854" y="46133"/>
                  </a:moveTo>
                  <a:lnTo>
                    <a:pt x="86854" y="46133"/>
                  </a:lnTo>
                  <a:cubicBezTo>
                    <a:pt x="86854" y="43801"/>
                    <a:pt x="114475" y="23066"/>
                    <a:pt x="97902" y="4665"/>
                  </a:cubicBezTo>
                  <a:cubicBezTo>
                    <a:pt x="95140" y="0"/>
                    <a:pt x="81636" y="25399"/>
                    <a:pt x="62608" y="34730"/>
                  </a:cubicBezTo>
                  <a:cubicBezTo>
                    <a:pt x="51867" y="41468"/>
                    <a:pt x="30076" y="52872"/>
                    <a:pt x="30076" y="59870"/>
                  </a:cubicBezTo>
                  <a:cubicBezTo>
                    <a:pt x="30076" y="103671"/>
                    <a:pt x="30076" y="103671"/>
                    <a:pt x="30076" y="103671"/>
                  </a:cubicBezTo>
                  <a:cubicBezTo>
                    <a:pt x="30076" y="112742"/>
                    <a:pt x="65370" y="119740"/>
                    <a:pt x="95140" y="119740"/>
                  </a:cubicBezTo>
                  <a:cubicBezTo>
                    <a:pt x="105882" y="119740"/>
                    <a:pt x="119693" y="64535"/>
                    <a:pt x="119693" y="57537"/>
                  </a:cubicBezTo>
                  <a:cubicBezTo>
                    <a:pt x="119693" y="48466"/>
                    <a:pt x="89616" y="48466"/>
                    <a:pt x="86854" y="46133"/>
                  </a:cubicBezTo>
                  <a:close/>
                  <a:moveTo>
                    <a:pt x="21790" y="46133"/>
                  </a:moveTo>
                  <a:lnTo>
                    <a:pt x="21790" y="46133"/>
                  </a:lnTo>
                  <a:cubicBezTo>
                    <a:pt x="16572" y="46133"/>
                    <a:pt x="0" y="48466"/>
                    <a:pt x="0" y="66609"/>
                  </a:cubicBezTo>
                  <a:cubicBezTo>
                    <a:pt x="0" y="96414"/>
                    <a:pt x="0" y="96414"/>
                    <a:pt x="0" y="96414"/>
                  </a:cubicBezTo>
                  <a:cubicBezTo>
                    <a:pt x="0" y="115075"/>
                    <a:pt x="16572" y="117408"/>
                    <a:pt x="21790" y="117408"/>
                  </a:cubicBezTo>
                  <a:cubicBezTo>
                    <a:pt x="27314" y="117408"/>
                    <a:pt x="13503" y="112742"/>
                    <a:pt x="13503" y="103671"/>
                  </a:cubicBezTo>
                  <a:cubicBezTo>
                    <a:pt x="13503" y="62203"/>
                    <a:pt x="13503" y="62203"/>
                    <a:pt x="13503" y="62203"/>
                  </a:cubicBezTo>
                  <a:cubicBezTo>
                    <a:pt x="13503" y="50799"/>
                    <a:pt x="27314" y="46133"/>
                    <a:pt x="21790" y="46133"/>
                  </a:cubicBezTo>
                  <a:close/>
                </a:path>
              </a:pathLst>
            </a:custGeom>
            <a:solidFill>
              <a:schemeClr val="accent1"/>
            </a:solidFill>
            <a:ln>
              <a:noFill/>
            </a:ln>
          </p:spPr>
          <p:txBody>
            <a:bodyPr lIns="91400" tIns="45700" rIns="91400" bIns="45700" anchor="ctr" anchorCtr="0">
              <a:noAutofit/>
            </a:bodyPr>
            <a:lstStyle/>
            <a:p>
              <a:pPr marL="0" marR="0" lvl="0" indent="0" algn="l" rtl="0">
                <a:spcBef>
                  <a:spcPts val="0"/>
                </a:spcBef>
                <a:buNone/>
              </a:pPr>
              <a:endParaRPr sz="3600">
                <a:solidFill>
                  <a:schemeClr val="dk1"/>
                </a:solidFill>
                <a:latin typeface="Lato"/>
                <a:ea typeface="Lato"/>
                <a:cs typeface="Lato"/>
                <a:sym typeface="Lato"/>
              </a:endParaRPr>
            </a:p>
          </p:txBody>
        </p:sp>
      </p:grpSp>
    </p:spTree>
    <p:extLst>
      <p:ext uri="{BB962C8B-B14F-4D97-AF65-F5344CB8AC3E}">
        <p14:creationId xmlns:p14="http://schemas.microsoft.com/office/powerpoint/2010/main" val="461631169"/>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700" fill="hold"/>
                                        <p:tgtEl>
                                          <p:spTgt spid="41"/>
                                        </p:tgtEl>
                                        <p:attrNameLst>
                                          <p:attrName>ppt_w</p:attrName>
                                        </p:attrNameLst>
                                      </p:cBhvr>
                                      <p:tavLst>
                                        <p:tav tm="0">
                                          <p:val>
                                            <p:strVal val="#ppt_w*0.70"/>
                                          </p:val>
                                        </p:tav>
                                        <p:tav tm="100000">
                                          <p:val>
                                            <p:strVal val="#ppt_w"/>
                                          </p:val>
                                        </p:tav>
                                      </p:tavLst>
                                    </p:anim>
                                    <p:anim calcmode="lin" valueType="num">
                                      <p:cBhvr>
                                        <p:cTn id="8" dur="700" fill="hold"/>
                                        <p:tgtEl>
                                          <p:spTgt spid="41"/>
                                        </p:tgtEl>
                                        <p:attrNameLst>
                                          <p:attrName>ppt_h</p:attrName>
                                        </p:attrNameLst>
                                      </p:cBhvr>
                                      <p:tavLst>
                                        <p:tav tm="0">
                                          <p:val>
                                            <p:strVal val="#ppt_h"/>
                                          </p:val>
                                        </p:tav>
                                        <p:tav tm="100000">
                                          <p:val>
                                            <p:strVal val="#ppt_h"/>
                                          </p:val>
                                        </p:tav>
                                      </p:tavLst>
                                    </p:anim>
                                    <p:animEffect transition="in" filter="fade">
                                      <p:cBhvr>
                                        <p:cTn id="9" dur="700"/>
                                        <p:tgtEl>
                                          <p:spTgt spid="41"/>
                                        </p:tgtEl>
                                      </p:cBhvr>
                                    </p:animEffect>
                                  </p:childTnLst>
                                </p:cTn>
                              </p:par>
                            </p:childTnLst>
                          </p:cTn>
                        </p:par>
                        <p:par>
                          <p:cTn id="10" fill="hold">
                            <p:stCondLst>
                              <p:cond delay="7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63" presetClass="path" presetSubtype="0" decel="50000" fill="hold" grpId="1" nodeType="withEffect">
                                  <p:stCondLst>
                                    <p:cond delay="0"/>
                                  </p:stCondLst>
                                  <p:childTnLst>
                                    <p:animMotion origin="layout" path="M 0.01523 -3.7037E-6 L -0.10885 -3.7037E-6 " pathEditMode="relative" rAng="0" ptsTypes="AA">
                                      <p:cBhvr>
                                        <p:cTn id="15" dur="750" spd="-100000" fill="hold"/>
                                        <p:tgtEl>
                                          <p:spTgt spid="4"/>
                                        </p:tgtEl>
                                        <p:attrNameLst>
                                          <p:attrName>ppt_x</p:attrName>
                                          <p:attrName>ppt_y</p:attrName>
                                        </p:attrNameLst>
                                      </p:cBhvr>
                                      <p:rCtr x="-6211" y="0"/>
                                    </p:animMotion>
                                  </p:childTnLst>
                                </p:cTn>
                              </p:par>
                              <p:par>
                                <p:cTn id="16" presetID="35" presetClass="path" presetSubtype="0" accel="50000" decel="50000" fill="hold" grpId="2" nodeType="withEffect">
                                  <p:stCondLst>
                                    <p:cond delay="750"/>
                                  </p:stCondLst>
                                  <p:childTnLst>
                                    <p:animMotion origin="layout" path="M 0.01601 -3.7037E-6 L 8.33333E-7 -3.7037E-6 " pathEditMode="relative" rAng="0" ptsTypes="AA">
                                      <p:cBhvr>
                                        <p:cTn id="17" dur="750" fill="hold"/>
                                        <p:tgtEl>
                                          <p:spTgt spid="4"/>
                                        </p:tgtEl>
                                        <p:attrNameLst>
                                          <p:attrName>ppt_x</p:attrName>
                                          <p:attrName>ppt_y</p:attrName>
                                        </p:attrNameLst>
                                      </p:cBhvr>
                                      <p:rCtr x="-807" y="0"/>
                                    </p:animMotion>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42" presetClass="path" presetSubtype="0" decel="30000" fill="hold" grpId="1" nodeType="withEffect">
                                  <p:stCondLst>
                                    <p:cond delay="0"/>
                                  </p:stCondLst>
                                  <p:childTnLst>
                                    <p:animMotion origin="layout" path="M 3.125E-6 -0.03981 L 3.125E-6 0.14815 " pathEditMode="relative" rAng="0" ptsTypes="AA">
                                      <p:cBhvr>
                                        <p:cTn id="22" dur="750" spd="-100000" fill="hold"/>
                                        <p:tgtEl>
                                          <p:spTgt spid="5"/>
                                        </p:tgtEl>
                                        <p:attrNameLst>
                                          <p:attrName>ppt_x</p:attrName>
                                          <p:attrName>ppt_y</p:attrName>
                                        </p:attrNameLst>
                                      </p:cBhvr>
                                      <p:rCtr x="0" y="9398"/>
                                    </p:animMotion>
                                  </p:childTnLst>
                                </p:cTn>
                              </p:par>
                              <p:par>
                                <p:cTn id="23" presetID="42" presetClass="path" presetSubtype="0" accel="30000" decel="30000" fill="hold" grpId="2" nodeType="withEffect">
                                  <p:stCondLst>
                                    <p:cond delay="750"/>
                                  </p:stCondLst>
                                  <p:childTnLst>
                                    <p:animMotion origin="layout" path="M 3.125E-6 -0.03981 L 3.125E-6 -3.7037E-6 " pathEditMode="relative" rAng="0" ptsTypes="AA">
                                      <p:cBhvr>
                                        <p:cTn id="24" dur="750" fill="hold"/>
                                        <p:tgtEl>
                                          <p:spTgt spid="5"/>
                                        </p:tgtEl>
                                        <p:attrNameLst>
                                          <p:attrName>ppt_x</p:attrName>
                                          <p:attrName>ppt_y</p:attrName>
                                        </p:attrNameLst>
                                      </p:cBhvr>
                                      <p:rCtr x="0" y="1991"/>
                                    </p:animMotion>
                                  </p:childTnLst>
                                </p:cTn>
                              </p:par>
                              <p:par>
                                <p:cTn id="25" presetID="1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64" presetClass="path" presetSubtype="0" decel="30000" fill="hold" grpId="1" nodeType="withEffect">
                                  <p:stCondLst>
                                    <p:cond delay="0"/>
                                  </p:stCondLst>
                                  <p:childTnLst>
                                    <p:animMotion origin="layout" path="M -4.58333E-6 0.03889 L -4.58333E-6 -0.14814 " pathEditMode="relative" rAng="0" ptsTypes="AA">
                                      <p:cBhvr>
                                        <p:cTn id="29" dur="750" spd="-100000" fill="hold"/>
                                        <p:tgtEl>
                                          <p:spTgt spid="6"/>
                                        </p:tgtEl>
                                        <p:attrNameLst>
                                          <p:attrName>ppt_x</p:attrName>
                                          <p:attrName>ppt_y</p:attrName>
                                        </p:attrNameLst>
                                      </p:cBhvr>
                                      <p:rCtr x="0" y="-9352"/>
                                    </p:animMotion>
                                  </p:childTnLst>
                                </p:cTn>
                              </p:par>
                              <p:par>
                                <p:cTn id="30" presetID="64" presetClass="path" presetSubtype="0" accel="30000" decel="30000" fill="hold" grpId="2" nodeType="withEffect">
                                  <p:stCondLst>
                                    <p:cond delay="750"/>
                                  </p:stCondLst>
                                  <p:childTnLst>
                                    <p:animMotion origin="layout" path="M -4.58333E-6 0.03843 L -4.58333E-6 -3.7037E-6 " pathEditMode="relative" rAng="0" ptsTypes="AA">
                                      <p:cBhvr>
                                        <p:cTn id="31" dur="750" fill="hold"/>
                                        <p:tgtEl>
                                          <p:spTgt spid="6"/>
                                        </p:tgtEl>
                                        <p:attrNameLst>
                                          <p:attrName>ppt_x</p:attrName>
                                          <p:attrName>ppt_y</p:attrName>
                                        </p:attrNameLst>
                                      </p:cBhvr>
                                      <p:rCtr x="0" y="-1921"/>
                                    </p:animMotion>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750"/>
                                        <p:tgtEl>
                                          <p:spTgt spid="8"/>
                                        </p:tgtEl>
                                      </p:cBhvr>
                                    </p:animEffect>
                                  </p:childTnLst>
                                </p:cTn>
                              </p:par>
                              <p:par>
                                <p:cTn id="35" presetID="63" presetClass="path" presetSubtype="0" decel="50000" fill="hold" grpId="1" nodeType="withEffect">
                                  <p:stCondLst>
                                    <p:cond delay="0"/>
                                  </p:stCondLst>
                                  <p:childTnLst>
                                    <p:animMotion origin="layout" path="M -0.01562 -3.7037E-6 L 0.11081 -3.7037E-6 " pathEditMode="relative" rAng="0" ptsTypes="AA">
                                      <p:cBhvr>
                                        <p:cTn id="36" dur="750" spd="-100000" fill="hold"/>
                                        <p:tgtEl>
                                          <p:spTgt spid="8"/>
                                        </p:tgtEl>
                                        <p:attrNameLst>
                                          <p:attrName>ppt_x</p:attrName>
                                          <p:attrName>ppt_y</p:attrName>
                                        </p:attrNameLst>
                                      </p:cBhvr>
                                      <p:rCtr x="6315" y="0"/>
                                    </p:animMotion>
                                  </p:childTnLst>
                                </p:cTn>
                              </p:par>
                              <p:par>
                                <p:cTn id="37" presetID="35" presetClass="path" presetSubtype="0" accel="50000" decel="50000" fill="hold" grpId="2" nodeType="withEffect">
                                  <p:stCondLst>
                                    <p:cond delay="750"/>
                                  </p:stCondLst>
                                  <p:childTnLst>
                                    <p:animMotion origin="layout" path="M -0.01562 -3.7037E-6 L -2.29167E-6 -3.7037E-6 " pathEditMode="relative" rAng="0" ptsTypes="AA">
                                      <p:cBhvr>
                                        <p:cTn id="38" dur="750" fill="hold"/>
                                        <p:tgtEl>
                                          <p:spTgt spid="8"/>
                                        </p:tgtEl>
                                        <p:attrNameLst>
                                          <p:attrName>ppt_x</p:attrName>
                                          <p:attrName>ppt_y</p:attrName>
                                        </p:attrNameLst>
                                      </p:cBhvr>
                                      <p:rCtr x="781" y="0"/>
                                    </p:animMotion>
                                  </p:childTnLst>
                                </p:cTn>
                              </p:par>
                              <p:par>
                                <p:cTn id="39" presetID="10" presetClass="entr" presetSubtype="0" fill="hold" grpId="0" nodeType="withEffect">
                                  <p:stCondLst>
                                    <p:cond delay="100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120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par>
                                <p:cTn id="45" presetID="10" presetClass="entr" presetSubtype="0" fill="hold" grpId="0" nodeType="withEffect">
                                  <p:stCondLst>
                                    <p:cond delay="140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par>
                                <p:cTn id="48" presetID="10" presetClass="entr" presetSubtype="0" fill="hold" grpId="0" nodeType="withEffect">
                                  <p:stCondLst>
                                    <p:cond delay="160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500"/>
                                        <p:tgtEl>
                                          <p:spTgt spid="47"/>
                                        </p:tgtEl>
                                      </p:cBhvr>
                                    </p:animEffect>
                                  </p:childTnLst>
                                </p:cTn>
                              </p:par>
                            </p:childTnLst>
                          </p:cTn>
                        </p:par>
                        <p:par>
                          <p:cTn id="51" fill="hold">
                            <p:stCondLst>
                              <p:cond delay="2800"/>
                            </p:stCondLst>
                            <p:childTnLst>
                              <p:par>
                                <p:cTn id="52" presetID="53" presetClass="entr" presetSubtype="16" fill="hold" nodeType="after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p:cTn id="54" dur="500" fill="hold"/>
                                        <p:tgtEl>
                                          <p:spTgt spid="2"/>
                                        </p:tgtEl>
                                        <p:attrNameLst>
                                          <p:attrName>ppt_w</p:attrName>
                                        </p:attrNameLst>
                                      </p:cBhvr>
                                      <p:tavLst>
                                        <p:tav tm="0">
                                          <p:val>
                                            <p:fltVal val="0"/>
                                          </p:val>
                                        </p:tav>
                                        <p:tav tm="100000">
                                          <p:val>
                                            <p:strVal val="#ppt_w"/>
                                          </p:val>
                                        </p:tav>
                                      </p:tavLst>
                                    </p:anim>
                                    <p:anim calcmode="lin" valueType="num">
                                      <p:cBhvr>
                                        <p:cTn id="55" dur="500" fill="hold"/>
                                        <p:tgtEl>
                                          <p:spTgt spid="2"/>
                                        </p:tgtEl>
                                        <p:attrNameLst>
                                          <p:attrName>ppt_h</p:attrName>
                                        </p:attrNameLst>
                                      </p:cBhvr>
                                      <p:tavLst>
                                        <p:tav tm="0">
                                          <p:val>
                                            <p:fltVal val="0"/>
                                          </p:val>
                                        </p:tav>
                                        <p:tav tm="100000">
                                          <p:val>
                                            <p:strVal val="#ppt_h"/>
                                          </p:val>
                                        </p:tav>
                                      </p:tavLst>
                                    </p:anim>
                                    <p:animEffect transition="in" filter="fade">
                                      <p:cBhvr>
                                        <p:cTn id="56" dur="500"/>
                                        <p:tgtEl>
                                          <p:spTgt spid="2"/>
                                        </p:tgtEl>
                                      </p:cBhvr>
                                    </p:animEffect>
                                  </p:childTnLst>
                                </p:cTn>
                              </p:par>
                              <p:par>
                                <p:cTn id="57" presetID="53" presetClass="entr" presetSubtype="16" fill="hold" nodeType="with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p:cTn id="59" dur="500" fill="hold"/>
                                        <p:tgtEl>
                                          <p:spTgt spid="3"/>
                                        </p:tgtEl>
                                        <p:attrNameLst>
                                          <p:attrName>ppt_w</p:attrName>
                                        </p:attrNameLst>
                                      </p:cBhvr>
                                      <p:tavLst>
                                        <p:tav tm="0">
                                          <p:val>
                                            <p:fltVal val="0"/>
                                          </p:val>
                                        </p:tav>
                                        <p:tav tm="100000">
                                          <p:val>
                                            <p:strVal val="#ppt_w"/>
                                          </p:val>
                                        </p:tav>
                                      </p:tavLst>
                                    </p:anim>
                                    <p:anim calcmode="lin" valueType="num">
                                      <p:cBhvr>
                                        <p:cTn id="60" dur="500" fill="hold"/>
                                        <p:tgtEl>
                                          <p:spTgt spid="3"/>
                                        </p:tgtEl>
                                        <p:attrNameLst>
                                          <p:attrName>ppt_h</p:attrName>
                                        </p:attrNameLst>
                                      </p:cBhvr>
                                      <p:tavLst>
                                        <p:tav tm="0">
                                          <p:val>
                                            <p:fltVal val="0"/>
                                          </p:val>
                                        </p:tav>
                                        <p:tav tm="100000">
                                          <p:val>
                                            <p:strVal val="#ppt_h"/>
                                          </p:val>
                                        </p:tav>
                                      </p:tavLst>
                                    </p:anim>
                                    <p:animEffect transition="in" filter="fade">
                                      <p:cBhvr>
                                        <p:cTn id="61" dur="500"/>
                                        <p:tgtEl>
                                          <p:spTgt spid="3"/>
                                        </p:tgtEl>
                                      </p:cBhvr>
                                    </p:animEffect>
                                  </p:childTnLst>
                                </p:cTn>
                              </p:par>
                              <p:par>
                                <p:cTn id="62" presetID="53" presetClass="entr" presetSubtype="16" fill="hold" nodeType="withEffect">
                                  <p:stCondLst>
                                    <p:cond delay="0"/>
                                  </p:stCondLst>
                                  <p:childTnLst>
                                    <p:set>
                                      <p:cBhvr>
                                        <p:cTn id="63" dur="1" fill="hold">
                                          <p:stCondLst>
                                            <p:cond delay="0"/>
                                          </p:stCondLst>
                                        </p:cTn>
                                        <p:tgtEl>
                                          <p:spTgt spid="9"/>
                                        </p:tgtEl>
                                        <p:attrNameLst>
                                          <p:attrName>style.visibility</p:attrName>
                                        </p:attrNameLst>
                                      </p:cBhvr>
                                      <p:to>
                                        <p:strVal val="visible"/>
                                      </p:to>
                                    </p:set>
                                    <p:anim calcmode="lin" valueType="num">
                                      <p:cBhvr>
                                        <p:cTn id="64" dur="500" fill="hold"/>
                                        <p:tgtEl>
                                          <p:spTgt spid="9"/>
                                        </p:tgtEl>
                                        <p:attrNameLst>
                                          <p:attrName>ppt_w</p:attrName>
                                        </p:attrNameLst>
                                      </p:cBhvr>
                                      <p:tavLst>
                                        <p:tav tm="0">
                                          <p:val>
                                            <p:fltVal val="0"/>
                                          </p:val>
                                        </p:tav>
                                        <p:tav tm="100000">
                                          <p:val>
                                            <p:strVal val="#ppt_w"/>
                                          </p:val>
                                        </p:tav>
                                      </p:tavLst>
                                    </p:anim>
                                    <p:anim calcmode="lin" valueType="num">
                                      <p:cBhvr>
                                        <p:cTn id="65" dur="500" fill="hold"/>
                                        <p:tgtEl>
                                          <p:spTgt spid="9"/>
                                        </p:tgtEl>
                                        <p:attrNameLst>
                                          <p:attrName>ppt_h</p:attrName>
                                        </p:attrNameLst>
                                      </p:cBhvr>
                                      <p:tavLst>
                                        <p:tav tm="0">
                                          <p:val>
                                            <p:fltVal val="0"/>
                                          </p:val>
                                        </p:tav>
                                        <p:tav tm="100000">
                                          <p:val>
                                            <p:strVal val="#ppt_h"/>
                                          </p:val>
                                        </p:tav>
                                      </p:tavLst>
                                    </p:anim>
                                    <p:animEffect transition="in" filter="fade">
                                      <p:cBhvr>
                                        <p:cTn id="66" dur="500"/>
                                        <p:tgtEl>
                                          <p:spTgt spid="9"/>
                                        </p:tgtEl>
                                      </p:cBhvr>
                                    </p:animEffect>
                                  </p:childTnLst>
                                </p:cTn>
                              </p:par>
                              <p:par>
                                <p:cTn id="67" presetID="53" presetClass="entr" presetSubtype="16" fill="hold" nodeType="withEffect">
                                  <p:stCondLst>
                                    <p:cond delay="0"/>
                                  </p:stCondLst>
                                  <p:childTnLst>
                                    <p:set>
                                      <p:cBhvr>
                                        <p:cTn id="68" dur="1" fill="hold">
                                          <p:stCondLst>
                                            <p:cond delay="0"/>
                                          </p:stCondLst>
                                        </p:cTn>
                                        <p:tgtEl>
                                          <p:spTgt spid="7"/>
                                        </p:tgtEl>
                                        <p:attrNameLst>
                                          <p:attrName>style.visibility</p:attrName>
                                        </p:attrNameLst>
                                      </p:cBhvr>
                                      <p:to>
                                        <p:strVal val="visible"/>
                                      </p:to>
                                    </p:set>
                                    <p:anim calcmode="lin" valueType="num">
                                      <p:cBhvr>
                                        <p:cTn id="69" dur="500" fill="hold"/>
                                        <p:tgtEl>
                                          <p:spTgt spid="7"/>
                                        </p:tgtEl>
                                        <p:attrNameLst>
                                          <p:attrName>ppt_w</p:attrName>
                                        </p:attrNameLst>
                                      </p:cBhvr>
                                      <p:tavLst>
                                        <p:tav tm="0">
                                          <p:val>
                                            <p:fltVal val="0"/>
                                          </p:val>
                                        </p:tav>
                                        <p:tav tm="100000">
                                          <p:val>
                                            <p:strVal val="#ppt_w"/>
                                          </p:val>
                                        </p:tav>
                                      </p:tavLst>
                                    </p:anim>
                                    <p:anim calcmode="lin" valueType="num">
                                      <p:cBhvr>
                                        <p:cTn id="70" dur="500" fill="hold"/>
                                        <p:tgtEl>
                                          <p:spTgt spid="7"/>
                                        </p:tgtEl>
                                        <p:attrNameLst>
                                          <p:attrName>ppt_h</p:attrName>
                                        </p:attrNameLst>
                                      </p:cBhvr>
                                      <p:tavLst>
                                        <p:tav tm="0">
                                          <p:val>
                                            <p:fltVal val="0"/>
                                          </p:val>
                                        </p:tav>
                                        <p:tav tm="100000">
                                          <p:val>
                                            <p:strVal val="#ppt_h"/>
                                          </p:val>
                                        </p:tav>
                                      </p:tavLst>
                                    </p:anim>
                                    <p:animEffect transition="in" filter="fade">
                                      <p:cBhvr>
                                        <p:cTn id="71" dur="500"/>
                                        <p:tgtEl>
                                          <p:spTgt spid="7"/>
                                        </p:tgtEl>
                                      </p:cBhvr>
                                    </p:animEffect>
                                  </p:childTnLst>
                                </p:cTn>
                              </p:par>
                              <p:par>
                                <p:cTn id="72" presetID="22" presetClass="entr" presetSubtype="8" fill="hold"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700"/>
                                        <p:tgtEl>
                                          <p:spTgt spid="14"/>
                                        </p:tgtEl>
                                      </p:cBhvr>
                                    </p:animEffect>
                                  </p:childTnLst>
                                </p:cTn>
                              </p:par>
                              <p:par>
                                <p:cTn id="75" presetID="22" presetClass="entr" presetSubtype="8" fill="hold" grpId="0" nodeType="withEffect">
                                  <p:stCondLst>
                                    <p:cond delay="700"/>
                                  </p:stCondLst>
                                  <p:childTnLst>
                                    <p:set>
                                      <p:cBhvr>
                                        <p:cTn id="76" dur="1" fill="hold">
                                          <p:stCondLst>
                                            <p:cond delay="0"/>
                                          </p:stCondLst>
                                        </p:cTn>
                                        <p:tgtEl>
                                          <p:spTgt spid="79"/>
                                        </p:tgtEl>
                                        <p:attrNameLst>
                                          <p:attrName>style.visibility</p:attrName>
                                        </p:attrNameLst>
                                      </p:cBhvr>
                                      <p:to>
                                        <p:strVal val="visible"/>
                                      </p:to>
                                    </p:set>
                                    <p:animEffect transition="in" filter="wipe(left)">
                                      <p:cBhvr>
                                        <p:cTn id="77" dur="750"/>
                                        <p:tgtEl>
                                          <p:spTgt spid="79"/>
                                        </p:tgtEl>
                                      </p:cBhvr>
                                    </p:animEffect>
                                  </p:childTnLst>
                                </p:cTn>
                              </p:par>
                              <p:par>
                                <p:cTn id="78" presetID="22" presetClass="entr" presetSubtype="8" fill="hold" grpId="0" nodeType="withEffect">
                                  <p:stCondLst>
                                    <p:cond delay="700"/>
                                  </p:stCondLst>
                                  <p:childTnLst>
                                    <p:set>
                                      <p:cBhvr>
                                        <p:cTn id="79" dur="1" fill="hold">
                                          <p:stCondLst>
                                            <p:cond delay="0"/>
                                          </p:stCondLst>
                                        </p:cTn>
                                        <p:tgtEl>
                                          <p:spTgt spid="80"/>
                                        </p:tgtEl>
                                        <p:attrNameLst>
                                          <p:attrName>style.visibility</p:attrName>
                                        </p:attrNameLst>
                                      </p:cBhvr>
                                      <p:to>
                                        <p:strVal val="visible"/>
                                      </p:to>
                                    </p:set>
                                    <p:animEffect transition="in" filter="wipe(left)">
                                      <p:cBhvr>
                                        <p:cTn id="80" dur="850"/>
                                        <p:tgtEl>
                                          <p:spTgt spid="80"/>
                                        </p:tgtEl>
                                      </p:cBhvr>
                                    </p:animEffect>
                                  </p:childTnLst>
                                </p:cTn>
                              </p:par>
                              <p:par>
                                <p:cTn id="81" presetID="22" presetClass="entr" presetSubtype="8" fill="hold" grpId="0" nodeType="withEffect">
                                  <p:stCondLst>
                                    <p:cond delay="700"/>
                                  </p:stCondLst>
                                  <p:childTnLst>
                                    <p:set>
                                      <p:cBhvr>
                                        <p:cTn id="82" dur="1" fill="hold">
                                          <p:stCondLst>
                                            <p:cond delay="0"/>
                                          </p:stCondLst>
                                        </p:cTn>
                                        <p:tgtEl>
                                          <p:spTgt spid="81"/>
                                        </p:tgtEl>
                                        <p:attrNameLst>
                                          <p:attrName>style.visibility</p:attrName>
                                        </p:attrNameLst>
                                      </p:cBhvr>
                                      <p:to>
                                        <p:strVal val="visible"/>
                                      </p:to>
                                    </p:set>
                                    <p:animEffect transition="in" filter="wipe(left)">
                                      <p:cBhvr>
                                        <p:cTn id="83" dur="850"/>
                                        <p:tgtEl>
                                          <p:spTgt spid="81"/>
                                        </p:tgtEl>
                                      </p:cBhvr>
                                    </p:animEffect>
                                  </p:childTnLst>
                                </p:cTn>
                              </p:par>
                              <p:par>
                                <p:cTn id="84" presetID="22" presetClass="entr" presetSubtype="8" fill="hold" grpId="0" nodeType="withEffect">
                                  <p:stCondLst>
                                    <p:cond delay="700"/>
                                  </p:stCondLst>
                                  <p:childTnLst>
                                    <p:set>
                                      <p:cBhvr>
                                        <p:cTn id="85" dur="1" fill="hold">
                                          <p:stCondLst>
                                            <p:cond delay="0"/>
                                          </p:stCondLst>
                                        </p:cTn>
                                        <p:tgtEl>
                                          <p:spTgt spid="83"/>
                                        </p:tgtEl>
                                        <p:attrNameLst>
                                          <p:attrName>style.visibility</p:attrName>
                                        </p:attrNameLst>
                                      </p:cBhvr>
                                      <p:to>
                                        <p:strVal val="visible"/>
                                      </p:to>
                                    </p:set>
                                    <p:animEffect transition="in" filter="wipe(left)">
                                      <p:cBhvr>
                                        <p:cTn id="86" dur="850"/>
                                        <p:tgtEl>
                                          <p:spTgt spid="83"/>
                                        </p:tgtEl>
                                      </p:cBhvr>
                                    </p:animEffect>
                                  </p:childTnLst>
                                </p:cTn>
                              </p:par>
                              <p:par>
                                <p:cTn id="87" presetID="22" presetClass="entr" presetSubtype="8" fill="hold" grpId="0" nodeType="withEffect">
                                  <p:stCondLst>
                                    <p:cond delay="700"/>
                                  </p:stCondLst>
                                  <p:childTnLst>
                                    <p:set>
                                      <p:cBhvr>
                                        <p:cTn id="88" dur="1" fill="hold">
                                          <p:stCondLst>
                                            <p:cond delay="0"/>
                                          </p:stCondLst>
                                        </p:cTn>
                                        <p:tgtEl>
                                          <p:spTgt spid="84"/>
                                        </p:tgtEl>
                                        <p:attrNameLst>
                                          <p:attrName>style.visibility</p:attrName>
                                        </p:attrNameLst>
                                      </p:cBhvr>
                                      <p:to>
                                        <p:strVal val="visible"/>
                                      </p:to>
                                    </p:set>
                                    <p:animEffect transition="in" filter="wipe(left)">
                                      <p:cBhvr>
                                        <p:cTn id="89" dur="850"/>
                                        <p:tgtEl>
                                          <p:spTgt spid="84"/>
                                        </p:tgtEl>
                                      </p:cBhvr>
                                    </p:animEffect>
                                  </p:childTnLst>
                                </p:cTn>
                              </p:par>
                              <p:par>
                                <p:cTn id="90" presetID="22" presetClass="entr" presetSubtype="8" fill="hold" nodeType="withEffect">
                                  <p:stCondLst>
                                    <p:cond delay="700"/>
                                  </p:stCondLst>
                                  <p:childTnLst>
                                    <p:set>
                                      <p:cBhvr>
                                        <p:cTn id="91" dur="1" fill="hold">
                                          <p:stCondLst>
                                            <p:cond delay="0"/>
                                          </p:stCondLst>
                                        </p:cTn>
                                        <p:tgtEl>
                                          <p:spTgt spid="13"/>
                                        </p:tgtEl>
                                        <p:attrNameLst>
                                          <p:attrName>style.visibility</p:attrName>
                                        </p:attrNameLst>
                                      </p:cBhvr>
                                      <p:to>
                                        <p:strVal val="visible"/>
                                      </p:to>
                                    </p:set>
                                    <p:animEffect transition="in" filter="wipe(left)">
                                      <p:cBhvr>
                                        <p:cTn id="92" dur="8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45" grpId="0" animBg="1"/>
      <p:bldP spid="48" grpId="0" animBg="1"/>
      <p:bldP spid="79" grpId="0"/>
      <p:bldP spid="80" grpId="0"/>
      <p:bldP spid="81" grpId="0"/>
      <p:bldP spid="83" grpId="0"/>
      <p:bldP spid="84" grpId="0"/>
      <p:bldP spid="41" grpId="0" animBg="1"/>
      <p:bldP spid="5" grpId="0" animBg="1"/>
      <p:bldP spid="5" grpId="1" animBg="1"/>
      <p:bldP spid="5" grpId="2" animBg="1"/>
      <p:bldP spid="46" grpId="0" animBg="1"/>
      <p:bldP spid="8" grpId="0" animBg="1"/>
      <p:bldP spid="8" grpId="1" animBg="1"/>
      <p:bldP spid="8" grpId="2" animBg="1"/>
      <p:bldP spid="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8350" y="1701195"/>
            <a:ext cx="9303630" cy="2240264"/>
          </a:xfrm>
          <a:prstGeom prst="rect">
            <a:avLst/>
          </a:prstGeom>
          <a:solidFill>
            <a:schemeClr val="accent1"/>
          </a:soli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4" name="Freeform 7"/>
          <p:cNvSpPr>
            <a:spLocks/>
          </p:cNvSpPr>
          <p:nvPr/>
        </p:nvSpPr>
        <p:spPr bwMode="auto">
          <a:xfrm>
            <a:off x="3758307" y="812547"/>
            <a:ext cx="1433826" cy="161747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chemeClr val="bg1">
                  <a:lumMod val="85000"/>
                </a:schemeClr>
              </a:gs>
            </a:gsLst>
            <a:lin ang="13500000" scaled="1"/>
            <a:tileRect/>
          </a:gradFill>
          <a:ln w="1587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5" name="组合 64"/>
          <p:cNvGrpSpPr/>
          <p:nvPr/>
        </p:nvGrpSpPr>
        <p:grpSpPr>
          <a:xfrm>
            <a:off x="3996160" y="1125984"/>
            <a:ext cx="1263542" cy="1021081"/>
            <a:chOff x="2270761" y="2143972"/>
            <a:chExt cx="1263542" cy="1021081"/>
          </a:xfrm>
        </p:grpSpPr>
        <p:sp>
          <p:nvSpPr>
            <p:cNvPr id="66" name="TextBox 76"/>
            <p:cNvSpPr txBox="1"/>
            <p:nvPr/>
          </p:nvSpPr>
          <p:spPr>
            <a:xfrm>
              <a:off x="2431830" y="2143972"/>
              <a:ext cx="736587"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smtClean="0">
                  <a:solidFill>
                    <a:srgbClr val="0099FF"/>
                  </a:solidFill>
                  <a:latin typeface="DIN Mittelschrift Std" pitchFamily="50" charset="0"/>
                  <a:ea typeface="方正宋黑繁体" panose="03000509000000000000" pitchFamily="65" charset="-122"/>
                  <a:cs typeface="Arial Unicode MS" panose="020B0604020202020204" pitchFamily="34" charset="-122"/>
                </a:rPr>
                <a:t>04</a:t>
              </a:r>
              <a:endParaRPr lang="zh-CN" altLang="en-US" sz="3600" b="1" dirty="0">
                <a:solidFill>
                  <a:srgbClr val="0099FF"/>
                </a:solidFill>
                <a:latin typeface="DIN Mittelschrift Std" pitchFamily="50" charset="0"/>
                <a:ea typeface="方正宋黑繁体" panose="03000509000000000000" pitchFamily="65" charset="-122"/>
                <a:cs typeface="Arial Unicode MS" panose="020B0604020202020204" pitchFamily="34" charset="-122"/>
              </a:endParaRPr>
            </a:p>
          </p:txBody>
        </p:sp>
        <p:sp>
          <p:nvSpPr>
            <p:cNvPr id="67" name="TextBox 75"/>
            <p:cNvSpPr txBox="1"/>
            <p:nvPr/>
          </p:nvSpPr>
          <p:spPr>
            <a:xfrm>
              <a:off x="2270761" y="2580278"/>
              <a:ext cx="12635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smtClean="0">
                  <a:solidFill>
                    <a:srgbClr val="0099FF"/>
                  </a:solidFill>
                  <a:latin typeface="思源黑体 CN Medium" pitchFamily="34" charset="-122"/>
                  <a:ea typeface="思源黑体 CN Medium" pitchFamily="34" charset="-122"/>
                  <a:cs typeface="Arial Unicode MS" panose="020B0604020202020204" pitchFamily="34" charset="-122"/>
                </a:rPr>
                <a:t>PART</a:t>
              </a:r>
              <a:r>
                <a:rPr lang="en-US" altLang="zh-CN" sz="3200" dirty="0" smtClean="0">
                  <a:solidFill>
                    <a:srgbClr val="0099FF"/>
                  </a:solidFill>
                  <a:latin typeface="思源黑体 CN Medium" pitchFamily="34" charset="-122"/>
                  <a:ea typeface="思源黑体 CN Medium" pitchFamily="34" charset="-122"/>
                  <a:cs typeface="Arial Unicode MS" panose="020B0604020202020204" pitchFamily="34" charset="-122"/>
                </a:rPr>
                <a:t> </a:t>
              </a:r>
              <a:endParaRPr lang="zh-CN" altLang="en-US" sz="4400" dirty="0">
                <a:solidFill>
                  <a:srgbClr val="0099FF"/>
                </a:solidFill>
                <a:latin typeface="思源黑体 CN Medium" pitchFamily="34" charset="-122"/>
                <a:ea typeface="思源黑体 CN Medium" pitchFamily="34" charset="-122"/>
                <a:cs typeface="Arial Unicode MS" panose="020B0604020202020204" pitchFamily="34" charset="-122"/>
              </a:endParaRPr>
            </a:p>
          </p:txBody>
        </p:sp>
      </p:grpSp>
      <p:grpSp>
        <p:nvGrpSpPr>
          <p:cNvPr id="5" name="组合 4"/>
          <p:cNvGrpSpPr/>
          <p:nvPr/>
        </p:nvGrpSpPr>
        <p:grpSpPr>
          <a:xfrm>
            <a:off x="2910489" y="2653523"/>
            <a:ext cx="3613819" cy="954319"/>
            <a:chOff x="2968364" y="2653523"/>
            <a:chExt cx="3613819" cy="954319"/>
          </a:xfrm>
        </p:grpSpPr>
        <p:sp>
          <p:nvSpPr>
            <p:cNvPr id="62" name="TextBox 22"/>
            <p:cNvSpPr txBox="1"/>
            <p:nvPr/>
          </p:nvSpPr>
          <p:spPr>
            <a:xfrm>
              <a:off x="3109970" y="2653523"/>
              <a:ext cx="3058882" cy="514152"/>
            </a:xfrm>
            <a:prstGeom prst="rect">
              <a:avLst/>
            </a:prstGeom>
            <a:noFill/>
          </p:spPr>
          <p:txBody>
            <a:bodyPr wrap="square" lIns="82461" tIns="41230" rIns="82461" bIns="4123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smtClean="0">
                  <a:solidFill>
                    <a:schemeClr val="bg1"/>
                  </a:solidFill>
                  <a:latin typeface="思源黑体 CN Medium" pitchFamily="34" charset="-122"/>
                  <a:ea typeface="思源黑体 CN Medium" pitchFamily="34" charset="-122"/>
                </a:rPr>
                <a:t>点击添加你的标题</a:t>
              </a:r>
              <a:endParaRPr lang="zh-CN" altLang="en-US" sz="2800" dirty="0">
                <a:solidFill>
                  <a:schemeClr val="bg1"/>
                </a:solidFill>
                <a:latin typeface="思源黑体 CN Medium" pitchFamily="34" charset="-122"/>
                <a:ea typeface="思源黑体 CN Medium" pitchFamily="34" charset="-122"/>
              </a:endParaRPr>
            </a:p>
          </p:txBody>
        </p:sp>
        <p:grpSp>
          <p:nvGrpSpPr>
            <p:cNvPr id="4" name="组合 3"/>
            <p:cNvGrpSpPr/>
            <p:nvPr/>
          </p:nvGrpSpPr>
          <p:grpSpPr>
            <a:xfrm>
              <a:off x="2968364" y="3339911"/>
              <a:ext cx="1101019" cy="267931"/>
              <a:chOff x="2968364" y="3197671"/>
              <a:chExt cx="1101019" cy="267931"/>
            </a:xfrm>
          </p:grpSpPr>
          <p:sp>
            <p:nvSpPr>
              <p:cNvPr id="70" name="TextBox 29"/>
              <p:cNvSpPr txBox="1"/>
              <p:nvPr/>
            </p:nvSpPr>
            <p:spPr>
              <a:xfrm>
                <a:off x="3069244" y="3197671"/>
                <a:ext cx="1000139" cy="267931"/>
              </a:xfrm>
              <a:prstGeom prst="rect">
                <a:avLst/>
              </a:prstGeom>
              <a:noFill/>
            </p:spPr>
            <p:txBody>
              <a:bodyPr wrap="square" lIns="82461" tIns="41230" rIns="82461" bIns="4123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pc="100" dirty="0" smtClean="0">
                    <a:solidFill>
                      <a:schemeClr val="bg1"/>
                    </a:solidFill>
                    <a:latin typeface="微软雅黑" panose="020B0503020204020204" pitchFamily="34" charset="-122"/>
                    <a:ea typeface="微软雅黑" panose="020B0503020204020204" pitchFamily="34" charset="-122"/>
                  </a:rPr>
                  <a:t> 添加标题</a:t>
                </a:r>
                <a:endParaRPr lang="zh-CN" altLang="en-US" sz="1200" spc="100" dirty="0">
                  <a:solidFill>
                    <a:schemeClr val="bg1"/>
                  </a:solidFill>
                  <a:latin typeface="微软雅黑" panose="020B0503020204020204" pitchFamily="34" charset="-122"/>
                  <a:ea typeface="微软雅黑" panose="020B0503020204020204" pitchFamily="34" charset="-122"/>
                </a:endParaRPr>
              </a:p>
            </p:txBody>
          </p:sp>
          <p:sp>
            <p:nvSpPr>
              <p:cNvPr id="71" name="矩形 70"/>
              <p:cNvSpPr/>
              <p:nvPr/>
            </p:nvSpPr>
            <p:spPr>
              <a:xfrm>
                <a:off x="2968364" y="3260080"/>
                <a:ext cx="141606" cy="141606"/>
              </a:xfrm>
              <a:prstGeom prst="rect">
                <a:avLst/>
              </a:prstGeom>
              <a:solidFill>
                <a:srgbClr val="FFFFFF"/>
              </a:solidFill>
              <a:ln w="3175">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461" tIns="41230" rIns="82461" bIns="4123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reflection blurRad="6350" stA="60000" endA="900" endPos="58000" dir="5400000" sy="-100000" algn="bl" rotWithShape="0"/>
                  </a:effectLst>
                </a:endParaRPr>
              </a:p>
            </p:txBody>
          </p:sp>
        </p:grpSp>
        <p:grpSp>
          <p:nvGrpSpPr>
            <p:cNvPr id="74" name="组合 73"/>
            <p:cNvGrpSpPr/>
            <p:nvPr/>
          </p:nvGrpSpPr>
          <p:grpSpPr>
            <a:xfrm>
              <a:off x="4228364" y="3339911"/>
              <a:ext cx="1101019" cy="267931"/>
              <a:chOff x="2968364" y="3197671"/>
              <a:chExt cx="1101019" cy="267931"/>
            </a:xfrm>
          </p:grpSpPr>
          <p:sp>
            <p:nvSpPr>
              <p:cNvPr id="75" name="TextBox 29"/>
              <p:cNvSpPr txBox="1"/>
              <p:nvPr/>
            </p:nvSpPr>
            <p:spPr>
              <a:xfrm>
                <a:off x="3069244" y="3197671"/>
                <a:ext cx="1000139" cy="267931"/>
              </a:xfrm>
              <a:prstGeom prst="rect">
                <a:avLst/>
              </a:prstGeom>
              <a:noFill/>
            </p:spPr>
            <p:txBody>
              <a:bodyPr wrap="square" lIns="82461" tIns="41230" rIns="82461" bIns="4123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pc="100" dirty="0" smtClean="0">
                    <a:solidFill>
                      <a:schemeClr val="bg1"/>
                    </a:solidFill>
                    <a:latin typeface="微软雅黑" panose="020B0503020204020204" pitchFamily="34" charset="-122"/>
                    <a:ea typeface="微软雅黑" panose="020B0503020204020204" pitchFamily="34" charset="-122"/>
                  </a:rPr>
                  <a:t> 添加标题</a:t>
                </a:r>
                <a:endParaRPr lang="zh-CN" altLang="en-US" sz="1200" spc="100" dirty="0">
                  <a:solidFill>
                    <a:schemeClr val="bg1"/>
                  </a:solidFill>
                  <a:latin typeface="微软雅黑" panose="020B0503020204020204" pitchFamily="34" charset="-122"/>
                  <a:ea typeface="微软雅黑" panose="020B0503020204020204" pitchFamily="34" charset="-122"/>
                </a:endParaRPr>
              </a:p>
            </p:txBody>
          </p:sp>
          <p:sp>
            <p:nvSpPr>
              <p:cNvPr id="76" name="矩形 75"/>
              <p:cNvSpPr/>
              <p:nvPr/>
            </p:nvSpPr>
            <p:spPr>
              <a:xfrm>
                <a:off x="2968364" y="3260080"/>
                <a:ext cx="141606" cy="141606"/>
              </a:xfrm>
              <a:prstGeom prst="rect">
                <a:avLst/>
              </a:prstGeom>
              <a:solidFill>
                <a:srgbClr val="FFFFFF"/>
              </a:solidFill>
              <a:ln w="3175">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461" tIns="41230" rIns="82461" bIns="4123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reflection blurRad="6350" stA="60000" endA="900" endPos="58000" dir="5400000" sy="-100000" algn="bl" rotWithShape="0"/>
                  </a:effectLst>
                </a:endParaRPr>
              </a:p>
            </p:txBody>
          </p:sp>
        </p:grpSp>
        <p:grpSp>
          <p:nvGrpSpPr>
            <p:cNvPr id="77" name="组合 76"/>
            <p:cNvGrpSpPr/>
            <p:nvPr/>
          </p:nvGrpSpPr>
          <p:grpSpPr>
            <a:xfrm>
              <a:off x="5481164" y="3339911"/>
              <a:ext cx="1101019" cy="267931"/>
              <a:chOff x="2968364" y="3197671"/>
              <a:chExt cx="1101019" cy="267931"/>
            </a:xfrm>
          </p:grpSpPr>
          <p:sp>
            <p:nvSpPr>
              <p:cNvPr id="78" name="TextBox 29"/>
              <p:cNvSpPr txBox="1"/>
              <p:nvPr/>
            </p:nvSpPr>
            <p:spPr>
              <a:xfrm>
                <a:off x="3069244" y="3197671"/>
                <a:ext cx="1000139" cy="267931"/>
              </a:xfrm>
              <a:prstGeom prst="rect">
                <a:avLst/>
              </a:prstGeom>
              <a:noFill/>
            </p:spPr>
            <p:txBody>
              <a:bodyPr wrap="square" lIns="82461" tIns="41230" rIns="82461" bIns="4123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pc="100" dirty="0" smtClean="0">
                    <a:solidFill>
                      <a:schemeClr val="bg1"/>
                    </a:solidFill>
                    <a:latin typeface="微软雅黑" panose="020B0503020204020204" pitchFamily="34" charset="-122"/>
                    <a:ea typeface="微软雅黑" panose="020B0503020204020204" pitchFamily="34" charset="-122"/>
                  </a:rPr>
                  <a:t> 添加标题</a:t>
                </a:r>
                <a:endParaRPr lang="zh-CN" altLang="en-US" sz="1200" spc="100"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a:xfrm>
                <a:off x="2968364" y="3260080"/>
                <a:ext cx="141606" cy="141606"/>
              </a:xfrm>
              <a:prstGeom prst="rect">
                <a:avLst/>
              </a:prstGeom>
              <a:solidFill>
                <a:srgbClr val="FFFFFF"/>
              </a:solidFill>
              <a:ln w="3175">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461" tIns="41230" rIns="82461" bIns="4123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reflection blurRad="6350" stA="60000" endA="900" endPos="58000" dir="5400000" sy="-100000" algn="bl" rotWithShape="0"/>
                  </a:effectLst>
                </a:endParaRPr>
              </a:p>
            </p:txBody>
          </p:sp>
        </p:grpSp>
      </p:grpSp>
    </p:spTree>
    <p:extLst>
      <p:ext uri="{BB962C8B-B14F-4D97-AF65-F5344CB8AC3E}">
        <p14:creationId xmlns:p14="http://schemas.microsoft.com/office/powerpoint/2010/main" val="397075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30000" fill="hold" grpId="1" nodeType="withEffect">
                                  <p:stCondLst>
                                    <p:cond delay="0"/>
                                  </p:stCondLst>
                                  <p:childTnLst>
                                    <p:animMotion origin="layout" path="M 3.125E-6 -0.03981 L 3.125E-6 0.14815 " pathEditMode="relative" rAng="0" ptsTypes="AA">
                                      <p:cBhvr>
                                        <p:cTn id="9" dur="750" spd="-100000" fill="hold"/>
                                        <p:tgtEl>
                                          <p:spTgt spid="2"/>
                                        </p:tgtEl>
                                        <p:attrNameLst>
                                          <p:attrName>ppt_x</p:attrName>
                                          <p:attrName>ppt_y</p:attrName>
                                        </p:attrNameLst>
                                      </p:cBhvr>
                                      <p:rCtr x="0" y="9398"/>
                                    </p:animMotion>
                                  </p:childTnLst>
                                </p:cTn>
                              </p:par>
                              <p:par>
                                <p:cTn id="10" presetID="42" presetClass="path" presetSubtype="0" accel="30000" decel="30000" fill="hold" grpId="2" nodeType="withEffect">
                                  <p:stCondLst>
                                    <p:cond delay="750"/>
                                  </p:stCondLst>
                                  <p:childTnLst>
                                    <p:animMotion origin="layout" path="M 3.125E-6 -0.03981 L 3.125E-6 -3.7037E-6 " pathEditMode="relative" rAng="0" ptsTypes="AA">
                                      <p:cBhvr>
                                        <p:cTn id="11" dur="750" fill="hold"/>
                                        <p:tgtEl>
                                          <p:spTgt spid="2"/>
                                        </p:tgtEl>
                                        <p:attrNameLst>
                                          <p:attrName>ppt_x</p:attrName>
                                          <p:attrName>ppt_y</p:attrName>
                                        </p:attrNameLst>
                                      </p:cBhvr>
                                      <p:rCtr x="0" y="1991"/>
                                    </p:animMotion>
                                  </p:childTnLst>
                                </p:cTn>
                              </p:par>
                              <p:par>
                                <p:cTn id="12" presetID="10" presetClass="entr" presetSubtype="0" fill="hold" grpId="0"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fade">
                                      <p:cBhvr>
                                        <p:cTn id="14" dur="500"/>
                                        <p:tgtEl>
                                          <p:spTgt spid="54"/>
                                        </p:tgtEl>
                                      </p:cBhvr>
                                    </p:animEffect>
                                  </p:childTnLst>
                                </p:cTn>
                              </p:par>
                              <p:par>
                                <p:cTn id="15" presetID="64" presetClass="path" presetSubtype="0" decel="30000" fill="hold" grpId="1" nodeType="withEffect">
                                  <p:stCondLst>
                                    <p:cond delay="0"/>
                                  </p:stCondLst>
                                  <p:childTnLst>
                                    <p:animMotion origin="layout" path="M -4.58333E-6 0.03889 L -4.58333E-6 -0.14814 " pathEditMode="relative" rAng="0" ptsTypes="AA">
                                      <p:cBhvr>
                                        <p:cTn id="16" dur="750" spd="-100000" fill="hold"/>
                                        <p:tgtEl>
                                          <p:spTgt spid="54"/>
                                        </p:tgtEl>
                                        <p:attrNameLst>
                                          <p:attrName>ppt_x</p:attrName>
                                          <p:attrName>ppt_y</p:attrName>
                                        </p:attrNameLst>
                                      </p:cBhvr>
                                      <p:rCtr x="0" y="-9352"/>
                                    </p:animMotion>
                                  </p:childTnLst>
                                </p:cTn>
                              </p:par>
                              <p:par>
                                <p:cTn id="17" presetID="64" presetClass="path" presetSubtype="0" accel="30000" decel="30000" fill="hold" grpId="2" nodeType="withEffect">
                                  <p:stCondLst>
                                    <p:cond delay="750"/>
                                  </p:stCondLst>
                                  <p:childTnLst>
                                    <p:animMotion origin="layout" path="M -4.58333E-6 0.03843 L -4.58333E-6 -3.7037E-6 " pathEditMode="relative" rAng="0" ptsTypes="AA">
                                      <p:cBhvr>
                                        <p:cTn id="18" dur="750" fill="hold"/>
                                        <p:tgtEl>
                                          <p:spTgt spid="54"/>
                                        </p:tgtEl>
                                        <p:attrNameLst>
                                          <p:attrName>ppt_x</p:attrName>
                                          <p:attrName>ppt_y</p:attrName>
                                        </p:attrNameLst>
                                      </p:cBhvr>
                                      <p:rCtr x="0" y="-1921"/>
                                    </p:animMotion>
                                  </p:childTnLst>
                                </p:cTn>
                              </p:par>
                              <p:par>
                                <p:cTn id="19" presetID="53" presetClass="entr" presetSubtype="16" fill="hold" nodeType="withEffect">
                                  <p:stCondLst>
                                    <p:cond delay="750"/>
                                  </p:stCondLst>
                                  <p:childTnLst>
                                    <p:set>
                                      <p:cBhvr>
                                        <p:cTn id="20" dur="1" fill="hold">
                                          <p:stCondLst>
                                            <p:cond delay="0"/>
                                          </p:stCondLst>
                                        </p:cTn>
                                        <p:tgtEl>
                                          <p:spTgt spid="65"/>
                                        </p:tgtEl>
                                        <p:attrNameLst>
                                          <p:attrName>style.visibility</p:attrName>
                                        </p:attrNameLst>
                                      </p:cBhvr>
                                      <p:to>
                                        <p:strVal val="visible"/>
                                      </p:to>
                                    </p:set>
                                    <p:anim calcmode="lin" valueType="num">
                                      <p:cBhvr>
                                        <p:cTn id="21" dur="500" fill="hold"/>
                                        <p:tgtEl>
                                          <p:spTgt spid="65"/>
                                        </p:tgtEl>
                                        <p:attrNameLst>
                                          <p:attrName>ppt_w</p:attrName>
                                        </p:attrNameLst>
                                      </p:cBhvr>
                                      <p:tavLst>
                                        <p:tav tm="0">
                                          <p:val>
                                            <p:fltVal val="0"/>
                                          </p:val>
                                        </p:tav>
                                        <p:tav tm="100000">
                                          <p:val>
                                            <p:strVal val="#ppt_w"/>
                                          </p:val>
                                        </p:tav>
                                      </p:tavLst>
                                    </p:anim>
                                    <p:anim calcmode="lin" valueType="num">
                                      <p:cBhvr>
                                        <p:cTn id="22" dur="500" fill="hold"/>
                                        <p:tgtEl>
                                          <p:spTgt spid="65"/>
                                        </p:tgtEl>
                                        <p:attrNameLst>
                                          <p:attrName>ppt_h</p:attrName>
                                        </p:attrNameLst>
                                      </p:cBhvr>
                                      <p:tavLst>
                                        <p:tav tm="0">
                                          <p:val>
                                            <p:fltVal val="0"/>
                                          </p:val>
                                        </p:tav>
                                        <p:tav tm="100000">
                                          <p:val>
                                            <p:strVal val="#ppt_h"/>
                                          </p:val>
                                        </p:tav>
                                      </p:tavLst>
                                    </p:anim>
                                    <p:animEffect transition="in" filter="fade">
                                      <p:cBhvr>
                                        <p:cTn id="23" dur="500"/>
                                        <p:tgtEl>
                                          <p:spTgt spid="65"/>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54" grpId="0" animBg="1"/>
      <p:bldP spid="54" grpId="1" animBg="1"/>
      <p:bldP spid="54"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3569"/>
          <p:cNvSpPr/>
          <p:nvPr/>
        </p:nvSpPr>
        <p:spPr>
          <a:xfrm>
            <a:off x="4137418" y="3476233"/>
            <a:ext cx="64892" cy="420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2600" y="16200"/>
                  <a:pt x="7200" y="8100"/>
                  <a:pt x="0" y="0"/>
                </a:cubicBezTo>
                <a:lnTo>
                  <a:pt x="1800" y="2700"/>
                </a:lnTo>
                <a:cubicBezTo>
                  <a:pt x="7200" y="10800"/>
                  <a:pt x="14400" y="16200"/>
                  <a:pt x="21600" y="21600"/>
                </a:cubicBezTo>
                <a:close/>
              </a:path>
            </a:pathLst>
          </a:custGeom>
          <a:solidFill>
            <a:srgbClr val="F15B45"/>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grpSp>
        <p:nvGrpSpPr>
          <p:cNvPr id="8" name="组合 7"/>
          <p:cNvGrpSpPr/>
          <p:nvPr/>
        </p:nvGrpSpPr>
        <p:grpSpPr>
          <a:xfrm>
            <a:off x="1054687" y="1626596"/>
            <a:ext cx="3932799" cy="2111905"/>
            <a:chOff x="1054687" y="1626596"/>
            <a:chExt cx="3932799" cy="2111905"/>
          </a:xfrm>
        </p:grpSpPr>
        <p:grpSp>
          <p:nvGrpSpPr>
            <p:cNvPr id="7" name="组合 6"/>
            <p:cNvGrpSpPr/>
            <p:nvPr/>
          </p:nvGrpSpPr>
          <p:grpSpPr>
            <a:xfrm>
              <a:off x="1566914" y="1626596"/>
              <a:ext cx="3420572" cy="2068435"/>
              <a:chOff x="1566914" y="1626596"/>
              <a:chExt cx="3420572" cy="2068435"/>
            </a:xfrm>
          </p:grpSpPr>
          <p:grpSp>
            <p:nvGrpSpPr>
              <p:cNvPr id="4" name="组合 3"/>
              <p:cNvGrpSpPr/>
              <p:nvPr/>
            </p:nvGrpSpPr>
            <p:grpSpPr>
              <a:xfrm>
                <a:off x="1574723" y="1821122"/>
                <a:ext cx="3412763" cy="1856524"/>
                <a:chOff x="1635651" y="2334058"/>
                <a:chExt cx="4539038" cy="1621919"/>
              </a:xfrm>
            </p:grpSpPr>
            <p:sp>
              <p:nvSpPr>
                <p:cNvPr id="97" name="Shape 3548"/>
                <p:cNvSpPr/>
                <p:nvPr/>
              </p:nvSpPr>
              <p:spPr>
                <a:xfrm>
                  <a:off x="1635651" y="3611033"/>
                  <a:ext cx="4539038" cy="0"/>
                </a:xfrm>
                <a:prstGeom prst="line">
                  <a:avLst/>
                </a:prstGeom>
                <a:noFill/>
                <a:ln w="9525" cap="flat">
                  <a:solidFill>
                    <a:schemeClr val="bg1">
                      <a:lumMod val="50000"/>
                      <a:alpha val="52000"/>
                    </a:schemeClr>
                  </a:solidFill>
                  <a:prstDash val="solid"/>
                  <a:miter lim="400000"/>
                </a:ln>
                <a:effectLst/>
              </p:spPr>
              <p:txBody>
                <a:bodyPr wrap="square" lIns="0" tIns="0" rIns="0" bIns="0" numCol="1" anchor="t">
                  <a:noAutofit/>
                </a:bodyPr>
                <a:lstStyle/>
                <a:p>
                  <a:pPr defTabSz="438901">
                    <a:defRPr sz="1200">
                      <a:latin typeface="+mn-lt"/>
                      <a:ea typeface="+mn-ea"/>
                      <a:cs typeface="+mn-cs"/>
                      <a:sym typeface="Helvetica"/>
                    </a:defRPr>
                  </a:pPr>
                  <a:endParaRPr>
                    <a:latin typeface="Arial"/>
                    <a:ea typeface="Arial"/>
                    <a:cs typeface="Arial"/>
                  </a:endParaRPr>
                </a:p>
              </p:txBody>
            </p:sp>
            <p:sp>
              <p:nvSpPr>
                <p:cNvPr id="98" name="Shape 3548"/>
                <p:cNvSpPr/>
                <p:nvPr/>
              </p:nvSpPr>
              <p:spPr>
                <a:xfrm>
                  <a:off x="1635651" y="3311843"/>
                  <a:ext cx="4539038" cy="0"/>
                </a:xfrm>
                <a:prstGeom prst="line">
                  <a:avLst/>
                </a:prstGeom>
                <a:noFill/>
                <a:ln w="9525" cap="flat">
                  <a:solidFill>
                    <a:schemeClr val="bg1">
                      <a:lumMod val="50000"/>
                      <a:alpha val="52000"/>
                    </a:schemeClr>
                  </a:solidFill>
                  <a:prstDash val="solid"/>
                  <a:miter lim="400000"/>
                </a:ln>
                <a:effectLst/>
              </p:spPr>
              <p:txBody>
                <a:bodyPr wrap="square" lIns="0" tIns="0" rIns="0" bIns="0" numCol="1" anchor="t">
                  <a:noAutofit/>
                </a:bodyPr>
                <a:lstStyle/>
                <a:p>
                  <a:pPr defTabSz="438901">
                    <a:defRPr sz="1200">
                      <a:latin typeface="+mn-lt"/>
                      <a:ea typeface="+mn-ea"/>
                      <a:cs typeface="+mn-cs"/>
                      <a:sym typeface="Helvetica"/>
                    </a:defRPr>
                  </a:pPr>
                  <a:endParaRPr>
                    <a:latin typeface="Arial"/>
                    <a:ea typeface="Arial"/>
                    <a:cs typeface="Arial"/>
                  </a:endParaRPr>
                </a:p>
              </p:txBody>
            </p:sp>
            <p:sp>
              <p:nvSpPr>
                <p:cNvPr id="109" name="Shape 3548"/>
                <p:cNvSpPr/>
                <p:nvPr/>
              </p:nvSpPr>
              <p:spPr>
                <a:xfrm>
                  <a:off x="1635651" y="3031987"/>
                  <a:ext cx="4539038" cy="0"/>
                </a:xfrm>
                <a:prstGeom prst="line">
                  <a:avLst/>
                </a:prstGeom>
                <a:noFill/>
                <a:ln w="9525" cap="flat">
                  <a:solidFill>
                    <a:schemeClr val="bg1">
                      <a:lumMod val="50000"/>
                      <a:alpha val="52000"/>
                    </a:schemeClr>
                  </a:solidFill>
                  <a:prstDash val="solid"/>
                  <a:miter lim="400000"/>
                </a:ln>
                <a:effectLst/>
              </p:spPr>
              <p:txBody>
                <a:bodyPr wrap="square" lIns="0" tIns="0" rIns="0" bIns="0" numCol="1" anchor="t">
                  <a:noAutofit/>
                </a:bodyPr>
                <a:lstStyle/>
                <a:p>
                  <a:pPr defTabSz="438901">
                    <a:defRPr sz="1200">
                      <a:latin typeface="+mn-lt"/>
                      <a:ea typeface="+mn-ea"/>
                      <a:cs typeface="+mn-cs"/>
                      <a:sym typeface="Helvetica"/>
                    </a:defRPr>
                  </a:pPr>
                  <a:endParaRPr>
                    <a:latin typeface="Arial"/>
                    <a:ea typeface="Arial"/>
                    <a:cs typeface="Arial"/>
                  </a:endParaRPr>
                </a:p>
              </p:txBody>
            </p:sp>
            <p:sp>
              <p:nvSpPr>
                <p:cNvPr id="110" name="Shape 3548"/>
                <p:cNvSpPr/>
                <p:nvPr/>
              </p:nvSpPr>
              <p:spPr>
                <a:xfrm>
                  <a:off x="1635651" y="2682888"/>
                  <a:ext cx="4539038" cy="0"/>
                </a:xfrm>
                <a:prstGeom prst="line">
                  <a:avLst/>
                </a:prstGeom>
                <a:noFill/>
                <a:ln w="9525" cap="flat">
                  <a:solidFill>
                    <a:schemeClr val="bg1">
                      <a:lumMod val="50000"/>
                      <a:alpha val="52000"/>
                    </a:schemeClr>
                  </a:solidFill>
                  <a:prstDash val="solid"/>
                  <a:miter lim="400000"/>
                </a:ln>
                <a:effectLst/>
              </p:spPr>
              <p:txBody>
                <a:bodyPr wrap="square" lIns="0" tIns="0" rIns="0" bIns="0" numCol="1" anchor="t">
                  <a:noAutofit/>
                </a:bodyPr>
                <a:lstStyle/>
                <a:p>
                  <a:pPr defTabSz="438901">
                    <a:defRPr sz="1200">
                      <a:latin typeface="+mn-lt"/>
                      <a:ea typeface="+mn-ea"/>
                      <a:cs typeface="+mn-cs"/>
                      <a:sym typeface="Helvetica"/>
                    </a:defRPr>
                  </a:pPr>
                  <a:endParaRPr>
                    <a:latin typeface="Arial"/>
                    <a:ea typeface="Arial"/>
                    <a:cs typeface="Arial"/>
                  </a:endParaRPr>
                </a:p>
              </p:txBody>
            </p:sp>
            <p:sp>
              <p:nvSpPr>
                <p:cNvPr id="111" name="Shape 3548"/>
                <p:cNvSpPr/>
                <p:nvPr/>
              </p:nvSpPr>
              <p:spPr>
                <a:xfrm>
                  <a:off x="1635651" y="2334058"/>
                  <a:ext cx="4539038" cy="0"/>
                </a:xfrm>
                <a:prstGeom prst="line">
                  <a:avLst/>
                </a:prstGeom>
                <a:noFill/>
                <a:ln w="9525" cap="flat">
                  <a:solidFill>
                    <a:schemeClr val="bg1">
                      <a:lumMod val="50000"/>
                      <a:alpha val="52000"/>
                    </a:schemeClr>
                  </a:solidFill>
                  <a:prstDash val="solid"/>
                  <a:miter lim="400000"/>
                </a:ln>
                <a:effectLst/>
              </p:spPr>
              <p:txBody>
                <a:bodyPr wrap="square" lIns="0" tIns="0" rIns="0" bIns="0" numCol="1" anchor="t">
                  <a:noAutofit/>
                </a:bodyPr>
                <a:lstStyle/>
                <a:p>
                  <a:pPr defTabSz="438901">
                    <a:defRPr sz="1200">
                      <a:latin typeface="+mn-lt"/>
                      <a:ea typeface="+mn-ea"/>
                      <a:cs typeface="+mn-cs"/>
                      <a:sym typeface="Helvetica"/>
                    </a:defRPr>
                  </a:pPr>
                  <a:endParaRPr>
                    <a:latin typeface="Arial"/>
                    <a:ea typeface="Arial"/>
                    <a:cs typeface="Arial"/>
                  </a:endParaRPr>
                </a:p>
              </p:txBody>
            </p:sp>
            <p:sp>
              <p:nvSpPr>
                <p:cNvPr id="60" name="Shape 3548"/>
                <p:cNvSpPr/>
                <p:nvPr/>
              </p:nvSpPr>
              <p:spPr>
                <a:xfrm>
                  <a:off x="1635651" y="3955977"/>
                  <a:ext cx="4539038" cy="0"/>
                </a:xfrm>
                <a:prstGeom prst="line">
                  <a:avLst/>
                </a:prstGeom>
                <a:noFill/>
                <a:ln w="9525" cap="flat">
                  <a:solidFill>
                    <a:schemeClr val="bg1">
                      <a:lumMod val="50000"/>
                      <a:alpha val="52000"/>
                    </a:schemeClr>
                  </a:solidFill>
                  <a:prstDash val="solid"/>
                  <a:miter lim="400000"/>
                </a:ln>
                <a:effectLst/>
              </p:spPr>
              <p:txBody>
                <a:bodyPr wrap="square" lIns="0" tIns="0" rIns="0" bIns="0" numCol="1" anchor="t">
                  <a:noAutofit/>
                </a:bodyPr>
                <a:lstStyle/>
                <a:p>
                  <a:pPr defTabSz="438901">
                    <a:defRPr sz="1200">
                      <a:latin typeface="+mn-lt"/>
                      <a:ea typeface="+mn-ea"/>
                      <a:cs typeface="+mn-cs"/>
                      <a:sym typeface="Helvetica"/>
                    </a:defRPr>
                  </a:pPr>
                  <a:endParaRPr>
                    <a:latin typeface="Arial"/>
                    <a:ea typeface="Arial"/>
                    <a:cs typeface="Arial"/>
                  </a:endParaRPr>
                </a:p>
              </p:txBody>
            </p:sp>
          </p:grpSp>
          <p:sp>
            <p:nvSpPr>
              <p:cNvPr id="44" name="Shape 3548"/>
              <p:cNvSpPr/>
              <p:nvPr/>
            </p:nvSpPr>
            <p:spPr>
              <a:xfrm flipV="1">
                <a:off x="1566914" y="1626596"/>
                <a:ext cx="7352" cy="2068435"/>
              </a:xfrm>
              <a:prstGeom prst="line">
                <a:avLst/>
              </a:prstGeom>
              <a:noFill/>
              <a:ln w="9525" cap="flat">
                <a:solidFill>
                  <a:schemeClr val="bg1">
                    <a:lumMod val="50000"/>
                    <a:alpha val="52000"/>
                  </a:schemeClr>
                </a:solidFill>
                <a:prstDash val="solid"/>
                <a:miter lim="400000"/>
                <a:tailEnd type="triangle" w="sm" len="sm"/>
              </a:ln>
              <a:effectLst/>
            </p:spPr>
            <p:txBody>
              <a:bodyPr wrap="square" lIns="0" tIns="0" rIns="0" bIns="0" numCol="1" anchor="t">
                <a:noAutofit/>
              </a:bodyPr>
              <a:lstStyle/>
              <a:p>
                <a:pPr defTabSz="438901">
                  <a:defRPr sz="1200">
                    <a:latin typeface="+mn-lt"/>
                    <a:ea typeface="+mn-ea"/>
                    <a:cs typeface="+mn-cs"/>
                    <a:sym typeface="Helvetica"/>
                  </a:defRPr>
                </a:pPr>
                <a:endParaRPr>
                  <a:latin typeface="Arial"/>
                  <a:ea typeface="Arial"/>
                  <a:cs typeface="Arial"/>
                </a:endParaRPr>
              </a:p>
            </p:txBody>
          </p:sp>
        </p:grpSp>
        <p:grpSp>
          <p:nvGrpSpPr>
            <p:cNvPr id="95" name="组合 94"/>
            <p:cNvGrpSpPr/>
            <p:nvPr/>
          </p:nvGrpSpPr>
          <p:grpSpPr>
            <a:xfrm>
              <a:off x="1054687" y="1908959"/>
              <a:ext cx="720080" cy="1829542"/>
              <a:chOff x="1860805" y="2064116"/>
              <a:chExt cx="720080" cy="1829542"/>
            </a:xfrm>
          </p:grpSpPr>
          <p:sp>
            <p:nvSpPr>
              <p:cNvPr id="69" name="TextBox 68"/>
              <p:cNvSpPr txBox="1"/>
              <p:nvPr/>
            </p:nvSpPr>
            <p:spPr>
              <a:xfrm>
                <a:off x="1860805" y="3349359"/>
                <a:ext cx="408265" cy="276999"/>
              </a:xfrm>
              <a:prstGeom prst="rect">
                <a:avLst/>
              </a:prstGeom>
              <a:noFill/>
            </p:spPr>
            <p:txBody>
              <a:bodyPr wrap="square" rtlCol="0">
                <a:spAutoFit/>
              </a:bodyPr>
              <a:lstStyle/>
              <a:p>
                <a:r>
                  <a:rPr lang="en-US" altLang="zh-CN" sz="1200" dirty="0" smtClean="0">
                    <a:solidFill>
                      <a:schemeClr val="tx1">
                        <a:lumMod val="50000"/>
                        <a:lumOff val="50000"/>
                      </a:schemeClr>
                    </a:solidFill>
                    <a:latin typeface="+mj-ea"/>
                    <a:ea typeface="+mj-ea"/>
                    <a:cs typeface="Open Sans Light" pitchFamily="34" charset="0"/>
                  </a:rPr>
                  <a:t>20</a:t>
                </a:r>
                <a:endParaRPr lang="en-US" altLang="zh-CN" sz="1200" dirty="0">
                  <a:solidFill>
                    <a:schemeClr val="tx1">
                      <a:lumMod val="50000"/>
                      <a:lumOff val="50000"/>
                    </a:schemeClr>
                  </a:solidFill>
                  <a:latin typeface="+mj-ea"/>
                  <a:ea typeface="+mj-ea"/>
                  <a:cs typeface="Open Sans Light" pitchFamily="34" charset="0"/>
                </a:endParaRPr>
              </a:p>
            </p:txBody>
          </p:sp>
          <p:sp>
            <p:nvSpPr>
              <p:cNvPr id="74" name="TextBox 73"/>
              <p:cNvSpPr txBox="1"/>
              <p:nvPr/>
            </p:nvSpPr>
            <p:spPr>
              <a:xfrm>
                <a:off x="1860805" y="3050169"/>
                <a:ext cx="464002" cy="276999"/>
              </a:xfrm>
              <a:prstGeom prst="rect">
                <a:avLst/>
              </a:prstGeom>
              <a:noFill/>
            </p:spPr>
            <p:txBody>
              <a:bodyPr wrap="square" rtlCol="0">
                <a:spAutoFit/>
              </a:bodyPr>
              <a:lstStyle/>
              <a:p>
                <a:r>
                  <a:rPr lang="en-US" altLang="zh-CN" sz="1200" dirty="0" smtClean="0">
                    <a:solidFill>
                      <a:schemeClr val="tx1">
                        <a:lumMod val="50000"/>
                        <a:lumOff val="50000"/>
                      </a:schemeClr>
                    </a:solidFill>
                    <a:latin typeface="+mj-ea"/>
                    <a:ea typeface="+mj-ea"/>
                    <a:cs typeface="Open Sans Light" pitchFamily="34" charset="0"/>
                  </a:rPr>
                  <a:t>40</a:t>
                </a:r>
                <a:endParaRPr lang="en-US" altLang="zh-CN" sz="1200" dirty="0">
                  <a:solidFill>
                    <a:schemeClr val="tx1">
                      <a:lumMod val="50000"/>
                      <a:lumOff val="50000"/>
                    </a:schemeClr>
                  </a:solidFill>
                  <a:latin typeface="+mj-ea"/>
                  <a:ea typeface="+mj-ea"/>
                  <a:cs typeface="Open Sans Light" pitchFamily="34" charset="0"/>
                </a:endParaRPr>
              </a:p>
            </p:txBody>
          </p:sp>
          <p:sp>
            <p:nvSpPr>
              <p:cNvPr id="75" name="TextBox 74"/>
              <p:cNvSpPr txBox="1"/>
              <p:nvPr/>
            </p:nvSpPr>
            <p:spPr>
              <a:xfrm>
                <a:off x="1860805" y="2773170"/>
                <a:ext cx="464002" cy="276999"/>
              </a:xfrm>
              <a:prstGeom prst="rect">
                <a:avLst/>
              </a:prstGeom>
              <a:noFill/>
            </p:spPr>
            <p:txBody>
              <a:bodyPr wrap="square" rtlCol="0">
                <a:spAutoFit/>
              </a:bodyPr>
              <a:lstStyle/>
              <a:p>
                <a:r>
                  <a:rPr lang="en-US" altLang="zh-CN" sz="1200" dirty="0" smtClean="0">
                    <a:solidFill>
                      <a:schemeClr val="tx1">
                        <a:lumMod val="50000"/>
                        <a:lumOff val="50000"/>
                      </a:schemeClr>
                    </a:solidFill>
                    <a:latin typeface="+mj-ea"/>
                    <a:ea typeface="+mj-ea"/>
                    <a:cs typeface="Open Sans Light" pitchFamily="34" charset="0"/>
                  </a:rPr>
                  <a:t>60</a:t>
                </a:r>
                <a:endParaRPr lang="en-US" altLang="zh-CN" sz="1200" dirty="0">
                  <a:solidFill>
                    <a:schemeClr val="tx1">
                      <a:lumMod val="50000"/>
                      <a:lumOff val="50000"/>
                    </a:schemeClr>
                  </a:solidFill>
                  <a:latin typeface="+mj-ea"/>
                  <a:ea typeface="+mj-ea"/>
                  <a:cs typeface="Open Sans Light" pitchFamily="34" charset="0"/>
                </a:endParaRPr>
              </a:p>
            </p:txBody>
          </p:sp>
          <p:sp>
            <p:nvSpPr>
              <p:cNvPr id="76" name="TextBox 75"/>
              <p:cNvSpPr txBox="1"/>
              <p:nvPr/>
            </p:nvSpPr>
            <p:spPr>
              <a:xfrm>
                <a:off x="1860805" y="2399127"/>
                <a:ext cx="471354" cy="276999"/>
              </a:xfrm>
              <a:prstGeom prst="rect">
                <a:avLst/>
              </a:prstGeom>
              <a:noFill/>
            </p:spPr>
            <p:txBody>
              <a:bodyPr wrap="square" rtlCol="0">
                <a:spAutoFit/>
              </a:bodyPr>
              <a:lstStyle/>
              <a:p>
                <a:r>
                  <a:rPr lang="en-US" altLang="zh-CN" sz="1200" dirty="0" smtClean="0">
                    <a:solidFill>
                      <a:schemeClr val="tx1">
                        <a:lumMod val="50000"/>
                        <a:lumOff val="50000"/>
                      </a:schemeClr>
                    </a:solidFill>
                    <a:latin typeface="+mj-ea"/>
                    <a:ea typeface="+mj-ea"/>
                    <a:cs typeface="Open Sans Light" pitchFamily="34" charset="0"/>
                  </a:rPr>
                  <a:t>80</a:t>
                </a:r>
                <a:endParaRPr lang="en-US" altLang="zh-CN" sz="1200" dirty="0">
                  <a:solidFill>
                    <a:schemeClr val="tx1">
                      <a:lumMod val="50000"/>
                      <a:lumOff val="50000"/>
                    </a:schemeClr>
                  </a:solidFill>
                  <a:latin typeface="+mj-ea"/>
                  <a:ea typeface="+mj-ea"/>
                  <a:cs typeface="Open Sans Light" pitchFamily="34" charset="0"/>
                </a:endParaRPr>
              </a:p>
            </p:txBody>
          </p:sp>
          <p:sp>
            <p:nvSpPr>
              <p:cNvPr id="77" name="TextBox 76"/>
              <p:cNvSpPr txBox="1"/>
              <p:nvPr/>
            </p:nvSpPr>
            <p:spPr>
              <a:xfrm>
                <a:off x="1860805" y="2064116"/>
                <a:ext cx="720080" cy="276999"/>
              </a:xfrm>
              <a:prstGeom prst="rect">
                <a:avLst/>
              </a:prstGeom>
              <a:noFill/>
            </p:spPr>
            <p:txBody>
              <a:bodyPr wrap="square" rtlCol="0">
                <a:spAutoFit/>
              </a:bodyPr>
              <a:lstStyle/>
              <a:p>
                <a:r>
                  <a:rPr lang="en-US" altLang="zh-CN" sz="1200" dirty="0" smtClean="0">
                    <a:solidFill>
                      <a:schemeClr val="tx1">
                        <a:lumMod val="50000"/>
                        <a:lumOff val="50000"/>
                      </a:schemeClr>
                    </a:solidFill>
                    <a:latin typeface="+mj-ea"/>
                    <a:ea typeface="+mj-ea"/>
                    <a:cs typeface="Open Sans Light" pitchFamily="34" charset="0"/>
                  </a:rPr>
                  <a:t>100</a:t>
                </a:r>
                <a:endParaRPr lang="en-US" altLang="zh-CN" sz="1200" dirty="0">
                  <a:solidFill>
                    <a:schemeClr val="tx1">
                      <a:lumMod val="50000"/>
                      <a:lumOff val="50000"/>
                    </a:schemeClr>
                  </a:solidFill>
                  <a:latin typeface="+mj-ea"/>
                  <a:ea typeface="+mj-ea"/>
                  <a:cs typeface="Open Sans Light" pitchFamily="34" charset="0"/>
                </a:endParaRPr>
              </a:p>
            </p:txBody>
          </p:sp>
          <p:sp>
            <p:nvSpPr>
              <p:cNvPr id="79" name="TextBox 78"/>
              <p:cNvSpPr txBox="1"/>
              <p:nvPr/>
            </p:nvSpPr>
            <p:spPr>
              <a:xfrm>
                <a:off x="1916462" y="3616659"/>
                <a:ext cx="360040" cy="276999"/>
              </a:xfrm>
              <a:prstGeom prst="rect">
                <a:avLst/>
              </a:prstGeom>
              <a:noFill/>
            </p:spPr>
            <p:txBody>
              <a:bodyPr wrap="square" rtlCol="0">
                <a:spAutoFit/>
              </a:bodyPr>
              <a:lstStyle/>
              <a:p>
                <a:r>
                  <a:rPr lang="en-US" altLang="zh-CN" sz="1200" dirty="0" smtClean="0">
                    <a:solidFill>
                      <a:schemeClr val="tx1">
                        <a:lumMod val="50000"/>
                        <a:lumOff val="50000"/>
                      </a:schemeClr>
                    </a:solidFill>
                    <a:latin typeface="+mj-ea"/>
                    <a:ea typeface="+mj-ea"/>
                    <a:cs typeface="Open Sans Light" pitchFamily="34" charset="0"/>
                  </a:rPr>
                  <a:t>0</a:t>
                </a:r>
                <a:endParaRPr lang="en-US" altLang="zh-CN" sz="1200" dirty="0">
                  <a:solidFill>
                    <a:schemeClr val="tx1">
                      <a:lumMod val="50000"/>
                      <a:lumOff val="50000"/>
                    </a:schemeClr>
                  </a:solidFill>
                  <a:latin typeface="+mj-ea"/>
                  <a:ea typeface="+mj-ea"/>
                  <a:cs typeface="Open Sans Light" pitchFamily="34" charset="0"/>
                </a:endParaRPr>
              </a:p>
            </p:txBody>
          </p:sp>
        </p:grpSp>
      </p:grpSp>
      <p:grpSp>
        <p:nvGrpSpPr>
          <p:cNvPr id="94" name="组合 93"/>
          <p:cNvGrpSpPr/>
          <p:nvPr/>
        </p:nvGrpSpPr>
        <p:grpSpPr>
          <a:xfrm>
            <a:off x="1716883" y="3780312"/>
            <a:ext cx="2570858" cy="246221"/>
            <a:chOff x="2523001" y="4197737"/>
            <a:chExt cx="2570858" cy="246221"/>
          </a:xfrm>
        </p:grpSpPr>
        <p:sp>
          <p:nvSpPr>
            <p:cNvPr id="83" name="TextBox 82"/>
            <p:cNvSpPr txBox="1"/>
            <p:nvPr/>
          </p:nvSpPr>
          <p:spPr>
            <a:xfrm>
              <a:off x="2523001" y="4197737"/>
              <a:ext cx="568229" cy="246221"/>
            </a:xfrm>
            <a:prstGeom prst="rect">
              <a:avLst/>
            </a:prstGeom>
            <a:noFill/>
          </p:spPr>
          <p:txBody>
            <a:bodyPr wrap="square" rtlCol="0">
              <a:spAutoFit/>
            </a:bodyPr>
            <a:lstStyle/>
            <a:p>
              <a:r>
                <a:rPr lang="zh-CN" altLang="en-US" sz="1000" spc="100" dirty="0" smtClean="0">
                  <a:solidFill>
                    <a:schemeClr val="tx1">
                      <a:lumMod val="50000"/>
                      <a:lumOff val="50000"/>
                    </a:schemeClr>
                  </a:solidFill>
                  <a:latin typeface="微软雅黑" pitchFamily="34" charset="-122"/>
                  <a:ea typeface="微软雅黑" pitchFamily="34" charset="-122"/>
                </a:rPr>
                <a:t>标 题</a:t>
              </a:r>
              <a:endParaRPr lang="zh-CN" altLang="en-US" sz="1000" spc="100" dirty="0">
                <a:solidFill>
                  <a:schemeClr val="tx1">
                    <a:lumMod val="50000"/>
                    <a:lumOff val="50000"/>
                  </a:schemeClr>
                </a:solidFill>
                <a:latin typeface="微软雅黑" pitchFamily="34" charset="-122"/>
                <a:ea typeface="微软雅黑" pitchFamily="34" charset="-122"/>
              </a:endParaRPr>
            </a:p>
          </p:txBody>
        </p:sp>
        <p:sp>
          <p:nvSpPr>
            <p:cNvPr id="84" name="TextBox 83"/>
            <p:cNvSpPr txBox="1"/>
            <p:nvPr/>
          </p:nvSpPr>
          <p:spPr>
            <a:xfrm>
              <a:off x="3148772" y="4197737"/>
              <a:ext cx="568229" cy="246221"/>
            </a:xfrm>
            <a:prstGeom prst="rect">
              <a:avLst/>
            </a:prstGeom>
            <a:noFill/>
          </p:spPr>
          <p:txBody>
            <a:bodyPr wrap="square" rtlCol="0">
              <a:spAutoFit/>
            </a:bodyPr>
            <a:lstStyle/>
            <a:p>
              <a:r>
                <a:rPr lang="zh-CN" altLang="en-US" sz="1000" spc="100" dirty="0" smtClean="0">
                  <a:solidFill>
                    <a:schemeClr val="tx1">
                      <a:lumMod val="50000"/>
                      <a:lumOff val="50000"/>
                    </a:schemeClr>
                  </a:solidFill>
                  <a:latin typeface="微软雅黑" pitchFamily="34" charset="-122"/>
                  <a:ea typeface="微软雅黑" pitchFamily="34" charset="-122"/>
                </a:rPr>
                <a:t>标题</a:t>
              </a:r>
              <a:endParaRPr lang="zh-CN" altLang="en-US" sz="1000" spc="100" dirty="0">
                <a:solidFill>
                  <a:schemeClr val="tx1">
                    <a:lumMod val="50000"/>
                    <a:lumOff val="50000"/>
                  </a:schemeClr>
                </a:solidFill>
                <a:latin typeface="微软雅黑" pitchFamily="34" charset="-122"/>
                <a:ea typeface="微软雅黑" pitchFamily="34" charset="-122"/>
              </a:endParaRPr>
            </a:p>
          </p:txBody>
        </p:sp>
        <p:sp>
          <p:nvSpPr>
            <p:cNvPr id="85" name="TextBox 84"/>
            <p:cNvSpPr txBox="1"/>
            <p:nvPr/>
          </p:nvSpPr>
          <p:spPr>
            <a:xfrm>
              <a:off x="3832594" y="4197737"/>
              <a:ext cx="568229" cy="246221"/>
            </a:xfrm>
            <a:prstGeom prst="rect">
              <a:avLst/>
            </a:prstGeom>
            <a:noFill/>
          </p:spPr>
          <p:txBody>
            <a:bodyPr wrap="square" rtlCol="0">
              <a:spAutoFit/>
            </a:bodyPr>
            <a:lstStyle/>
            <a:p>
              <a:r>
                <a:rPr lang="zh-CN" altLang="en-US" sz="1000" spc="100" dirty="0" smtClean="0">
                  <a:solidFill>
                    <a:schemeClr val="tx1">
                      <a:lumMod val="50000"/>
                      <a:lumOff val="50000"/>
                    </a:schemeClr>
                  </a:solidFill>
                  <a:latin typeface="微软雅黑" pitchFamily="34" charset="-122"/>
                  <a:ea typeface="微软雅黑" pitchFamily="34" charset="-122"/>
                </a:rPr>
                <a:t>标 题</a:t>
              </a:r>
              <a:endParaRPr lang="zh-CN" altLang="en-US" sz="1000" spc="100" dirty="0">
                <a:solidFill>
                  <a:schemeClr val="tx1">
                    <a:lumMod val="50000"/>
                    <a:lumOff val="50000"/>
                  </a:schemeClr>
                </a:solidFill>
                <a:latin typeface="微软雅黑" pitchFamily="34" charset="-122"/>
                <a:ea typeface="微软雅黑" pitchFamily="34" charset="-122"/>
              </a:endParaRPr>
            </a:p>
          </p:txBody>
        </p:sp>
        <p:sp>
          <p:nvSpPr>
            <p:cNvPr id="86" name="TextBox 85"/>
            <p:cNvSpPr txBox="1"/>
            <p:nvPr/>
          </p:nvSpPr>
          <p:spPr>
            <a:xfrm>
              <a:off x="4525630" y="4197737"/>
              <a:ext cx="568229" cy="246221"/>
            </a:xfrm>
            <a:prstGeom prst="rect">
              <a:avLst/>
            </a:prstGeom>
            <a:noFill/>
          </p:spPr>
          <p:txBody>
            <a:bodyPr wrap="square" rtlCol="0">
              <a:spAutoFit/>
            </a:bodyPr>
            <a:lstStyle/>
            <a:p>
              <a:r>
                <a:rPr lang="zh-CN" altLang="en-US" sz="1000" spc="100" dirty="0" smtClean="0">
                  <a:solidFill>
                    <a:schemeClr val="tx1">
                      <a:lumMod val="50000"/>
                      <a:lumOff val="50000"/>
                    </a:schemeClr>
                  </a:solidFill>
                  <a:latin typeface="微软雅黑" pitchFamily="34" charset="-122"/>
                  <a:ea typeface="微软雅黑" pitchFamily="34" charset="-122"/>
                </a:rPr>
                <a:t>标 题</a:t>
              </a:r>
              <a:endParaRPr lang="zh-CN" altLang="en-US" sz="1000" spc="100" dirty="0">
                <a:solidFill>
                  <a:schemeClr val="tx1">
                    <a:lumMod val="50000"/>
                    <a:lumOff val="50000"/>
                  </a:schemeClr>
                </a:solidFill>
                <a:latin typeface="微软雅黑" pitchFamily="34" charset="-122"/>
                <a:ea typeface="微软雅黑" pitchFamily="34" charset="-122"/>
              </a:endParaRPr>
            </a:p>
          </p:txBody>
        </p:sp>
      </p:grpSp>
      <p:sp>
        <p:nvSpPr>
          <p:cNvPr id="89" name="等腰三角形 88"/>
          <p:cNvSpPr/>
          <p:nvPr/>
        </p:nvSpPr>
        <p:spPr>
          <a:xfrm>
            <a:off x="1574722" y="2122009"/>
            <a:ext cx="913604" cy="1555636"/>
          </a:xfrm>
          <a:prstGeom prst="triangle">
            <a:avLst/>
          </a:prstGeom>
          <a:gradFill>
            <a:gsLst>
              <a:gs pos="100000">
                <a:srgbClr val="1971FF"/>
              </a:gs>
              <a:gs pos="31000">
                <a:schemeClr val="accent1"/>
              </a:gs>
            </a:gsLst>
            <a:lin ang="2700000" scaled="1"/>
          </a:gradFill>
          <a:ln w="15875">
            <a:solidFill>
              <a:schemeClr val="bg1"/>
            </a:solidFill>
          </a:ln>
          <a:effectLst>
            <a:outerShdw blurRad="203200" dist="114300" dir="1920000" algn="tl" rotWithShape="0">
              <a:schemeClr val="bg1">
                <a:lumMod val="50000"/>
                <a:alpha val="4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1" name="等腰三角形 100"/>
          <p:cNvSpPr/>
          <p:nvPr/>
        </p:nvSpPr>
        <p:spPr>
          <a:xfrm>
            <a:off x="2192827" y="2122009"/>
            <a:ext cx="913604" cy="1555636"/>
          </a:xfrm>
          <a:prstGeom prst="triangle">
            <a:avLst/>
          </a:prstGeom>
          <a:gradFill flip="none" rotWithShape="1">
            <a:gsLst>
              <a:gs pos="0">
                <a:schemeClr val="bg1"/>
              </a:gs>
              <a:gs pos="36000">
                <a:schemeClr val="bg1"/>
              </a:gs>
              <a:gs pos="100000">
                <a:srgbClr val="C7C7C7">
                  <a:lumMod val="90000"/>
                  <a:lumOff val="10000"/>
                </a:srgbClr>
              </a:gs>
            </a:gsLst>
            <a:lin ang="13500000" scaled="1"/>
            <a:tileRect/>
          </a:gradFill>
          <a:ln w="15875">
            <a:solidFill>
              <a:schemeClr val="bg1"/>
            </a:solidFill>
          </a:ln>
          <a:effectLst>
            <a:outerShdw blurRad="419100" dist="266700" dir="2700000" sx="90000" sy="90000" algn="tl" rotWithShape="0">
              <a:schemeClr val="tx1">
                <a:lumMod val="50000"/>
                <a:lumOff val="50000"/>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04" name="等腰三角形 103"/>
          <p:cNvSpPr/>
          <p:nvPr/>
        </p:nvSpPr>
        <p:spPr>
          <a:xfrm>
            <a:off x="2828768" y="1938220"/>
            <a:ext cx="913604" cy="1739426"/>
          </a:xfrm>
          <a:prstGeom prst="triangle">
            <a:avLst/>
          </a:prstGeom>
          <a:gradFill>
            <a:gsLst>
              <a:gs pos="100000">
                <a:srgbClr val="1971FF"/>
              </a:gs>
              <a:gs pos="31000">
                <a:schemeClr val="accent1"/>
              </a:gs>
            </a:gsLst>
            <a:lin ang="2700000" scaled="1"/>
          </a:gradFill>
          <a:ln w="15875">
            <a:solidFill>
              <a:schemeClr val="bg1"/>
            </a:solidFill>
          </a:ln>
          <a:effectLst>
            <a:outerShdw blurRad="203200" dist="114300" dir="1920000" algn="tl" rotWithShape="0">
              <a:schemeClr val="bg1">
                <a:lumMod val="50000"/>
                <a:alpha val="4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7" name="等腰三角形 106"/>
          <p:cNvSpPr/>
          <p:nvPr/>
        </p:nvSpPr>
        <p:spPr>
          <a:xfrm>
            <a:off x="3644274" y="2362073"/>
            <a:ext cx="913604" cy="1315571"/>
          </a:xfrm>
          <a:prstGeom prst="triangle">
            <a:avLst/>
          </a:prstGeom>
          <a:gradFill flip="none" rotWithShape="1">
            <a:gsLst>
              <a:gs pos="0">
                <a:schemeClr val="bg1"/>
              </a:gs>
              <a:gs pos="36000">
                <a:schemeClr val="bg1"/>
              </a:gs>
              <a:gs pos="100000">
                <a:srgbClr val="C7C7C7">
                  <a:lumMod val="90000"/>
                  <a:lumOff val="10000"/>
                </a:srgbClr>
              </a:gs>
            </a:gsLst>
            <a:lin ang="13500000" scaled="1"/>
            <a:tileRect/>
          </a:gradFill>
          <a:ln w="15875">
            <a:solidFill>
              <a:schemeClr val="bg1"/>
            </a:solidFill>
          </a:ln>
          <a:effectLst>
            <a:outerShdw blurRad="419100" dist="266700" dir="2700000" sx="90000" sy="90000" algn="tl" rotWithShape="0">
              <a:schemeClr val="tx1">
                <a:lumMod val="50000"/>
                <a:lumOff val="50000"/>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grpSp>
        <p:nvGrpSpPr>
          <p:cNvPr id="6" name="组合 5"/>
          <p:cNvGrpSpPr/>
          <p:nvPr/>
        </p:nvGrpSpPr>
        <p:grpSpPr>
          <a:xfrm>
            <a:off x="1792981" y="3147962"/>
            <a:ext cx="2590811" cy="261610"/>
            <a:chOff x="1792981" y="3147962"/>
            <a:chExt cx="2590811" cy="261610"/>
          </a:xfrm>
        </p:grpSpPr>
        <p:sp>
          <p:nvSpPr>
            <p:cNvPr id="70" name="TextBox 69"/>
            <p:cNvSpPr txBox="1"/>
            <p:nvPr/>
          </p:nvSpPr>
          <p:spPr>
            <a:xfrm>
              <a:off x="2383379" y="3147962"/>
              <a:ext cx="610347" cy="261610"/>
            </a:xfrm>
            <a:prstGeom prst="rect">
              <a:avLst/>
            </a:prstGeom>
            <a:noFill/>
          </p:spPr>
          <p:txBody>
            <a:bodyPr wrap="square" rtlCol="0">
              <a:spAutoFit/>
            </a:bodyPr>
            <a:lstStyle/>
            <a:p>
              <a:r>
                <a:rPr lang="en-US" altLang="zh-CN" sz="1100" dirty="0">
                  <a:solidFill>
                    <a:schemeClr val="tx1">
                      <a:lumMod val="50000"/>
                      <a:lumOff val="50000"/>
                    </a:schemeClr>
                  </a:solidFill>
                  <a:latin typeface="+mj-ea"/>
                  <a:ea typeface="+mj-ea"/>
                  <a:cs typeface="Open Sans Light" pitchFamily="34" charset="0"/>
                </a:rPr>
                <a:t>78</a:t>
              </a:r>
              <a:r>
                <a:rPr lang="en-US" altLang="zh-CN" sz="1100" dirty="0" smtClean="0">
                  <a:solidFill>
                    <a:schemeClr val="tx1">
                      <a:lumMod val="50000"/>
                      <a:lumOff val="50000"/>
                    </a:schemeClr>
                  </a:solidFill>
                  <a:latin typeface="+mj-ea"/>
                  <a:ea typeface="+mj-ea"/>
                  <a:cs typeface="Open Sans Light" pitchFamily="34" charset="0"/>
                </a:rPr>
                <a:t>%</a:t>
              </a:r>
              <a:endParaRPr lang="en-US" altLang="zh-CN" sz="1100" dirty="0">
                <a:solidFill>
                  <a:schemeClr val="tx1">
                    <a:lumMod val="50000"/>
                    <a:lumOff val="50000"/>
                  </a:schemeClr>
                </a:solidFill>
                <a:latin typeface="+mj-ea"/>
                <a:ea typeface="+mj-ea"/>
                <a:cs typeface="Open Sans Light" pitchFamily="34" charset="0"/>
              </a:endParaRPr>
            </a:p>
          </p:txBody>
        </p:sp>
        <p:sp>
          <p:nvSpPr>
            <p:cNvPr id="71" name="TextBox 70"/>
            <p:cNvSpPr txBox="1"/>
            <p:nvPr/>
          </p:nvSpPr>
          <p:spPr>
            <a:xfrm>
              <a:off x="3028450" y="3147962"/>
              <a:ext cx="592964" cy="261610"/>
            </a:xfrm>
            <a:prstGeom prst="rect">
              <a:avLst/>
            </a:prstGeom>
            <a:noFill/>
          </p:spPr>
          <p:txBody>
            <a:bodyPr wrap="square" rtlCol="0">
              <a:spAutoFit/>
            </a:bodyPr>
            <a:lstStyle/>
            <a:p>
              <a:r>
                <a:rPr lang="en-US" altLang="zh-CN" sz="1100" dirty="0" smtClean="0">
                  <a:solidFill>
                    <a:schemeClr val="bg1"/>
                  </a:solidFill>
                  <a:latin typeface="+mj-ea"/>
                  <a:ea typeface="+mj-ea"/>
                  <a:cs typeface="Open Sans Light" pitchFamily="34" charset="0"/>
                </a:rPr>
                <a:t>85%</a:t>
              </a:r>
              <a:endParaRPr lang="en-US" altLang="zh-CN" sz="1100" dirty="0">
                <a:solidFill>
                  <a:schemeClr val="bg1"/>
                </a:solidFill>
                <a:latin typeface="+mj-ea"/>
                <a:ea typeface="+mj-ea"/>
                <a:cs typeface="Open Sans Light" pitchFamily="34" charset="0"/>
              </a:endParaRPr>
            </a:p>
          </p:txBody>
        </p:sp>
        <p:sp>
          <p:nvSpPr>
            <p:cNvPr id="72" name="TextBox 71"/>
            <p:cNvSpPr txBox="1"/>
            <p:nvPr/>
          </p:nvSpPr>
          <p:spPr>
            <a:xfrm>
              <a:off x="3879736" y="3147962"/>
              <a:ext cx="504056" cy="261610"/>
            </a:xfrm>
            <a:prstGeom prst="rect">
              <a:avLst/>
            </a:prstGeom>
            <a:noFill/>
          </p:spPr>
          <p:txBody>
            <a:bodyPr wrap="square" rtlCol="0">
              <a:spAutoFit/>
            </a:bodyPr>
            <a:lstStyle/>
            <a:p>
              <a:r>
                <a:rPr lang="en-US" altLang="zh-CN" sz="1100" dirty="0" smtClean="0">
                  <a:solidFill>
                    <a:schemeClr val="tx1">
                      <a:lumMod val="50000"/>
                      <a:lumOff val="50000"/>
                    </a:schemeClr>
                  </a:solidFill>
                  <a:latin typeface="+mj-ea"/>
                  <a:ea typeface="+mj-ea"/>
                  <a:cs typeface="Open Sans Light" pitchFamily="34" charset="0"/>
                </a:rPr>
                <a:t>82%</a:t>
              </a:r>
              <a:endParaRPr lang="en-US" altLang="zh-CN" sz="1100" dirty="0">
                <a:solidFill>
                  <a:schemeClr val="tx1">
                    <a:lumMod val="50000"/>
                    <a:lumOff val="50000"/>
                  </a:schemeClr>
                </a:solidFill>
                <a:latin typeface="+mj-ea"/>
                <a:ea typeface="+mj-ea"/>
                <a:cs typeface="Open Sans Light" pitchFamily="34" charset="0"/>
              </a:endParaRPr>
            </a:p>
          </p:txBody>
        </p:sp>
        <p:sp>
          <p:nvSpPr>
            <p:cNvPr id="81" name="TextBox 80"/>
            <p:cNvSpPr txBox="1"/>
            <p:nvPr/>
          </p:nvSpPr>
          <p:spPr>
            <a:xfrm>
              <a:off x="1792981" y="3147962"/>
              <a:ext cx="582778" cy="261610"/>
            </a:xfrm>
            <a:prstGeom prst="rect">
              <a:avLst/>
            </a:prstGeom>
            <a:noFill/>
          </p:spPr>
          <p:txBody>
            <a:bodyPr wrap="square" rtlCol="0">
              <a:spAutoFit/>
            </a:bodyPr>
            <a:lstStyle/>
            <a:p>
              <a:r>
                <a:rPr lang="en-US" altLang="zh-CN" sz="1100" dirty="0" smtClean="0">
                  <a:solidFill>
                    <a:schemeClr val="bg1"/>
                  </a:solidFill>
                  <a:latin typeface="+mj-ea"/>
                  <a:ea typeface="+mj-ea"/>
                  <a:cs typeface="Open Sans Light" pitchFamily="34" charset="0"/>
                </a:rPr>
                <a:t>98%</a:t>
              </a:r>
              <a:endParaRPr lang="en-US" altLang="zh-CN" sz="1100" dirty="0">
                <a:solidFill>
                  <a:schemeClr val="bg1"/>
                </a:solidFill>
                <a:latin typeface="+mj-ea"/>
                <a:ea typeface="+mj-ea"/>
                <a:cs typeface="Open Sans Light" pitchFamily="34" charset="0"/>
              </a:endParaRPr>
            </a:p>
          </p:txBody>
        </p:sp>
      </p:grpSp>
      <p:sp>
        <p:nvSpPr>
          <p:cNvPr id="112" name="椭圆 111"/>
          <p:cNvSpPr/>
          <p:nvPr/>
        </p:nvSpPr>
        <p:spPr>
          <a:xfrm>
            <a:off x="5682855" y="3006551"/>
            <a:ext cx="507530" cy="507528"/>
          </a:xfrm>
          <a:prstGeom prst="ellipse">
            <a:avLst/>
          </a:prstGeom>
          <a:gradFill flip="none" rotWithShape="1">
            <a:gsLst>
              <a:gs pos="0">
                <a:schemeClr val="bg1"/>
              </a:gs>
              <a:gs pos="36000">
                <a:schemeClr val="bg1"/>
              </a:gs>
              <a:gs pos="100000">
                <a:srgbClr val="C7C7C7">
                  <a:lumMod val="98000"/>
                  <a:lumOff val="2000"/>
                </a:srgbClr>
              </a:gs>
            </a:gsLst>
            <a:lin ang="13500000" scaled="1"/>
            <a:tileRect/>
          </a:gradFill>
          <a:ln w="15875">
            <a:solidFill>
              <a:schemeClr val="bg1"/>
            </a:solidFill>
          </a:ln>
          <a:effectLst>
            <a:outerShdw blurRad="419100" dist="444500" dir="2700000" sx="90000" sy="90000" algn="tl" rotWithShape="0">
              <a:schemeClr val="tx1">
                <a:lumMod val="50000"/>
                <a:lumOff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13" name="Freeform 71"/>
          <p:cNvSpPr>
            <a:spLocks noEditPoints="1"/>
          </p:cNvSpPr>
          <p:nvPr/>
        </p:nvSpPr>
        <p:spPr bwMode="auto">
          <a:xfrm>
            <a:off x="5808884" y="3165313"/>
            <a:ext cx="233952" cy="167680"/>
          </a:xfrm>
          <a:custGeom>
            <a:avLst/>
            <a:gdLst>
              <a:gd name="T0" fmla="*/ 260 w 281"/>
              <a:gd name="T1" fmla="*/ 21 h 207"/>
              <a:gd name="T2" fmla="*/ 217 w 281"/>
              <a:gd name="T3" fmla="*/ 21 h 207"/>
              <a:gd name="T4" fmla="*/ 218 w 281"/>
              <a:gd name="T5" fmla="*/ 21 h 207"/>
              <a:gd name="T6" fmla="*/ 197 w 281"/>
              <a:gd name="T7" fmla="*/ 0 h 207"/>
              <a:gd name="T8" fmla="*/ 86 w 281"/>
              <a:gd name="T9" fmla="*/ 0 h 207"/>
              <a:gd name="T10" fmla="*/ 65 w 281"/>
              <a:gd name="T11" fmla="*/ 21 h 207"/>
              <a:gd name="T12" fmla="*/ 65 w 281"/>
              <a:gd name="T13" fmla="*/ 21 h 207"/>
              <a:gd name="T14" fmla="*/ 20 w 281"/>
              <a:gd name="T15" fmla="*/ 21 h 207"/>
              <a:gd name="T16" fmla="*/ 0 w 281"/>
              <a:gd name="T17" fmla="*/ 42 h 207"/>
              <a:gd name="T18" fmla="*/ 0 w 281"/>
              <a:gd name="T19" fmla="*/ 187 h 207"/>
              <a:gd name="T20" fmla="*/ 20 w 281"/>
              <a:gd name="T21" fmla="*/ 207 h 207"/>
              <a:gd name="T22" fmla="*/ 260 w 281"/>
              <a:gd name="T23" fmla="*/ 207 h 207"/>
              <a:gd name="T24" fmla="*/ 281 w 281"/>
              <a:gd name="T25" fmla="*/ 187 h 207"/>
              <a:gd name="T26" fmla="*/ 281 w 281"/>
              <a:gd name="T27" fmla="*/ 42 h 207"/>
              <a:gd name="T28" fmla="*/ 260 w 281"/>
              <a:gd name="T29" fmla="*/ 21 h 207"/>
              <a:gd name="T30" fmla="*/ 141 w 281"/>
              <a:gd name="T31" fmla="*/ 181 h 207"/>
              <a:gd name="T32" fmla="*/ 69 w 281"/>
              <a:gd name="T33" fmla="*/ 109 h 207"/>
              <a:gd name="T34" fmla="*/ 141 w 281"/>
              <a:gd name="T35" fmla="*/ 36 h 207"/>
              <a:gd name="T36" fmla="*/ 214 w 281"/>
              <a:gd name="T37" fmla="*/ 109 h 207"/>
              <a:gd name="T38" fmla="*/ 141 w 281"/>
              <a:gd name="T39" fmla="*/ 18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07">
                <a:moveTo>
                  <a:pt x="260" y="21"/>
                </a:moveTo>
                <a:cubicBezTo>
                  <a:pt x="217" y="21"/>
                  <a:pt x="217" y="21"/>
                  <a:pt x="217" y="21"/>
                </a:cubicBezTo>
                <a:cubicBezTo>
                  <a:pt x="218" y="21"/>
                  <a:pt x="218" y="21"/>
                  <a:pt x="218" y="21"/>
                </a:cubicBezTo>
                <a:cubicBezTo>
                  <a:pt x="218" y="9"/>
                  <a:pt x="208" y="0"/>
                  <a:pt x="197" y="0"/>
                </a:cubicBezTo>
                <a:cubicBezTo>
                  <a:pt x="86" y="0"/>
                  <a:pt x="86" y="0"/>
                  <a:pt x="86" y="0"/>
                </a:cubicBezTo>
                <a:cubicBezTo>
                  <a:pt x="75" y="0"/>
                  <a:pt x="65" y="9"/>
                  <a:pt x="65" y="21"/>
                </a:cubicBezTo>
                <a:cubicBezTo>
                  <a:pt x="65" y="21"/>
                  <a:pt x="65" y="21"/>
                  <a:pt x="65" y="21"/>
                </a:cubicBezTo>
                <a:cubicBezTo>
                  <a:pt x="20" y="21"/>
                  <a:pt x="20" y="21"/>
                  <a:pt x="20" y="21"/>
                </a:cubicBezTo>
                <a:cubicBezTo>
                  <a:pt x="9" y="21"/>
                  <a:pt x="0" y="31"/>
                  <a:pt x="0" y="42"/>
                </a:cubicBezTo>
                <a:cubicBezTo>
                  <a:pt x="0" y="187"/>
                  <a:pt x="0" y="187"/>
                  <a:pt x="0" y="187"/>
                </a:cubicBezTo>
                <a:cubicBezTo>
                  <a:pt x="0" y="198"/>
                  <a:pt x="9" y="207"/>
                  <a:pt x="20" y="207"/>
                </a:cubicBezTo>
                <a:cubicBezTo>
                  <a:pt x="260" y="207"/>
                  <a:pt x="260" y="207"/>
                  <a:pt x="260" y="207"/>
                </a:cubicBezTo>
                <a:cubicBezTo>
                  <a:pt x="271" y="207"/>
                  <a:pt x="281" y="198"/>
                  <a:pt x="281" y="187"/>
                </a:cubicBezTo>
                <a:cubicBezTo>
                  <a:pt x="281" y="42"/>
                  <a:pt x="281" y="42"/>
                  <a:pt x="281" y="42"/>
                </a:cubicBezTo>
                <a:cubicBezTo>
                  <a:pt x="281" y="31"/>
                  <a:pt x="271" y="21"/>
                  <a:pt x="260" y="21"/>
                </a:cubicBezTo>
                <a:close/>
                <a:moveTo>
                  <a:pt x="141" y="181"/>
                </a:moveTo>
                <a:cubicBezTo>
                  <a:pt x="101" y="181"/>
                  <a:pt x="69" y="149"/>
                  <a:pt x="69" y="109"/>
                </a:cubicBezTo>
                <a:cubicBezTo>
                  <a:pt x="69" y="69"/>
                  <a:pt x="101" y="36"/>
                  <a:pt x="141" y="36"/>
                </a:cubicBezTo>
                <a:cubicBezTo>
                  <a:pt x="181" y="36"/>
                  <a:pt x="214" y="69"/>
                  <a:pt x="214" y="109"/>
                </a:cubicBezTo>
                <a:cubicBezTo>
                  <a:pt x="214" y="149"/>
                  <a:pt x="181" y="181"/>
                  <a:pt x="141" y="181"/>
                </a:cubicBezTo>
                <a:close/>
              </a:path>
            </a:pathLst>
          </a:custGeom>
          <a:gradFill>
            <a:gsLst>
              <a:gs pos="100000">
                <a:srgbClr val="1971FF"/>
              </a:gs>
              <a:gs pos="31000">
                <a:schemeClr val="accent1"/>
              </a:gs>
            </a:gsLst>
            <a:lin ang="2700000" scaled="1"/>
          </a:gra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114" name="组合 113"/>
          <p:cNvGrpSpPr/>
          <p:nvPr/>
        </p:nvGrpSpPr>
        <p:grpSpPr>
          <a:xfrm>
            <a:off x="6364967" y="1922979"/>
            <a:ext cx="2146573" cy="722594"/>
            <a:chOff x="5805075" y="2545178"/>
            <a:chExt cx="2146573" cy="722594"/>
          </a:xfrm>
        </p:grpSpPr>
        <p:sp>
          <p:nvSpPr>
            <p:cNvPr id="115" name="TextBox 114"/>
            <p:cNvSpPr txBox="1"/>
            <p:nvPr/>
          </p:nvSpPr>
          <p:spPr>
            <a:xfrm>
              <a:off x="5818928" y="2545178"/>
              <a:ext cx="714591" cy="204171"/>
            </a:xfrm>
            <a:prstGeom prst="rect">
              <a:avLst/>
            </a:prstGeom>
            <a:noFill/>
          </p:spPr>
          <p:txBody>
            <a:bodyPr wrap="square" lIns="34554" tIns="17278" rIns="34554" bIns="17278" rtlCol="0">
              <a:spAutoFit/>
            </a:bodyPr>
            <a:lstStyle/>
            <a:p>
              <a:pPr lvl="0"/>
              <a:r>
                <a:rPr lang="zh-CN" altLang="en-US" sz="1100" dirty="0">
                  <a:solidFill>
                    <a:schemeClr val="accent1"/>
                  </a:solidFill>
                  <a:latin typeface="+mj-ea"/>
                  <a:ea typeface="+mj-ea"/>
                </a:rPr>
                <a:t>添加标题</a:t>
              </a:r>
            </a:p>
          </p:txBody>
        </p:sp>
        <p:sp>
          <p:nvSpPr>
            <p:cNvPr id="116" name="矩形 115"/>
            <p:cNvSpPr/>
            <p:nvPr/>
          </p:nvSpPr>
          <p:spPr>
            <a:xfrm>
              <a:off x="5805075" y="2755324"/>
              <a:ext cx="2146573" cy="512448"/>
            </a:xfrm>
            <a:prstGeom prst="rect">
              <a:avLst/>
            </a:prstGeom>
          </p:spPr>
          <p:txBody>
            <a:bodyPr wrap="square" lIns="68580" tIns="34290" rIns="68580" bIns="34290">
              <a:spAutoFit/>
            </a:bodyPr>
            <a:lstStyle/>
            <a:p>
              <a:pPr>
                <a:lnSpc>
                  <a:spcPct val="120000"/>
                </a:lnSpc>
              </a:pPr>
              <a:r>
                <a:rPr lang="en-US" altLang="zh-CN" sz="800" dirty="0">
                  <a:solidFill>
                    <a:schemeClr val="bg1">
                      <a:lumMod val="50000"/>
                    </a:schemeClr>
                  </a:solidFill>
                </a:rPr>
                <a:t>Experience as reference to your, as prudence as your brother and hope as your sentry. Four short </a:t>
              </a:r>
              <a:r>
                <a:rPr lang="en-US" altLang="zh-CN" sz="800" dirty="0" smtClean="0">
                  <a:solidFill>
                    <a:schemeClr val="bg1">
                      <a:lumMod val="50000"/>
                    </a:schemeClr>
                  </a:solidFill>
                </a:rPr>
                <a:t>to</a:t>
              </a:r>
              <a:endParaRPr lang="en-US" altLang="zh-CN" sz="800" dirty="0">
                <a:solidFill>
                  <a:schemeClr val="bg1">
                    <a:lumMod val="50000"/>
                  </a:schemeClr>
                </a:solidFill>
              </a:endParaRPr>
            </a:p>
          </p:txBody>
        </p:sp>
      </p:grpSp>
      <p:grpSp>
        <p:nvGrpSpPr>
          <p:cNvPr id="117" name="组合 116"/>
          <p:cNvGrpSpPr/>
          <p:nvPr/>
        </p:nvGrpSpPr>
        <p:grpSpPr>
          <a:xfrm>
            <a:off x="6364967" y="3052619"/>
            <a:ext cx="2146573" cy="722594"/>
            <a:chOff x="5805075" y="3659052"/>
            <a:chExt cx="2146573" cy="722594"/>
          </a:xfrm>
        </p:grpSpPr>
        <p:sp>
          <p:nvSpPr>
            <p:cNvPr id="118" name="TextBox 117"/>
            <p:cNvSpPr txBox="1"/>
            <p:nvPr/>
          </p:nvSpPr>
          <p:spPr>
            <a:xfrm>
              <a:off x="5871975" y="3659052"/>
              <a:ext cx="714591" cy="204171"/>
            </a:xfrm>
            <a:prstGeom prst="rect">
              <a:avLst/>
            </a:prstGeom>
            <a:noFill/>
          </p:spPr>
          <p:txBody>
            <a:bodyPr wrap="square" lIns="34554" tIns="17278" rIns="34554" bIns="17278" rtlCol="0">
              <a:spAutoFit/>
            </a:bodyPr>
            <a:lstStyle/>
            <a:p>
              <a:pPr lvl="0"/>
              <a:r>
                <a:rPr lang="zh-CN" altLang="en-US" sz="1100" dirty="0">
                  <a:solidFill>
                    <a:schemeClr val="accent1"/>
                  </a:solidFill>
                  <a:latin typeface="+mj-ea"/>
                  <a:ea typeface="+mj-ea"/>
                </a:rPr>
                <a:t>添加标题</a:t>
              </a:r>
            </a:p>
          </p:txBody>
        </p:sp>
        <p:sp>
          <p:nvSpPr>
            <p:cNvPr id="119" name="矩形 118"/>
            <p:cNvSpPr/>
            <p:nvPr/>
          </p:nvSpPr>
          <p:spPr>
            <a:xfrm>
              <a:off x="5805075" y="3869198"/>
              <a:ext cx="2146573" cy="512448"/>
            </a:xfrm>
            <a:prstGeom prst="rect">
              <a:avLst/>
            </a:prstGeom>
          </p:spPr>
          <p:txBody>
            <a:bodyPr wrap="square" lIns="68580" tIns="34290" rIns="68580" bIns="34290">
              <a:spAutoFit/>
            </a:bodyPr>
            <a:lstStyle/>
            <a:p>
              <a:pPr>
                <a:lnSpc>
                  <a:spcPct val="120000"/>
                </a:lnSpc>
              </a:pPr>
              <a:r>
                <a:rPr lang="en-US" altLang="zh-CN" sz="800" dirty="0">
                  <a:solidFill>
                    <a:schemeClr val="bg1">
                      <a:lumMod val="50000"/>
                    </a:schemeClr>
                  </a:solidFill>
                </a:rPr>
                <a:t>Experience as reference to your, as prudence as your brother and hope as your sentry. Four short </a:t>
              </a:r>
              <a:r>
                <a:rPr lang="en-US" altLang="zh-CN" sz="800" dirty="0" smtClean="0">
                  <a:solidFill>
                    <a:schemeClr val="bg1">
                      <a:lumMod val="50000"/>
                    </a:schemeClr>
                  </a:solidFill>
                </a:rPr>
                <a:t>to</a:t>
              </a:r>
              <a:endParaRPr lang="en-US" altLang="zh-CN" sz="800" dirty="0">
                <a:solidFill>
                  <a:schemeClr val="bg1">
                    <a:lumMod val="50000"/>
                  </a:schemeClr>
                </a:solidFill>
              </a:endParaRPr>
            </a:p>
          </p:txBody>
        </p:sp>
      </p:grpSp>
      <p:sp>
        <p:nvSpPr>
          <p:cNvPr id="120" name="椭圆 119"/>
          <p:cNvSpPr/>
          <p:nvPr/>
        </p:nvSpPr>
        <p:spPr>
          <a:xfrm>
            <a:off x="5682855" y="1922979"/>
            <a:ext cx="507530" cy="507528"/>
          </a:xfrm>
          <a:prstGeom prst="ellipse">
            <a:avLst/>
          </a:prstGeom>
          <a:gradFill flip="none" rotWithShape="1">
            <a:gsLst>
              <a:gs pos="0">
                <a:schemeClr val="bg1"/>
              </a:gs>
              <a:gs pos="36000">
                <a:schemeClr val="bg1"/>
              </a:gs>
              <a:gs pos="100000">
                <a:srgbClr val="C7C7C7">
                  <a:lumMod val="90000"/>
                  <a:lumOff val="10000"/>
                </a:srgbClr>
              </a:gs>
            </a:gsLst>
            <a:lin ang="13500000" scaled="1"/>
            <a:tileRect/>
          </a:gradFill>
          <a:ln w="15875">
            <a:solidFill>
              <a:schemeClr val="bg1"/>
            </a:solidFill>
          </a:ln>
          <a:effectLst>
            <a:outerShdw blurRad="419100" dist="444500" dir="2700000" sx="90000" sy="90000" algn="tl" rotWithShape="0">
              <a:schemeClr val="tx1">
                <a:lumMod val="50000"/>
                <a:lumOff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21" name="KSO_Shape"/>
          <p:cNvSpPr>
            <a:spLocks/>
          </p:cNvSpPr>
          <p:nvPr/>
        </p:nvSpPr>
        <p:spPr bwMode="auto">
          <a:xfrm>
            <a:off x="5829613" y="2096423"/>
            <a:ext cx="273776" cy="160638"/>
          </a:xfrm>
          <a:custGeom>
            <a:avLst/>
            <a:gdLst>
              <a:gd name="T0" fmla="*/ 1660776 w 2546350"/>
              <a:gd name="T1" fmla="*/ 783048 h 1409701"/>
              <a:gd name="T2" fmla="*/ 1769836 w 2546350"/>
              <a:gd name="T3" fmla="*/ 861918 h 1409701"/>
              <a:gd name="T4" fmla="*/ 921682 w 2546350"/>
              <a:gd name="T5" fmla="*/ 1409701 h 1409701"/>
              <a:gd name="T6" fmla="*/ 729797 w 2546350"/>
              <a:gd name="T7" fmla="*/ 859878 h 1409701"/>
              <a:gd name="T8" fmla="*/ 850647 w 2546350"/>
              <a:gd name="T9" fmla="*/ 778742 h 1409701"/>
              <a:gd name="T10" fmla="*/ 591880 w 2546350"/>
              <a:gd name="T11" fmla="*/ 727368 h 1409701"/>
              <a:gd name="T12" fmla="*/ 778102 w 2546350"/>
              <a:gd name="T13" fmla="*/ 739045 h 1409701"/>
              <a:gd name="T14" fmla="*/ 684667 w 2546350"/>
              <a:gd name="T15" fmla="*/ 817014 h 1409701"/>
              <a:gd name="T16" fmla="*/ 0 w 2546350"/>
              <a:gd name="T17" fmla="*/ 1339155 h 1409701"/>
              <a:gd name="T18" fmla="*/ 77074 w 2546350"/>
              <a:gd name="T19" fmla="*/ 740308 h 1409701"/>
              <a:gd name="T20" fmla="*/ 449520 w 2546350"/>
              <a:gd name="T21" fmla="*/ 727368 h 1409701"/>
              <a:gd name="T22" fmla="*/ 2425273 w 2546350"/>
              <a:gd name="T23" fmla="*/ 707077 h 1409701"/>
              <a:gd name="T24" fmla="*/ 2545217 w 2546350"/>
              <a:gd name="T25" fmla="*/ 788440 h 1409701"/>
              <a:gd name="T26" fmla="*/ 2353389 w 2546350"/>
              <a:gd name="T27" fmla="*/ 1338263 h 1409701"/>
              <a:gd name="T28" fmla="*/ 1748292 w 2546350"/>
              <a:gd name="T29" fmla="*/ 761030 h 1409701"/>
              <a:gd name="T30" fmla="*/ 1751639 w 2546350"/>
              <a:gd name="T31" fmla="*/ 672628 h 1409701"/>
              <a:gd name="T32" fmla="*/ 1318533 w 2546350"/>
              <a:gd name="T33" fmla="*/ 82101 h 1409701"/>
              <a:gd name="T34" fmla="*/ 1428751 w 2546350"/>
              <a:gd name="T35" fmla="*/ 162185 h 1409701"/>
              <a:gd name="T36" fmla="*/ 1493838 w 2546350"/>
              <a:gd name="T37" fmla="*/ 298986 h 1409701"/>
              <a:gd name="T38" fmla="*/ 1524257 w 2546350"/>
              <a:gd name="T39" fmla="*/ 372145 h 1409701"/>
              <a:gd name="T40" fmla="*/ 1505392 w 2546350"/>
              <a:gd name="T41" fmla="*/ 463325 h 1409701"/>
              <a:gd name="T42" fmla="*/ 1460047 w 2546350"/>
              <a:gd name="T43" fmla="*/ 561245 h 1409701"/>
              <a:gd name="T44" fmla="*/ 1364570 w 2546350"/>
              <a:gd name="T45" fmla="*/ 665831 h 1409701"/>
              <a:gd name="T46" fmla="*/ 1235529 w 2546350"/>
              <a:gd name="T47" fmla="*/ 699861 h 1409701"/>
              <a:gd name="T48" fmla="*/ 1111250 w 2546350"/>
              <a:gd name="T49" fmla="*/ 650631 h 1409701"/>
              <a:gd name="T50" fmla="*/ 1024391 w 2546350"/>
              <a:gd name="T51" fmla="*/ 535155 h 1409701"/>
              <a:gd name="T52" fmla="*/ 983737 w 2546350"/>
              <a:gd name="T53" fmla="*/ 456120 h 1409701"/>
              <a:gd name="T54" fmla="*/ 981706 w 2546350"/>
              <a:gd name="T55" fmla="*/ 350306 h 1409701"/>
              <a:gd name="T56" fmla="*/ 1016227 w 2546350"/>
              <a:gd name="T57" fmla="*/ 255428 h 1409701"/>
              <a:gd name="T58" fmla="*/ 1096056 w 2546350"/>
              <a:gd name="T59" fmla="*/ 132465 h 1409701"/>
              <a:gd name="T60" fmla="*/ 1216252 w 2546350"/>
              <a:gd name="T61" fmla="*/ 72346 h 1409701"/>
              <a:gd name="T62" fmla="*/ 607408 w 2546350"/>
              <a:gd name="T63" fmla="*/ 33571 h 1409701"/>
              <a:gd name="T64" fmla="*/ 712589 w 2546350"/>
              <a:gd name="T65" fmla="*/ 123183 h 1409701"/>
              <a:gd name="T66" fmla="*/ 769261 w 2546350"/>
              <a:gd name="T67" fmla="*/ 265656 h 1409701"/>
              <a:gd name="T68" fmla="*/ 798064 w 2546350"/>
              <a:gd name="T69" fmla="*/ 332602 h 1409701"/>
              <a:gd name="T70" fmla="*/ 773361 w 2546350"/>
              <a:gd name="T71" fmla="*/ 407758 h 1409701"/>
              <a:gd name="T72" fmla="*/ 720523 w 2546350"/>
              <a:gd name="T73" fmla="*/ 523831 h 1409701"/>
              <a:gd name="T74" fmla="*/ 618969 w 2546350"/>
              <a:gd name="T75" fmla="*/ 619796 h 1409701"/>
              <a:gd name="T76" fmla="*/ 487264 w 2546350"/>
              <a:gd name="T77" fmla="*/ 642029 h 1409701"/>
              <a:gd name="T78" fmla="*/ 367575 w 2546350"/>
              <a:gd name="T79" fmla="*/ 581909 h 1409701"/>
              <a:gd name="T80" fmla="*/ 287555 w 2546350"/>
              <a:gd name="T81" fmla="*/ 458947 h 1409701"/>
              <a:gd name="T82" fmla="*/ 251422 w 2546350"/>
              <a:gd name="T83" fmla="*/ 393595 h 1409701"/>
              <a:gd name="T84" fmla="*/ 256812 w 2546350"/>
              <a:gd name="T85" fmla="*/ 287371 h 1409701"/>
              <a:gd name="T86" fmla="*/ 290275 w 2546350"/>
              <a:gd name="T87" fmla="*/ 192832 h 1409701"/>
              <a:gd name="T88" fmla="*/ 372335 w 2546350"/>
              <a:gd name="T89" fmla="*/ 72365 h 1409701"/>
              <a:gd name="T90" fmla="*/ 493838 w 2546350"/>
              <a:gd name="T91" fmla="*/ 15875 h 1409701"/>
              <a:gd name="T92" fmla="*/ 2131399 w 2546350"/>
              <a:gd name="T93" fmla="*/ 28121 h 1409701"/>
              <a:gd name="T94" fmla="*/ 2230687 w 2546350"/>
              <a:gd name="T95" fmla="*/ 126773 h 1409701"/>
              <a:gd name="T96" fmla="*/ 2278638 w 2546350"/>
              <a:gd name="T97" fmla="*/ 268548 h 1409701"/>
              <a:gd name="T98" fmla="*/ 2303010 w 2546350"/>
              <a:gd name="T99" fmla="*/ 342808 h 1409701"/>
              <a:gd name="T100" fmla="*/ 2271717 w 2546350"/>
              <a:gd name="T101" fmla="*/ 401411 h 1409701"/>
              <a:gd name="T102" fmla="*/ 2206659 w 2546350"/>
              <a:gd name="T103" fmla="*/ 537936 h 1409701"/>
              <a:gd name="T104" fmla="*/ 2096263 w 2546350"/>
              <a:gd name="T105" fmla="*/ 618218 h 1409701"/>
              <a:gd name="T106" fmla="*/ 1962972 w 2546350"/>
              <a:gd name="T107" fmla="*/ 620259 h 1409701"/>
              <a:gd name="T108" fmla="*/ 1850763 w 2546350"/>
              <a:gd name="T109" fmla="*/ 543152 h 1409701"/>
              <a:gd name="T110" fmla="*/ 1783438 w 2546350"/>
              <a:gd name="T111" fmla="*/ 408895 h 1409701"/>
              <a:gd name="T112" fmla="*/ 1749644 w 2546350"/>
              <a:gd name="T113" fmla="*/ 354290 h 1409701"/>
              <a:gd name="T114" fmla="*/ 1770632 w 2546350"/>
              <a:gd name="T115" fmla="*/ 268288 h 1409701"/>
              <a:gd name="T116" fmla="*/ 1811774 w 2546350"/>
              <a:gd name="T117" fmla="*/ 145370 h 1409701"/>
              <a:gd name="T118" fmla="*/ 1905168 w 2546350"/>
              <a:gd name="T119" fmla="*/ 38100 h 1409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gradFill>
            <a:gsLst>
              <a:gs pos="100000">
                <a:srgbClr val="1971FF"/>
              </a:gs>
              <a:gs pos="31000">
                <a:schemeClr val="accent1"/>
              </a:gs>
            </a:gsLst>
            <a:lin ang="2700000" scaled="1"/>
          </a:gradFill>
          <a:ln>
            <a:noFill/>
          </a:ln>
          <a:extLst/>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48"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49"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3401375914"/>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700" fill="hold"/>
                                        <p:tgtEl>
                                          <p:spTgt spid="48"/>
                                        </p:tgtEl>
                                        <p:attrNameLst>
                                          <p:attrName>ppt_w</p:attrName>
                                        </p:attrNameLst>
                                      </p:cBhvr>
                                      <p:tavLst>
                                        <p:tav tm="0">
                                          <p:val>
                                            <p:strVal val="#ppt_w*0.70"/>
                                          </p:val>
                                        </p:tav>
                                        <p:tav tm="100000">
                                          <p:val>
                                            <p:strVal val="#ppt_w"/>
                                          </p:val>
                                        </p:tav>
                                      </p:tavLst>
                                    </p:anim>
                                    <p:anim calcmode="lin" valueType="num">
                                      <p:cBhvr>
                                        <p:cTn id="8" dur="700" fill="hold"/>
                                        <p:tgtEl>
                                          <p:spTgt spid="48"/>
                                        </p:tgtEl>
                                        <p:attrNameLst>
                                          <p:attrName>ppt_h</p:attrName>
                                        </p:attrNameLst>
                                      </p:cBhvr>
                                      <p:tavLst>
                                        <p:tav tm="0">
                                          <p:val>
                                            <p:strVal val="#ppt_h"/>
                                          </p:val>
                                        </p:tav>
                                        <p:tav tm="100000">
                                          <p:val>
                                            <p:strVal val="#ppt_h"/>
                                          </p:val>
                                        </p:tav>
                                      </p:tavLst>
                                    </p:anim>
                                    <p:animEffect transition="in" filter="fade">
                                      <p:cBhvr>
                                        <p:cTn id="9" dur="700"/>
                                        <p:tgtEl>
                                          <p:spTgt spid="48"/>
                                        </p:tgtEl>
                                      </p:cBhvr>
                                    </p:animEffect>
                                  </p:childTnLst>
                                </p:cTn>
                              </p:par>
                            </p:childTnLst>
                          </p:cTn>
                        </p:par>
                        <p:par>
                          <p:cTn id="10" fill="hold">
                            <p:stCondLst>
                              <p:cond delay="700"/>
                            </p:stCondLst>
                            <p:childTnLst>
                              <p:par>
                                <p:cTn id="11" presetID="10"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500"/>
                                        <p:tgtEl>
                                          <p:spTgt spid="9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par>
                                <p:cTn id="20" presetID="42" presetClass="path" presetSubtype="0" decel="30000" fill="hold" grpId="1" nodeType="withEffect">
                                  <p:stCondLst>
                                    <p:cond delay="0"/>
                                  </p:stCondLst>
                                  <p:childTnLst>
                                    <p:animMotion origin="layout" path="M 3.125E-6 -0.03981 L 3.125E-6 0.14815 " pathEditMode="relative" rAng="0" ptsTypes="AA">
                                      <p:cBhvr>
                                        <p:cTn id="21" dur="750" spd="-100000" fill="hold"/>
                                        <p:tgtEl>
                                          <p:spTgt spid="89"/>
                                        </p:tgtEl>
                                        <p:attrNameLst>
                                          <p:attrName>ppt_x</p:attrName>
                                          <p:attrName>ppt_y</p:attrName>
                                        </p:attrNameLst>
                                      </p:cBhvr>
                                      <p:rCtr x="0" y="9398"/>
                                    </p:animMotion>
                                  </p:childTnLst>
                                </p:cTn>
                              </p:par>
                              <p:par>
                                <p:cTn id="22" presetID="42" presetClass="path" presetSubtype="0" accel="30000" decel="30000" fill="hold" grpId="2" nodeType="withEffect">
                                  <p:stCondLst>
                                    <p:cond delay="750"/>
                                  </p:stCondLst>
                                  <p:childTnLst>
                                    <p:animMotion origin="layout" path="M 3.125E-6 -0.03981 L 3.125E-6 -3.7037E-6 " pathEditMode="relative" rAng="0" ptsTypes="AA">
                                      <p:cBhvr>
                                        <p:cTn id="23" dur="750" fill="hold"/>
                                        <p:tgtEl>
                                          <p:spTgt spid="89"/>
                                        </p:tgtEl>
                                        <p:attrNameLst>
                                          <p:attrName>ppt_x</p:attrName>
                                          <p:attrName>ppt_y</p:attrName>
                                        </p:attrNameLst>
                                      </p:cBhvr>
                                      <p:rCtr x="0" y="1991"/>
                                    </p:animMotion>
                                  </p:childTnLst>
                                </p:cTn>
                              </p:par>
                              <p:par>
                                <p:cTn id="24" presetID="10" presetClass="entr" presetSubtype="0" fill="hold" grpId="0" nodeType="with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fade">
                                      <p:cBhvr>
                                        <p:cTn id="26" dur="500"/>
                                        <p:tgtEl>
                                          <p:spTgt spid="104"/>
                                        </p:tgtEl>
                                      </p:cBhvr>
                                    </p:animEffect>
                                  </p:childTnLst>
                                </p:cTn>
                              </p:par>
                              <p:par>
                                <p:cTn id="27" presetID="42" presetClass="path" presetSubtype="0" decel="30000" fill="hold" grpId="1" nodeType="withEffect">
                                  <p:stCondLst>
                                    <p:cond delay="0"/>
                                  </p:stCondLst>
                                  <p:childTnLst>
                                    <p:animMotion origin="layout" path="M 3.125E-6 -0.03981 L 3.125E-6 0.14815 " pathEditMode="relative" rAng="0" ptsTypes="AA">
                                      <p:cBhvr>
                                        <p:cTn id="28" dur="750" spd="-100000" fill="hold"/>
                                        <p:tgtEl>
                                          <p:spTgt spid="104"/>
                                        </p:tgtEl>
                                        <p:attrNameLst>
                                          <p:attrName>ppt_x</p:attrName>
                                          <p:attrName>ppt_y</p:attrName>
                                        </p:attrNameLst>
                                      </p:cBhvr>
                                      <p:rCtr x="0" y="9398"/>
                                    </p:animMotion>
                                  </p:childTnLst>
                                </p:cTn>
                              </p:par>
                              <p:par>
                                <p:cTn id="29" presetID="42" presetClass="path" presetSubtype="0" accel="30000" decel="30000" fill="hold" grpId="2" nodeType="withEffect">
                                  <p:stCondLst>
                                    <p:cond delay="750"/>
                                  </p:stCondLst>
                                  <p:childTnLst>
                                    <p:animMotion origin="layout" path="M 3.125E-6 -0.03981 L 3.125E-6 -3.7037E-6 " pathEditMode="relative" rAng="0" ptsTypes="AA">
                                      <p:cBhvr>
                                        <p:cTn id="30" dur="750" fill="hold"/>
                                        <p:tgtEl>
                                          <p:spTgt spid="104"/>
                                        </p:tgtEl>
                                        <p:attrNameLst>
                                          <p:attrName>ppt_x</p:attrName>
                                          <p:attrName>ppt_y</p:attrName>
                                        </p:attrNameLst>
                                      </p:cBhvr>
                                      <p:rCtr x="0" y="1991"/>
                                    </p:animMotion>
                                  </p:childTnLst>
                                </p:cTn>
                              </p:par>
                              <p:par>
                                <p:cTn id="31" presetID="10" presetClass="entr" presetSubtype="0" fill="hold" grpId="0" nodeType="withEffect">
                                  <p:stCondLst>
                                    <p:cond delay="0"/>
                                  </p:stCondLst>
                                  <p:childTnLst>
                                    <p:set>
                                      <p:cBhvr>
                                        <p:cTn id="32" dur="1" fill="hold">
                                          <p:stCondLst>
                                            <p:cond delay="0"/>
                                          </p:stCondLst>
                                        </p:cTn>
                                        <p:tgtEl>
                                          <p:spTgt spid="101"/>
                                        </p:tgtEl>
                                        <p:attrNameLst>
                                          <p:attrName>style.visibility</p:attrName>
                                        </p:attrNameLst>
                                      </p:cBhvr>
                                      <p:to>
                                        <p:strVal val="visible"/>
                                      </p:to>
                                    </p:set>
                                    <p:animEffect transition="in" filter="fade">
                                      <p:cBhvr>
                                        <p:cTn id="33" dur="500"/>
                                        <p:tgtEl>
                                          <p:spTgt spid="101"/>
                                        </p:tgtEl>
                                      </p:cBhvr>
                                    </p:animEffect>
                                  </p:childTnLst>
                                </p:cTn>
                              </p:par>
                              <p:par>
                                <p:cTn id="34" presetID="64" presetClass="path" presetSubtype="0" decel="30000" fill="hold" grpId="1" nodeType="withEffect">
                                  <p:stCondLst>
                                    <p:cond delay="0"/>
                                  </p:stCondLst>
                                  <p:childTnLst>
                                    <p:animMotion origin="layout" path="M -4.58333E-6 0.03889 L -4.58333E-6 -0.14814 " pathEditMode="relative" rAng="0" ptsTypes="AA">
                                      <p:cBhvr>
                                        <p:cTn id="35" dur="750" spd="-100000" fill="hold"/>
                                        <p:tgtEl>
                                          <p:spTgt spid="101"/>
                                        </p:tgtEl>
                                        <p:attrNameLst>
                                          <p:attrName>ppt_x</p:attrName>
                                          <p:attrName>ppt_y</p:attrName>
                                        </p:attrNameLst>
                                      </p:cBhvr>
                                      <p:rCtr x="0" y="-9352"/>
                                    </p:animMotion>
                                  </p:childTnLst>
                                </p:cTn>
                              </p:par>
                              <p:par>
                                <p:cTn id="36" presetID="64" presetClass="path" presetSubtype="0" accel="30000" decel="30000" fill="hold" grpId="2" nodeType="withEffect">
                                  <p:stCondLst>
                                    <p:cond delay="750"/>
                                  </p:stCondLst>
                                  <p:childTnLst>
                                    <p:animMotion origin="layout" path="M -4.58333E-6 0.03843 L -4.58333E-6 -3.7037E-6 " pathEditMode="relative" rAng="0" ptsTypes="AA">
                                      <p:cBhvr>
                                        <p:cTn id="37" dur="750" fill="hold"/>
                                        <p:tgtEl>
                                          <p:spTgt spid="101"/>
                                        </p:tgtEl>
                                        <p:attrNameLst>
                                          <p:attrName>ppt_x</p:attrName>
                                          <p:attrName>ppt_y</p:attrName>
                                        </p:attrNameLst>
                                      </p:cBhvr>
                                      <p:rCtr x="0" y="-1921"/>
                                    </p:animMotion>
                                  </p:childTnLst>
                                </p:cTn>
                              </p:par>
                              <p:par>
                                <p:cTn id="38" presetID="10" presetClass="entr" presetSubtype="0" fill="hold" grpId="0" nodeType="withEffect">
                                  <p:stCondLst>
                                    <p:cond delay="0"/>
                                  </p:stCondLst>
                                  <p:childTnLst>
                                    <p:set>
                                      <p:cBhvr>
                                        <p:cTn id="39" dur="1" fill="hold">
                                          <p:stCondLst>
                                            <p:cond delay="0"/>
                                          </p:stCondLst>
                                        </p:cTn>
                                        <p:tgtEl>
                                          <p:spTgt spid="107"/>
                                        </p:tgtEl>
                                        <p:attrNameLst>
                                          <p:attrName>style.visibility</p:attrName>
                                        </p:attrNameLst>
                                      </p:cBhvr>
                                      <p:to>
                                        <p:strVal val="visible"/>
                                      </p:to>
                                    </p:set>
                                    <p:animEffect transition="in" filter="fade">
                                      <p:cBhvr>
                                        <p:cTn id="40" dur="500"/>
                                        <p:tgtEl>
                                          <p:spTgt spid="107"/>
                                        </p:tgtEl>
                                      </p:cBhvr>
                                    </p:animEffect>
                                  </p:childTnLst>
                                </p:cTn>
                              </p:par>
                              <p:par>
                                <p:cTn id="41" presetID="64" presetClass="path" presetSubtype="0" decel="30000" fill="hold" grpId="1" nodeType="withEffect">
                                  <p:stCondLst>
                                    <p:cond delay="0"/>
                                  </p:stCondLst>
                                  <p:childTnLst>
                                    <p:animMotion origin="layout" path="M -4.58333E-6 0.03889 L -4.58333E-6 -0.14814 " pathEditMode="relative" rAng="0" ptsTypes="AA">
                                      <p:cBhvr>
                                        <p:cTn id="42" dur="750" spd="-100000" fill="hold"/>
                                        <p:tgtEl>
                                          <p:spTgt spid="107"/>
                                        </p:tgtEl>
                                        <p:attrNameLst>
                                          <p:attrName>ppt_x</p:attrName>
                                          <p:attrName>ppt_y</p:attrName>
                                        </p:attrNameLst>
                                      </p:cBhvr>
                                      <p:rCtr x="0" y="-9352"/>
                                    </p:animMotion>
                                  </p:childTnLst>
                                </p:cTn>
                              </p:par>
                              <p:par>
                                <p:cTn id="43" presetID="64" presetClass="path" presetSubtype="0" accel="30000" decel="30000" fill="hold" grpId="2" nodeType="withEffect">
                                  <p:stCondLst>
                                    <p:cond delay="750"/>
                                  </p:stCondLst>
                                  <p:childTnLst>
                                    <p:animMotion origin="layout" path="M -4.58333E-6 0.03843 L -4.58333E-6 -3.7037E-6 " pathEditMode="relative" rAng="0" ptsTypes="AA">
                                      <p:cBhvr>
                                        <p:cTn id="44" dur="750" fill="hold"/>
                                        <p:tgtEl>
                                          <p:spTgt spid="107"/>
                                        </p:tgtEl>
                                        <p:attrNameLst>
                                          <p:attrName>ppt_x</p:attrName>
                                          <p:attrName>ppt_y</p:attrName>
                                        </p:attrNameLst>
                                      </p:cBhvr>
                                      <p:rCtr x="0" y="-1921"/>
                                    </p:animMotion>
                                  </p:childTnLst>
                                </p:cTn>
                              </p:par>
                              <p:par>
                                <p:cTn id="45" presetID="10" presetClass="entr" presetSubtype="0" fill="hold" nodeType="withEffect">
                                  <p:stCondLst>
                                    <p:cond delay="75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par>
                          <p:cTn id="48" fill="hold">
                            <p:stCondLst>
                              <p:cond delay="2200"/>
                            </p:stCondLst>
                            <p:childTnLst>
                              <p:par>
                                <p:cTn id="49" presetID="53" presetClass="entr" presetSubtype="16" fill="hold" grpId="0" nodeType="afterEffect">
                                  <p:stCondLst>
                                    <p:cond delay="0"/>
                                  </p:stCondLst>
                                  <p:childTnLst>
                                    <p:set>
                                      <p:cBhvr>
                                        <p:cTn id="50" dur="1" fill="hold">
                                          <p:stCondLst>
                                            <p:cond delay="0"/>
                                          </p:stCondLst>
                                        </p:cTn>
                                        <p:tgtEl>
                                          <p:spTgt spid="120"/>
                                        </p:tgtEl>
                                        <p:attrNameLst>
                                          <p:attrName>style.visibility</p:attrName>
                                        </p:attrNameLst>
                                      </p:cBhvr>
                                      <p:to>
                                        <p:strVal val="visible"/>
                                      </p:to>
                                    </p:set>
                                    <p:anim calcmode="lin" valueType="num">
                                      <p:cBhvr>
                                        <p:cTn id="51" dur="750" fill="hold"/>
                                        <p:tgtEl>
                                          <p:spTgt spid="120"/>
                                        </p:tgtEl>
                                        <p:attrNameLst>
                                          <p:attrName>ppt_w</p:attrName>
                                        </p:attrNameLst>
                                      </p:cBhvr>
                                      <p:tavLst>
                                        <p:tav tm="0">
                                          <p:val>
                                            <p:fltVal val="0"/>
                                          </p:val>
                                        </p:tav>
                                        <p:tav tm="100000">
                                          <p:val>
                                            <p:strVal val="#ppt_w"/>
                                          </p:val>
                                        </p:tav>
                                      </p:tavLst>
                                    </p:anim>
                                    <p:anim calcmode="lin" valueType="num">
                                      <p:cBhvr>
                                        <p:cTn id="52" dur="750" fill="hold"/>
                                        <p:tgtEl>
                                          <p:spTgt spid="120"/>
                                        </p:tgtEl>
                                        <p:attrNameLst>
                                          <p:attrName>ppt_h</p:attrName>
                                        </p:attrNameLst>
                                      </p:cBhvr>
                                      <p:tavLst>
                                        <p:tav tm="0">
                                          <p:val>
                                            <p:fltVal val="0"/>
                                          </p:val>
                                        </p:tav>
                                        <p:tav tm="100000">
                                          <p:val>
                                            <p:strVal val="#ppt_h"/>
                                          </p:val>
                                        </p:tav>
                                      </p:tavLst>
                                    </p:anim>
                                    <p:animEffect transition="in" filter="fade">
                                      <p:cBhvr>
                                        <p:cTn id="53" dur="750"/>
                                        <p:tgtEl>
                                          <p:spTgt spid="120"/>
                                        </p:tgtEl>
                                      </p:cBhvr>
                                    </p:animEffect>
                                  </p:childTnLst>
                                </p:cTn>
                              </p:par>
                              <p:par>
                                <p:cTn id="54" presetID="1" presetClass="entr" presetSubtype="0" fill="hold" grpId="0" nodeType="withEffect">
                                  <p:stCondLst>
                                    <p:cond delay="750"/>
                                  </p:stCondLst>
                                  <p:childTnLst>
                                    <p:set>
                                      <p:cBhvr>
                                        <p:cTn id="55" dur="1" fill="hold">
                                          <p:stCondLst>
                                            <p:cond delay="0"/>
                                          </p:stCondLst>
                                        </p:cTn>
                                        <p:tgtEl>
                                          <p:spTgt spid="112"/>
                                        </p:tgtEl>
                                        <p:attrNameLst>
                                          <p:attrName>style.visibility</p:attrName>
                                        </p:attrNameLst>
                                      </p:cBhvr>
                                      <p:to>
                                        <p:strVal val="visible"/>
                                      </p:to>
                                    </p:set>
                                  </p:childTnLst>
                                </p:cTn>
                              </p:par>
                              <p:par>
                                <p:cTn id="56" presetID="42" presetClass="path" presetSubtype="0" fill="hold" grpId="1" nodeType="withEffect">
                                  <p:stCondLst>
                                    <p:cond delay="750"/>
                                  </p:stCondLst>
                                  <p:childTnLst>
                                    <p:animMotion origin="layout" path="M 1.66667E-6 -4.07407E-6 L 1.66667E-6 -0.19907 " pathEditMode="relative" rAng="0" ptsTypes="AA">
                                      <p:cBhvr>
                                        <p:cTn id="57" dur="750" spd="-100000" fill="hold"/>
                                        <p:tgtEl>
                                          <p:spTgt spid="112"/>
                                        </p:tgtEl>
                                        <p:attrNameLst>
                                          <p:attrName>ppt_x</p:attrName>
                                          <p:attrName>ppt_y</p:attrName>
                                        </p:attrNameLst>
                                      </p:cBhvr>
                                      <p:rCtr x="0" y="-9954"/>
                                    </p:animMotion>
                                  </p:childTnLst>
                                </p:cTn>
                              </p:par>
                              <p:par>
                                <p:cTn id="58" presetID="53" presetClass="entr" presetSubtype="16" fill="hold" grpId="0" nodeType="withEffect">
                                  <p:stCondLst>
                                    <p:cond delay="1000"/>
                                  </p:stCondLst>
                                  <p:childTnLst>
                                    <p:set>
                                      <p:cBhvr>
                                        <p:cTn id="59" dur="1" fill="hold">
                                          <p:stCondLst>
                                            <p:cond delay="0"/>
                                          </p:stCondLst>
                                        </p:cTn>
                                        <p:tgtEl>
                                          <p:spTgt spid="121"/>
                                        </p:tgtEl>
                                        <p:attrNameLst>
                                          <p:attrName>style.visibility</p:attrName>
                                        </p:attrNameLst>
                                      </p:cBhvr>
                                      <p:to>
                                        <p:strVal val="visible"/>
                                      </p:to>
                                    </p:set>
                                    <p:anim calcmode="lin" valueType="num">
                                      <p:cBhvr>
                                        <p:cTn id="60" dur="750" fill="hold"/>
                                        <p:tgtEl>
                                          <p:spTgt spid="121"/>
                                        </p:tgtEl>
                                        <p:attrNameLst>
                                          <p:attrName>ppt_w</p:attrName>
                                        </p:attrNameLst>
                                      </p:cBhvr>
                                      <p:tavLst>
                                        <p:tav tm="0">
                                          <p:val>
                                            <p:fltVal val="0"/>
                                          </p:val>
                                        </p:tav>
                                        <p:tav tm="100000">
                                          <p:val>
                                            <p:strVal val="#ppt_w"/>
                                          </p:val>
                                        </p:tav>
                                      </p:tavLst>
                                    </p:anim>
                                    <p:anim calcmode="lin" valueType="num">
                                      <p:cBhvr>
                                        <p:cTn id="61" dur="750" fill="hold"/>
                                        <p:tgtEl>
                                          <p:spTgt spid="121"/>
                                        </p:tgtEl>
                                        <p:attrNameLst>
                                          <p:attrName>ppt_h</p:attrName>
                                        </p:attrNameLst>
                                      </p:cBhvr>
                                      <p:tavLst>
                                        <p:tav tm="0">
                                          <p:val>
                                            <p:fltVal val="0"/>
                                          </p:val>
                                        </p:tav>
                                        <p:tav tm="100000">
                                          <p:val>
                                            <p:strVal val="#ppt_h"/>
                                          </p:val>
                                        </p:tav>
                                      </p:tavLst>
                                    </p:anim>
                                    <p:animEffect transition="in" filter="fade">
                                      <p:cBhvr>
                                        <p:cTn id="62" dur="750"/>
                                        <p:tgtEl>
                                          <p:spTgt spid="121"/>
                                        </p:tgtEl>
                                      </p:cBhvr>
                                    </p:animEffect>
                                  </p:childTnLst>
                                </p:cTn>
                              </p:par>
                              <p:par>
                                <p:cTn id="63" presetID="53" presetClass="entr" presetSubtype="16" fill="hold" grpId="0" nodeType="withEffect">
                                  <p:stCondLst>
                                    <p:cond delay="1000"/>
                                  </p:stCondLst>
                                  <p:childTnLst>
                                    <p:set>
                                      <p:cBhvr>
                                        <p:cTn id="64" dur="1" fill="hold">
                                          <p:stCondLst>
                                            <p:cond delay="0"/>
                                          </p:stCondLst>
                                        </p:cTn>
                                        <p:tgtEl>
                                          <p:spTgt spid="113"/>
                                        </p:tgtEl>
                                        <p:attrNameLst>
                                          <p:attrName>style.visibility</p:attrName>
                                        </p:attrNameLst>
                                      </p:cBhvr>
                                      <p:to>
                                        <p:strVal val="visible"/>
                                      </p:to>
                                    </p:set>
                                    <p:anim calcmode="lin" valueType="num">
                                      <p:cBhvr>
                                        <p:cTn id="65" dur="750" fill="hold"/>
                                        <p:tgtEl>
                                          <p:spTgt spid="113"/>
                                        </p:tgtEl>
                                        <p:attrNameLst>
                                          <p:attrName>ppt_w</p:attrName>
                                        </p:attrNameLst>
                                      </p:cBhvr>
                                      <p:tavLst>
                                        <p:tav tm="0">
                                          <p:val>
                                            <p:fltVal val="0"/>
                                          </p:val>
                                        </p:tav>
                                        <p:tav tm="100000">
                                          <p:val>
                                            <p:strVal val="#ppt_w"/>
                                          </p:val>
                                        </p:tav>
                                      </p:tavLst>
                                    </p:anim>
                                    <p:anim calcmode="lin" valueType="num">
                                      <p:cBhvr>
                                        <p:cTn id="66" dur="750" fill="hold"/>
                                        <p:tgtEl>
                                          <p:spTgt spid="113"/>
                                        </p:tgtEl>
                                        <p:attrNameLst>
                                          <p:attrName>ppt_h</p:attrName>
                                        </p:attrNameLst>
                                      </p:cBhvr>
                                      <p:tavLst>
                                        <p:tav tm="0">
                                          <p:val>
                                            <p:fltVal val="0"/>
                                          </p:val>
                                        </p:tav>
                                        <p:tav tm="100000">
                                          <p:val>
                                            <p:strVal val="#ppt_h"/>
                                          </p:val>
                                        </p:tav>
                                      </p:tavLst>
                                    </p:anim>
                                    <p:animEffect transition="in" filter="fade">
                                      <p:cBhvr>
                                        <p:cTn id="67" dur="750"/>
                                        <p:tgtEl>
                                          <p:spTgt spid="113"/>
                                        </p:tgtEl>
                                      </p:cBhvr>
                                    </p:animEffect>
                                  </p:childTnLst>
                                </p:cTn>
                              </p:par>
                            </p:childTnLst>
                          </p:cTn>
                        </p:par>
                        <p:par>
                          <p:cTn id="68" fill="hold">
                            <p:stCondLst>
                              <p:cond delay="3950"/>
                            </p:stCondLst>
                            <p:childTnLst>
                              <p:par>
                                <p:cTn id="69" presetID="22" presetClass="entr" presetSubtype="8" fill="hold" nodeType="afterEffect">
                                  <p:stCondLst>
                                    <p:cond delay="0"/>
                                  </p:stCondLst>
                                  <p:childTnLst>
                                    <p:set>
                                      <p:cBhvr>
                                        <p:cTn id="70" dur="1" fill="hold">
                                          <p:stCondLst>
                                            <p:cond delay="0"/>
                                          </p:stCondLst>
                                        </p:cTn>
                                        <p:tgtEl>
                                          <p:spTgt spid="114"/>
                                        </p:tgtEl>
                                        <p:attrNameLst>
                                          <p:attrName>style.visibility</p:attrName>
                                        </p:attrNameLst>
                                      </p:cBhvr>
                                      <p:to>
                                        <p:strVal val="visible"/>
                                      </p:to>
                                    </p:set>
                                    <p:animEffect transition="in" filter="wipe(left)">
                                      <p:cBhvr>
                                        <p:cTn id="71" dur="500"/>
                                        <p:tgtEl>
                                          <p:spTgt spid="114"/>
                                        </p:tgtEl>
                                      </p:cBhvr>
                                    </p:animEffect>
                                  </p:childTnLst>
                                </p:cTn>
                              </p:par>
                              <p:par>
                                <p:cTn id="72" presetID="22" presetClass="entr" presetSubtype="8" fill="hold" nodeType="withEffect">
                                  <p:stCondLst>
                                    <p:cond delay="0"/>
                                  </p:stCondLst>
                                  <p:childTnLst>
                                    <p:set>
                                      <p:cBhvr>
                                        <p:cTn id="73" dur="1" fill="hold">
                                          <p:stCondLst>
                                            <p:cond delay="0"/>
                                          </p:stCondLst>
                                        </p:cTn>
                                        <p:tgtEl>
                                          <p:spTgt spid="117"/>
                                        </p:tgtEl>
                                        <p:attrNameLst>
                                          <p:attrName>style.visibility</p:attrName>
                                        </p:attrNameLst>
                                      </p:cBhvr>
                                      <p:to>
                                        <p:strVal val="visible"/>
                                      </p:to>
                                    </p:set>
                                    <p:animEffect transition="in" filter="wipe(left)">
                                      <p:cBhvr>
                                        <p:cTn id="74"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89" grpId="2" animBg="1"/>
      <p:bldP spid="101" grpId="0" animBg="1"/>
      <p:bldP spid="101" grpId="1" animBg="1"/>
      <p:bldP spid="101" grpId="2" animBg="1"/>
      <p:bldP spid="104" grpId="0" animBg="1"/>
      <p:bldP spid="104" grpId="1" animBg="1"/>
      <p:bldP spid="104" grpId="2" animBg="1"/>
      <p:bldP spid="107" grpId="0" animBg="1"/>
      <p:bldP spid="107" grpId="1" animBg="1"/>
      <p:bldP spid="107" grpId="2" animBg="1"/>
      <p:bldP spid="112" grpId="0" animBg="1"/>
      <p:bldP spid="112" grpId="1" animBg="1"/>
      <p:bldP spid="113" grpId="0" animBg="1"/>
      <p:bldP spid="120" grpId="0" animBg="1"/>
      <p:bldP spid="121" grpId="0" animBg="1"/>
      <p:bldP spid="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对角圆角矩形 64"/>
          <p:cNvSpPr/>
          <p:nvPr/>
        </p:nvSpPr>
        <p:spPr bwMode="auto">
          <a:xfrm>
            <a:off x="5901680" y="1260699"/>
            <a:ext cx="1931760" cy="1099874"/>
          </a:xfrm>
          <a:prstGeom prst="round2DiagRect">
            <a:avLst/>
          </a:prstGeom>
          <a:gradFill flip="none" rotWithShape="1">
            <a:gsLst>
              <a:gs pos="0">
                <a:schemeClr val="bg1"/>
              </a:gs>
              <a:gs pos="36000">
                <a:schemeClr val="bg1"/>
              </a:gs>
              <a:gs pos="100000">
                <a:srgbClr val="C7C7C7">
                  <a:lumMod val="72000"/>
                  <a:lumOff val="28000"/>
                </a:srgbClr>
              </a:gs>
            </a:gsLst>
            <a:lin ang="13500000" scaled="1"/>
            <a:tileRect/>
          </a:gradFill>
          <a:ln w="12700">
            <a:solidFill>
              <a:schemeClr val="bg1"/>
            </a:solid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3" name="对角圆角矩形 62"/>
          <p:cNvSpPr/>
          <p:nvPr/>
        </p:nvSpPr>
        <p:spPr bwMode="auto">
          <a:xfrm>
            <a:off x="5993860" y="1319402"/>
            <a:ext cx="1765236" cy="976758"/>
          </a:xfrm>
          <a:prstGeom prst="round2DiagRect">
            <a:avLst/>
          </a:prstGeom>
          <a:blipFill>
            <a:blip r:embed="rId3" cstate="screen">
              <a:extLst>
                <a:ext uri="{28A0092B-C50C-407E-A947-70E740481C1C}">
                  <a14:useLocalDpi xmlns:a14="http://schemas.microsoft.com/office/drawing/2010/main"/>
                </a:ext>
              </a:extLst>
            </a:blip>
            <a:stretch>
              <a:fillRect/>
            </a:stretch>
          </a:blipFill>
          <a:ln w="15875">
            <a:gradFill>
              <a:gsLst>
                <a:gs pos="0">
                  <a:schemeClr val="accent2">
                    <a:lumMod val="20000"/>
                    <a:lumOff val="80000"/>
                  </a:schemeClr>
                </a:gs>
                <a:gs pos="37000">
                  <a:schemeClr val="bg1">
                    <a:alpha val="17000"/>
                  </a:schemeClr>
                </a:gs>
                <a:gs pos="62000">
                  <a:schemeClr val="bg1">
                    <a:alpha val="37000"/>
                  </a:schemeClr>
                </a:gs>
                <a:gs pos="96000">
                  <a:schemeClr val="accent2">
                    <a:lumMod val="20000"/>
                    <a:lumOff val="80000"/>
                  </a:schemeClr>
                </a:gs>
              </a:gsLst>
              <a:lin ang="174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aphicFrame>
        <p:nvGraphicFramePr>
          <p:cNvPr id="113" name="图表 112"/>
          <p:cNvGraphicFramePr/>
          <p:nvPr>
            <p:extLst>
              <p:ext uri="{D42A27DB-BD31-4B8C-83A1-F6EECF244321}">
                <p14:modId xmlns:p14="http://schemas.microsoft.com/office/powerpoint/2010/main" val="3066161691"/>
              </p:ext>
            </p:extLst>
          </p:nvPr>
        </p:nvGraphicFramePr>
        <p:xfrm>
          <a:off x="1461232" y="1196052"/>
          <a:ext cx="3965688" cy="2491260"/>
        </p:xfrm>
        <a:graphic>
          <a:graphicData uri="http://schemas.openxmlformats.org/drawingml/2006/chart">
            <c:chart xmlns:c="http://schemas.openxmlformats.org/drawingml/2006/chart" xmlns:r="http://schemas.openxmlformats.org/officeDocument/2006/relationships" r:id="rId4"/>
          </a:graphicData>
        </a:graphic>
      </p:graphicFrame>
      <p:sp>
        <p:nvSpPr>
          <p:cNvPr id="115" name="对角圆角矩形 114"/>
          <p:cNvSpPr/>
          <p:nvPr/>
        </p:nvSpPr>
        <p:spPr bwMode="auto">
          <a:xfrm>
            <a:off x="5901680" y="2591659"/>
            <a:ext cx="1931760" cy="1099874"/>
          </a:xfrm>
          <a:prstGeom prst="round2DiagRect">
            <a:avLst/>
          </a:prstGeom>
          <a:gradFill flip="none" rotWithShape="1">
            <a:gsLst>
              <a:gs pos="0">
                <a:schemeClr val="bg1"/>
              </a:gs>
              <a:gs pos="36000">
                <a:schemeClr val="bg1"/>
              </a:gs>
              <a:gs pos="100000">
                <a:srgbClr val="C7C7C7">
                  <a:lumMod val="72000"/>
                  <a:lumOff val="28000"/>
                </a:srgbClr>
              </a:gs>
            </a:gsLst>
            <a:lin ang="13500000" scaled="1"/>
            <a:tileRect/>
          </a:gradFill>
          <a:ln w="12700">
            <a:solidFill>
              <a:schemeClr val="bg1"/>
            </a:solid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6" name="对角圆角矩形 115"/>
          <p:cNvSpPr/>
          <p:nvPr/>
        </p:nvSpPr>
        <p:spPr bwMode="auto">
          <a:xfrm>
            <a:off x="5996908" y="2650362"/>
            <a:ext cx="1765236" cy="976758"/>
          </a:xfrm>
          <a:prstGeom prst="round2DiagRect">
            <a:avLst/>
          </a:prstGeom>
          <a:blipFill>
            <a:blip r:embed="rId5" cstate="screen">
              <a:extLst>
                <a:ext uri="{28A0092B-C50C-407E-A947-70E740481C1C}">
                  <a14:useLocalDpi xmlns:a14="http://schemas.microsoft.com/office/drawing/2010/main"/>
                </a:ext>
              </a:extLst>
            </a:blip>
            <a:srcRect/>
            <a:stretch>
              <a:fillRect/>
            </a:stretch>
          </a:blipFill>
          <a:ln w="15875">
            <a:gradFill>
              <a:gsLst>
                <a:gs pos="0">
                  <a:schemeClr val="accent2">
                    <a:lumMod val="20000"/>
                    <a:lumOff val="80000"/>
                  </a:schemeClr>
                </a:gs>
                <a:gs pos="37000">
                  <a:schemeClr val="bg1">
                    <a:alpha val="17000"/>
                  </a:schemeClr>
                </a:gs>
                <a:gs pos="62000">
                  <a:schemeClr val="bg1">
                    <a:alpha val="37000"/>
                  </a:schemeClr>
                </a:gs>
                <a:gs pos="96000">
                  <a:schemeClr val="accent2">
                    <a:lumMod val="20000"/>
                    <a:lumOff val="80000"/>
                  </a:schemeClr>
                </a:gs>
              </a:gsLst>
              <a:lin ang="174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17" name="文本框 193"/>
          <p:cNvSpPr txBox="1"/>
          <p:nvPr/>
        </p:nvSpPr>
        <p:spPr>
          <a:xfrm>
            <a:off x="1606891" y="3883082"/>
            <a:ext cx="932309" cy="253916"/>
          </a:xfrm>
          <a:prstGeom prst="rect">
            <a:avLst/>
          </a:prstGeom>
          <a:noFill/>
        </p:spPr>
        <p:txBody>
          <a:bodyPr wrap="square" lIns="68580" tIns="34290" rIns="68580" bIns="34290" rtlCol="0">
            <a:spAutoFit/>
          </a:bodyPr>
          <a:lstStyle/>
          <a:p>
            <a:r>
              <a:rPr lang="zh-CN" altLang="en-US" sz="1200" dirty="0" smtClean="0">
                <a:solidFill>
                  <a:schemeClr val="accent2"/>
                </a:solidFill>
                <a:latin typeface="+mj-lt"/>
              </a:rPr>
              <a:t>添加标题</a:t>
            </a:r>
            <a:endParaRPr lang="zh-CN" altLang="en-US" sz="1200" dirty="0">
              <a:solidFill>
                <a:schemeClr val="accent2"/>
              </a:solidFill>
              <a:latin typeface="+mj-lt"/>
            </a:endParaRPr>
          </a:p>
        </p:txBody>
      </p:sp>
      <p:sp>
        <p:nvSpPr>
          <p:cNvPr id="118" name="矩形 117"/>
          <p:cNvSpPr/>
          <p:nvPr/>
        </p:nvSpPr>
        <p:spPr>
          <a:xfrm>
            <a:off x="1622132" y="4149098"/>
            <a:ext cx="6630326" cy="351250"/>
          </a:xfrm>
          <a:prstGeom prst="rect">
            <a:avLst/>
          </a:prstGeom>
        </p:spPr>
        <p:txBody>
          <a:bodyPr wrap="square" lIns="68580" tIns="34290" rIns="68580" bIns="34290">
            <a:spAutoFit/>
          </a:bodyPr>
          <a:lstStyle/>
          <a:p>
            <a:pPr>
              <a:lnSpc>
                <a:spcPct val="120000"/>
              </a:lnSpc>
            </a:pPr>
            <a:r>
              <a:rPr lang="en-US" altLang="zh-CN" sz="800" dirty="0">
                <a:solidFill>
                  <a:schemeClr val="tx1">
                    <a:lumMod val="75000"/>
                    <a:lumOff val="25000"/>
                  </a:schemeClr>
                </a:solidFill>
              </a:rPr>
              <a:t>Four short words sum up what has  lifted most successful individuals above the crowd : a little bit more. experience as your reference, prudence aas your brother and hope as your sentry. Four short words tr sum up what has lifted most successful individuals above the crowd</a:t>
            </a:r>
            <a:endParaRPr lang="zh-CN" altLang="en-US" sz="800" dirty="0">
              <a:solidFill>
                <a:schemeClr val="tx1">
                  <a:lumMod val="75000"/>
                  <a:lumOff val="25000"/>
                </a:schemeClr>
              </a:solidFill>
              <a:latin typeface="ITC Avant Garde Std XLt" panose="020B0302020202020204" pitchFamily="34" charset="0"/>
            </a:endParaRPr>
          </a:p>
        </p:txBody>
      </p:sp>
      <p:sp>
        <p:nvSpPr>
          <p:cNvPr id="13"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4"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13886730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750"/>
                                        <p:tgtEl>
                                          <p:spTgt spid="113"/>
                                        </p:tgtEl>
                                      </p:cBhvr>
                                    </p:animEffect>
                                  </p:childTnLst>
                                </p:cTn>
                              </p:par>
                              <p:par>
                                <p:cTn id="8" presetID="63" presetClass="path" presetSubtype="0" decel="50000" fill="hold" grpId="1" nodeType="withEffect">
                                  <p:stCondLst>
                                    <p:cond delay="0"/>
                                  </p:stCondLst>
                                  <p:childTnLst>
                                    <p:animMotion origin="layout" path="M 0.01523 -3.7037E-6 L -0.10885 -3.7037E-6 " pathEditMode="relative" rAng="0" ptsTypes="AA">
                                      <p:cBhvr>
                                        <p:cTn id="9" dur="750" spd="-100000" fill="hold"/>
                                        <p:tgtEl>
                                          <p:spTgt spid="113"/>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3.7037E-6 L 8.33333E-7 -3.7037E-6 " pathEditMode="relative" rAng="0" ptsTypes="AA">
                                      <p:cBhvr>
                                        <p:cTn id="11" dur="750" fill="hold"/>
                                        <p:tgtEl>
                                          <p:spTgt spid="113"/>
                                        </p:tgtEl>
                                        <p:attrNameLst>
                                          <p:attrName>ppt_x</p:attrName>
                                          <p:attrName>ppt_y</p:attrName>
                                        </p:attrNameLst>
                                      </p:cBhvr>
                                      <p:rCtr x="-807" y="0"/>
                                    </p:animMotion>
                                  </p:childTnLst>
                                </p:cTn>
                              </p:par>
                              <p:par>
                                <p:cTn id="12" presetID="10" presetClass="entr" presetSubtype="0" fill="hold" grpId="0"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500"/>
                                        <p:tgtEl>
                                          <p:spTgt spid="65"/>
                                        </p:tgtEl>
                                      </p:cBhvr>
                                    </p:animEffect>
                                  </p:childTnLst>
                                </p:cTn>
                              </p:par>
                              <p:par>
                                <p:cTn id="15" presetID="42" presetClass="path" presetSubtype="0" decel="30000" fill="hold" grpId="1" nodeType="withEffect">
                                  <p:stCondLst>
                                    <p:cond delay="0"/>
                                  </p:stCondLst>
                                  <p:childTnLst>
                                    <p:animMotion origin="layout" path="M 3.125E-6 -0.03981 L 3.125E-6 0.14815 " pathEditMode="relative" rAng="0" ptsTypes="AA">
                                      <p:cBhvr>
                                        <p:cTn id="16" dur="750" spd="-100000" fill="hold"/>
                                        <p:tgtEl>
                                          <p:spTgt spid="65"/>
                                        </p:tgtEl>
                                        <p:attrNameLst>
                                          <p:attrName>ppt_x</p:attrName>
                                          <p:attrName>ppt_y</p:attrName>
                                        </p:attrNameLst>
                                      </p:cBhvr>
                                      <p:rCtr x="0" y="9398"/>
                                    </p:animMotion>
                                  </p:childTnLst>
                                </p:cTn>
                              </p:par>
                              <p:par>
                                <p:cTn id="17" presetID="42" presetClass="path" presetSubtype="0" accel="30000" decel="30000" fill="hold" grpId="2" nodeType="withEffect">
                                  <p:stCondLst>
                                    <p:cond delay="750"/>
                                  </p:stCondLst>
                                  <p:childTnLst>
                                    <p:animMotion origin="layout" path="M 3.125E-6 -0.03981 L 3.125E-6 -3.7037E-6 " pathEditMode="relative" rAng="0" ptsTypes="AA">
                                      <p:cBhvr>
                                        <p:cTn id="18" dur="750" fill="hold"/>
                                        <p:tgtEl>
                                          <p:spTgt spid="65"/>
                                        </p:tgtEl>
                                        <p:attrNameLst>
                                          <p:attrName>ppt_x</p:attrName>
                                          <p:attrName>ppt_y</p:attrName>
                                        </p:attrNameLst>
                                      </p:cBhvr>
                                      <p:rCtr x="0" y="1991"/>
                                    </p:animMotion>
                                  </p:childTnLst>
                                </p:cTn>
                              </p:par>
                              <p:par>
                                <p:cTn id="19" presetID="10" presetClass="entr" presetSubtype="0" fill="hold" grpId="0" nodeType="withEffect">
                                  <p:stCondLst>
                                    <p:cond delay="0"/>
                                  </p:stCondLst>
                                  <p:childTnLst>
                                    <p:set>
                                      <p:cBhvr>
                                        <p:cTn id="20" dur="1" fill="hold">
                                          <p:stCondLst>
                                            <p:cond delay="0"/>
                                          </p:stCondLst>
                                        </p:cTn>
                                        <p:tgtEl>
                                          <p:spTgt spid="115"/>
                                        </p:tgtEl>
                                        <p:attrNameLst>
                                          <p:attrName>style.visibility</p:attrName>
                                        </p:attrNameLst>
                                      </p:cBhvr>
                                      <p:to>
                                        <p:strVal val="visible"/>
                                      </p:to>
                                    </p:set>
                                    <p:animEffect transition="in" filter="fade">
                                      <p:cBhvr>
                                        <p:cTn id="21" dur="750"/>
                                        <p:tgtEl>
                                          <p:spTgt spid="115"/>
                                        </p:tgtEl>
                                      </p:cBhvr>
                                    </p:animEffect>
                                  </p:childTnLst>
                                </p:cTn>
                              </p:par>
                              <p:par>
                                <p:cTn id="22" presetID="63" presetClass="path" presetSubtype="0" decel="50000" fill="hold" grpId="1" nodeType="withEffect">
                                  <p:stCondLst>
                                    <p:cond delay="0"/>
                                  </p:stCondLst>
                                  <p:childTnLst>
                                    <p:animMotion origin="layout" path="M -0.00677 -2.46914E-6 L 0.12917 -0.00308 " pathEditMode="relative" rAng="0" ptsTypes="AA">
                                      <p:cBhvr>
                                        <p:cTn id="23" dur="750" spd="-100000" fill="hold"/>
                                        <p:tgtEl>
                                          <p:spTgt spid="115"/>
                                        </p:tgtEl>
                                        <p:attrNameLst>
                                          <p:attrName>ppt_x</p:attrName>
                                          <p:attrName>ppt_y</p:attrName>
                                        </p:attrNameLst>
                                      </p:cBhvr>
                                      <p:rCtr x="6788" y="-154"/>
                                    </p:animMotion>
                                  </p:childTnLst>
                                </p:cTn>
                              </p:par>
                              <p:par>
                                <p:cTn id="24" presetID="35" presetClass="path" presetSubtype="0" accel="50000" decel="50000" fill="hold" grpId="2" nodeType="withEffect">
                                  <p:stCondLst>
                                    <p:cond delay="750"/>
                                  </p:stCondLst>
                                  <p:childTnLst>
                                    <p:animMotion origin="layout" path="M -0.0066 -0.00031 L -0.00017 -0.00031 " pathEditMode="relative" rAng="0" ptsTypes="AA">
                                      <p:cBhvr>
                                        <p:cTn id="25" dur="750" fill="hold"/>
                                        <p:tgtEl>
                                          <p:spTgt spid="115"/>
                                        </p:tgtEl>
                                        <p:attrNameLst>
                                          <p:attrName>ppt_x</p:attrName>
                                          <p:attrName>ppt_y</p:attrName>
                                        </p:attrNameLst>
                                      </p:cBhvr>
                                      <p:rCtr x="313" y="0"/>
                                    </p:animMotion>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fade">
                                      <p:cBhvr>
                                        <p:cTn id="33" dur="500"/>
                                        <p:tgtEl>
                                          <p:spTgt spid="116"/>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17"/>
                                        </p:tgtEl>
                                        <p:attrNameLst>
                                          <p:attrName>style.visibility</p:attrName>
                                        </p:attrNameLst>
                                      </p:cBhvr>
                                      <p:to>
                                        <p:strVal val="visible"/>
                                      </p:to>
                                    </p:set>
                                    <p:animEffect transition="in" filter="wipe(left)">
                                      <p:cBhvr>
                                        <p:cTn id="37" dur="750"/>
                                        <p:tgtEl>
                                          <p:spTgt spid="11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18"/>
                                        </p:tgtEl>
                                        <p:attrNameLst>
                                          <p:attrName>style.visibility</p:attrName>
                                        </p:attrNameLst>
                                      </p:cBhvr>
                                      <p:to>
                                        <p:strVal val="visible"/>
                                      </p:to>
                                    </p:set>
                                    <p:animEffect transition="in" filter="wipe(left)">
                                      <p:cBhvr>
                                        <p:cTn id="40" dur="1000"/>
                                        <p:tgtEl>
                                          <p:spTgt spid="118"/>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700" fill="hold"/>
                                        <p:tgtEl>
                                          <p:spTgt spid="13"/>
                                        </p:tgtEl>
                                        <p:attrNameLst>
                                          <p:attrName>ppt_w</p:attrName>
                                        </p:attrNameLst>
                                      </p:cBhvr>
                                      <p:tavLst>
                                        <p:tav tm="0">
                                          <p:val>
                                            <p:strVal val="#ppt_w*0.70"/>
                                          </p:val>
                                        </p:tav>
                                        <p:tav tm="100000">
                                          <p:val>
                                            <p:strVal val="#ppt_w"/>
                                          </p:val>
                                        </p:tav>
                                      </p:tavLst>
                                    </p:anim>
                                    <p:anim calcmode="lin" valueType="num">
                                      <p:cBhvr>
                                        <p:cTn id="44" dur="700" fill="hold"/>
                                        <p:tgtEl>
                                          <p:spTgt spid="13"/>
                                        </p:tgtEl>
                                        <p:attrNameLst>
                                          <p:attrName>ppt_h</p:attrName>
                                        </p:attrNameLst>
                                      </p:cBhvr>
                                      <p:tavLst>
                                        <p:tav tm="0">
                                          <p:val>
                                            <p:strVal val="#ppt_h"/>
                                          </p:val>
                                        </p:tav>
                                        <p:tav tm="100000">
                                          <p:val>
                                            <p:strVal val="#ppt_h"/>
                                          </p:val>
                                        </p:tav>
                                      </p:tavLst>
                                    </p:anim>
                                    <p:animEffect transition="in" filter="fade">
                                      <p:cBhvr>
                                        <p:cTn id="45"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5" grpId="2" animBg="1"/>
      <p:bldP spid="63" grpId="0" animBg="1"/>
      <p:bldGraphic spid="113" grpId="0">
        <p:bldAsOne/>
      </p:bldGraphic>
      <p:bldGraphic spid="113" grpId="1">
        <p:bldAsOne/>
      </p:bldGraphic>
      <p:bldGraphic spid="113" grpId="2">
        <p:bldAsOne/>
      </p:bldGraphic>
      <p:bldP spid="115" grpId="0" animBg="1"/>
      <p:bldP spid="115" grpId="1" animBg="1"/>
      <p:bldP spid="115" grpId="2" animBg="1"/>
      <p:bldP spid="116" grpId="0" animBg="1"/>
      <p:bldP spid="117" grpId="0"/>
      <p:bldP spid="118" grpId="0"/>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flipH="1" flipV="1">
            <a:off x="3002702" y="1973173"/>
            <a:ext cx="1193378" cy="1076902"/>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4196080" y="1942691"/>
            <a:ext cx="895511" cy="1105309"/>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flipV="1">
            <a:off x="5091591" y="1973172"/>
            <a:ext cx="1143187" cy="1076903"/>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6234778" y="1973172"/>
            <a:ext cx="914145" cy="1076903"/>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6629016" y="1334261"/>
            <a:ext cx="1226858" cy="1216858"/>
          </a:xfrm>
          <a:prstGeom prst="ellipse">
            <a:avLst/>
          </a:prstGeom>
          <a:blipFill>
            <a:blip r:embed="rId3" cstate="screen">
              <a:extLst>
                <a:ext uri="{28A0092B-C50C-407E-A947-70E740481C1C}">
                  <a14:useLocalDpi xmlns:a14="http://schemas.microsoft.com/office/drawing/2010/main"/>
                </a:ext>
              </a:extLst>
            </a:blip>
            <a:stretch>
              <a:fillRect/>
            </a:stretch>
          </a:blipFill>
          <a:ln w="19050">
            <a:solidFill>
              <a:schemeClr val="bg1"/>
            </a:solid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cxnSp>
        <p:nvCxnSpPr>
          <p:cNvPr id="11" name="直接连接符 10"/>
          <p:cNvCxnSpPr/>
          <p:nvPr/>
        </p:nvCxnSpPr>
        <p:spPr>
          <a:xfrm flipV="1">
            <a:off x="2058908" y="1973171"/>
            <a:ext cx="943793" cy="1076904"/>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2326273" y="1309072"/>
            <a:ext cx="1226858" cy="1216858"/>
          </a:xfrm>
          <a:prstGeom prst="ellipse">
            <a:avLst/>
          </a:prstGeom>
          <a:blipFill>
            <a:blip r:embed="rId4" cstate="screen">
              <a:extLst>
                <a:ext uri="{28A0092B-C50C-407E-A947-70E740481C1C}">
                  <a14:useLocalDpi xmlns:a14="http://schemas.microsoft.com/office/drawing/2010/main"/>
                </a:ext>
              </a:extLst>
            </a:blip>
            <a:stretch>
              <a:fillRect/>
            </a:stretch>
          </a:blipFill>
          <a:ln w="19050">
            <a:solidFill>
              <a:schemeClr val="bg1"/>
            </a:solid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7" name="椭圆 56"/>
          <p:cNvSpPr/>
          <p:nvPr/>
        </p:nvSpPr>
        <p:spPr>
          <a:xfrm>
            <a:off x="3553131" y="2641847"/>
            <a:ext cx="1226858" cy="1216858"/>
          </a:xfrm>
          <a:prstGeom prst="ellipse">
            <a:avLst/>
          </a:prstGeom>
          <a:blipFill>
            <a:blip r:embed="rId5" cstate="screen">
              <a:extLst>
                <a:ext uri="{28A0092B-C50C-407E-A947-70E740481C1C}">
                  <a14:useLocalDpi xmlns:a14="http://schemas.microsoft.com/office/drawing/2010/main"/>
                </a:ext>
              </a:extLst>
            </a:blip>
            <a:stretch>
              <a:fillRect/>
            </a:stretch>
          </a:blipFill>
          <a:ln w="15875">
            <a:solidFill>
              <a:schemeClr val="bg1"/>
            </a:solid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22" name="组合 21"/>
          <p:cNvGrpSpPr/>
          <p:nvPr/>
        </p:nvGrpSpPr>
        <p:grpSpPr>
          <a:xfrm>
            <a:off x="5731550" y="2776370"/>
            <a:ext cx="992390" cy="984302"/>
            <a:chOff x="5812830" y="2776370"/>
            <a:chExt cx="992390" cy="984302"/>
          </a:xfrm>
        </p:grpSpPr>
        <p:grpSp>
          <p:nvGrpSpPr>
            <p:cNvPr id="61" name="组合 60"/>
            <p:cNvGrpSpPr/>
            <p:nvPr/>
          </p:nvGrpSpPr>
          <p:grpSpPr>
            <a:xfrm>
              <a:off x="5812830" y="2776370"/>
              <a:ext cx="992390" cy="984302"/>
              <a:chOff x="4223288" y="7568611"/>
              <a:chExt cx="2768765" cy="2768765"/>
            </a:xfrm>
          </p:grpSpPr>
          <p:sp>
            <p:nvSpPr>
              <p:cNvPr id="62" name="椭圆 61"/>
              <p:cNvSpPr/>
              <p:nvPr/>
            </p:nvSpPr>
            <p:spPr>
              <a:xfrm>
                <a:off x="4223288" y="7568611"/>
                <a:ext cx="2768765" cy="2768765"/>
              </a:xfrm>
              <a:prstGeom prst="ellipse">
                <a:avLst/>
              </a:prstGeom>
              <a:gradFill flip="none" rotWithShape="1">
                <a:gsLst>
                  <a:gs pos="0">
                    <a:schemeClr val="bg1"/>
                  </a:gs>
                  <a:gs pos="36000">
                    <a:schemeClr val="bg1"/>
                  </a:gs>
                  <a:gs pos="100000">
                    <a:srgbClr val="C7C7C7"/>
                  </a:gs>
                </a:gsLst>
                <a:lin ang="13500000" scaled="1"/>
                <a:tileRect/>
              </a:gradFill>
              <a:ln w="15875">
                <a:solidFill>
                  <a:schemeClr val="bg1"/>
                </a:solid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3" name="TextBox 62"/>
              <p:cNvSpPr txBox="1"/>
              <p:nvPr/>
            </p:nvSpPr>
            <p:spPr>
              <a:xfrm>
                <a:off x="4449758" y="7796418"/>
                <a:ext cx="2277458" cy="1637295"/>
              </a:xfrm>
              <a:prstGeom prst="rect">
                <a:avLst/>
              </a:prstGeom>
              <a:noFill/>
              <a:ln w="15875">
                <a:no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200" dirty="0">
                    <a:solidFill>
                      <a:schemeClr val="tx1">
                        <a:lumMod val="75000"/>
                        <a:lumOff val="25000"/>
                      </a:schemeClr>
                    </a:solidFill>
                  </a:rPr>
                  <a:t>标 题</a:t>
                </a:r>
              </a:p>
            </p:txBody>
          </p:sp>
        </p:grpSp>
        <p:sp>
          <p:nvSpPr>
            <p:cNvPr id="64" name="KSO_Shape"/>
            <p:cNvSpPr>
              <a:spLocks/>
            </p:cNvSpPr>
            <p:nvPr/>
          </p:nvSpPr>
          <p:spPr bwMode="auto">
            <a:xfrm>
              <a:off x="6134157" y="3295860"/>
              <a:ext cx="363801" cy="174314"/>
            </a:xfrm>
            <a:custGeom>
              <a:avLst/>
              <a:gdLst>
                <a:gd name="T0" fmla="*/ 1660776 w 2546350"/>
                <a:gd name="T1" fmla="*/ 783048 h 1409701"/>
                <a:gd name="T2" fmla="*/ 1769836 w 2546350"/>
                <a:gd name="T3" fmla="*/ 861918 h 1409701"/>
                <a:gd name="T4" fmla="*/ 921682 w 2546350"/>
                <a:gd name="T5" fmla="*/ 1409701 h 1409701"/>
                <a:gd name="T6" fmla="*/ 729797 w 2546350"/>
                <a:gd name="T7" fmla="*/ 859878 h 1409701"/>
                <a:gd name="T8" fmla="*/ 850647 w 2546350"/>
                <a:gd name="T9" fmla="*/ 778742 h 1409701"/>
                <a:gd name="T10" fmla="*/ 591880 w 2546350"/>
                <a:gd name="T11" fmla="*/ 727368 h 1409701"/>
                <a:gd name="T12" fmla="*/ 778102 w 2546350"/>
                <a:gd name="T13" fmla="*/ 739045 h 1409701"/>
                <a:gd name="T14" fmla="*/ 684667 w 2546350"/>
                <a:gd name="T15" fmla="*/ 817014 h 1409701"/>
                <a:gd name="T16" fmla="*/ 0 w 2546350"/>
                <a:gd name="T17" fmla="*/ 1339155 h 1409701"/>
                <a:gd name="T18" fmla="*/ 77074 w 2546350"/>
                <a:gd name="T19" fmla="*/ 740308 h 1409701"/>
                <a:gd name="T20" fmla="*/ 449520 w 2546350"/>
                <a:gd name="T21" fmla="*/ 727368 h 1409701"/>
                <a:gd name="T22" fmla="*/ 2425273 w 2546350"/>
                <a:gd name="T23" fmla="*/ 707077 h 1409701"/>
                <a:gd name="T24" fmla="*/ 2545217 w 2546350"/>
                <a:gd name="T25" fmla="*/ 788440 h 1409701"/>
                <a:gd name="T26" fmla="*/ 2353389 w 2546350"/>
                <a:gd name="T27" fmla="*/ 1338263 h 1409701"/>
                <a:gd name="T28" fmla="*/ 1748292 w 2546350"/>
                <a:gd name="T29" fmla="*/ 761030 h 1409701"/>
                <a:gd name="T30" fmla="*/ 1751639 w 2546350"/>
                <a:gd name="T31" fmla="*/ 672628 h 1409701"/>
                <a:gd name="T32" fmla="*/ 1318533 w 2546350"/>
                <a:gd name="T33" fmla="*/ 82101 h 1409701"/>
                <a:gd name="T34" fmla="*/ 1428751 w 2546350"/>
                <a:gd name="T35" fmla="*/ 162185 h 1409701"/>
                <a:gd name="T36" fmla="*/ 1493838 w 2546350"/>
                <a:gd name="T37" fmla="*/ 298986 h 1409701"/>
                <a:gd name="T38" fmla="*/ 1524257 w 2546350"/>
                <a:gd name="T39" fmla="*/ 372145 h 1409701"/>
                <a:gd name="T40" fmla="*/ 1505392 w 2546350"/>
                <a:gd name="T41" fmla="*/ 463325 h 1409701"/>
                <a:gd name="T42" fmla="*/ 1460047 w 2546350"/>
                <a:gd name="T43" fmla="*/ 561245 h 1409701"/>
                <a:gd name="T44" fmla="*/ 1364570 w 2546350"/>
                <a:gd name="T45" fmla="*/ 665831 h 1409701"/>
                <a:gd name="T46" fmla="*/ 1235529 w 2546350"/>
                <a:gd name="T47" fmla="*/ 699861 h 1409701"/>
                <a:gd name="T48" fmla="*/ 1111250 w 2546350"/>
                <a:gd name="T49" fmla="*/ 650631 h 1409701"/>
                <a:gd name="T50" fmla="*/ 1024391 w 2546350"/>
                <a:gd name="T51" fmla="*/ 535155 h 1409701"/>
                <a:gd name="T52" fmla="*/ 983737 w 2546350"/>
                <a:gd name="T53" fmla="*/ 456120 h 1409701"/>
                <a:gd name="T54" fmla="*/ 981706 w 2546350"/>
                <a:gd name="T55" fmla="*/ 350306 h 1409701"/>
                <a:gd name="T56" fmla="*/ 1016227 w 2546350"/>
                <a:gd name="T57" fmla="*/ 255428 h 1409701"/>
                <a:gd name="T58" fmla="*/ 1096056 w 2546350"/>
                <a:gd name="T59" fmla="*/ 132465 h 1409701"/>
                <a:gd name="T60" fmla="*/ 1216252 w 2546350"/>
                <a:gd name="T61" fmla="*/ 72346 h 1409701"/>
                <a:gd name="T62" fmla="*/ 607408 w 2546350"/>
                <a:gd name="T63" fmla="*/ 33571 h 1409701"/>
                <a:gd name="T64" fmla="*/ 712589 w 2546350"/>
                <a:gd name="T65" fmla="*/ 123183 h 1409701"/>
                <a:gd name="T66" fmla="*/ 769261 w 2546350"/>
                <a:gd name="T67" fmla="*/ 265656 h 1409701"/>
                <a:gd name="T68" fmla="*/ 798064 w 2546350"/>
                <a:gd name="T69" fmla="*/ 332602 h 1409701"/>
                <a:gd name="T70" fmla="*/ 773361 w 2546350"/>
                <a:gd name="T71" fmla="*/ 407758 h 1409701"/>
                <a:gd name="T72" fmla="*/ 720523 w 2546350"/>
                <a:gd name="T73" fmla="*/ 523831 h 1409701"/>
                <a:gd name="T74" fmla="*/ 618969 w 2546350"/>
                <a:gd name="T75" fmla="*/ 619796 h 1409701"/>
                <a:gd name="T76" fmla="*/ 487264 w 2546350"/>
                <a:gd name="T77" fmla="*/ 642029 h 1409701"/>
                <a:gd name="T78" fmla="*/ 367575 w 2546350"/>
                <a:gd name="T79" fmla="*/ 581909 h 1409701"/>
                <a:gd name="T80" fmla="*/ 287555 w 2546350"/>
                <a:gd name="T81" fmla="*/ 458947 h 1409701"/>
                <a:gd name="T82" fmla="*/ 251422 w 2546350"/>
                <a:gd name="T83" fmla="*/ 393595 h 1409701"/>
                <a:gd name="T84" fmla="*/ 256812 w 2546350"/>
                <a:gd name="T85" fmla="*/ 287371 h 1409701"/>
                <a:gd name="T86" fmla="*/ 290275 w 2546350"/>
                <a:gd name="T87" fmla="*/ 192832 h 1409701"/>
                <a:gd name="T88" fmla="*/ 372335 w 2546350"/>
                <a:gd name="T89" fmla="*/ 72365 h 1409701"/>
                <a:gd name="T90" fmla="*/ 493838 w 2546350"/>
                <a:gd name="T91" fmla="*/ 15875 h 1409701"/>
                <a:gd name="T92" fmla="*/ 2131399 w 2546350"/>
                <a:gd name="T93" fmla="*/ 28121 h 1409701"/>
                <a:gd name="T94" fmla="*/ 2230687 w 2546350"/>
                <a:gd name="T95" fmla="*/ 126773 h 1409701"/>
                <a:gd name="T96" fmla="*/ 2278638 w 2546350"/>
                <a:gd name="T97" fmla="*/ 268548 h 1409701"/>
                <a:gd name="T98" fmla="*/ 2303010 w 2546350"/>
                <a:gd name="T99" fmla="*/ 342808 h 1409701"/>
                <a:gd name="T100" fmla="*/ 2271717 w 2546350"/>
                <a:gd name="T101" fmla="*/ 401411 h 1409701"/>
                <a:gd name="T102" fmla="*/ 2206659 w 2546350"/>
                <a:gd name="T103" fmla="*/ 537936 h 1409701"/>
                <a:gd name="T104" fmla="*/ 2096263 w 2546350"/>
                <a:gd name="T105" fmla="*/ 618218 h 1409701"/>
                <a:gd name="T106" fmla="*/ 1962972 w 2546350"/>
                <a:gd name="T107" fmla="*/ 620259 h 1409701"/>
                <a:gd name="T108" fmla="*/ 1850763 w 2546350"/>
                <a:gd name="T109" fmla="*/ 543152 h 1409701"/>
                <a:gd name="T110" fmla="*/ 1783438 w 2546350"/>
                <a:gd name="T111" fmla="*/ 408895 h 1409701"/>
                <a:gd name="T112" fmla="*/ 1749644 w 2546350"/>
                <a:gd name="T113" fmla="*/ 354290 h 1409701"/>
                <a:gd name="T114" fmla="*/ 1770632 w 2546350"/>
                <a:gd name="T115" fmla="*/ 268288 h 1409701"/>
                <a:gd name="T116" fmla="*/ 1811774 w 2546350"/>
                <a:gd name="T117" fmla="*/ 145370 h 1409701"/>
                <a:gd name="T118" fmla="*/ 1905168 w 2546350"/>
                <a:gd name="T119" fmla="*/ 38100 h 1409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solidFill>
              <a:schemeClr val="accent1"/>
            </a:solidFill>
            <a:ln>
              <a:noFill/>
            </a:ln>
            <a:extLst/>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21" name="组合 20"/>
          <p:cNvGrpSpPr/>
          <p:nvPr/>
        </p:nvGrpSpPr>
        <p:grpSpPr>
          <a:xfrm>
            <a:off x="4602906" y="1405030"/>
            <a:ext cx="992390" cy="984302"/>
            <a:chOff x="4448580" y="1425348"/>
            <a:chExt cx="992390" cy="984302"/>
          </a:xfrm>
        </p:grpSpPr>
        <p:grpSp>
          <p:nvGrpSpPr>
            <p:cNvPr id="58" name="组合 57"/>
            <p:cNvGrpSpPr/>
            <p:nvPr/>
          </p:nvGrpSpPr>
          <p:grpSpPr>
            <a:xfrm>
              <a:off x="4448580" y="1425348"/>
              <a:ext cx="992390" cy="984302"/>
              <a:chOff x="4223288" y="7568611"/>
              <a:chExt cx="2768765" cy="2768765"/>
            </a:xfrm>
          </p:grpSpPr>
          <p:sp>
            <p:nvSpPr>
              <p:cNvPr id="59" name="椭圆 58"/>
              <p:cNvSpPr/>
              <p:nvPr/>
            </p:nvSpPr>
            <p:spPr>
              <a:xfrm>
                <a:off x="4223288" y="7568611"/>
                <a:ext cx="2768765" cy="2768765"/>
              </a:xfrm>
              <a:prstGeom prst="ellipse">
                <a:avLst/>
              </a:prstGeom>
              <a:gradFill flip="none" rotWithShape="1">
                <a:gsLst>
                  <a:gs pos="0">
                    <a:schemeClr val="bg1"/>
                  </a:gs>
                  <a:gs pos="36000">
                    <a:schemeClr val="bg1"/>
                  </a:gs>
                  <a:gs pos="100000">
                    <a:srgbClr val="C7C7C7"/>
                  </a:gs>
                </a:gsLst>
                <a:lin ang="13500000" scaled="1"/>
                <a:tileRect/>
              </a:gradFill>
              <a:ln w="15875">
                <a:solidFill>
                  <a:schemeClr val="bg1"/>
                </a:solid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0" name="TextBox 59"/>
              <p:cNvSpPr txBox="1"/>
              <p:nvPr/>
            </p:nvSpPr>
            <p:spPr>
              <a:xfrm>
                <a:off x="4468942" y="7801279"/>
                <a:ext cx="2277458" cy="1637295"/>
              </a:xfrm>
              <a:prstGeom prst="rect">
                <a:avLst/>
              </a:prstGeom>
              <a:noFill/>
              <a:ln w="15875">
                <a:no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200" dirty="0">
                    <a:solidFill>
                      <a:schemeClr val="tx1">
                        <a:lumMod val="75000"/>
                        <a:lumOff val="25000"/>
                      </a:schemeClr>
                    </a:solidFill>
                  </a:rPr>
                  <a:t>标 题</a:t>
                </a:r>
              </a:p>
            </p:txBody>
          </p:sp>
        </p:grpSp>
        <p:grpSp>
          <p:nvGrpSpPr>
            <p:cNvPr id="65" name="组合 64"/>
            <p:cNvGrpSpPr/>
            <p:nvPr/>
          </p:nvGrpSpPr>
          <p:grpSpPr>
            <a:xfrm>
              <a:off x="4858937" y="1942690"/>
              <a:ext cx="171676" cy="233908"/>
              <a:chOff x="10396538" y="461964"/>
              <a:chExt cx="165100" cy="282575"/>
            </a:xfrm>
            <a:solidFill>
              <a:schemeClr val="accent2"/>
            </a:solidFill>
          </p:grpSpPr>
          <p:sp>
            <p:nvSpPr>
              <p:cNvPr id="66" name="Freeform 30"/>
              <p:cNvSpPr>
                <a:spLocks/>
              </p:cNvSpPr>
              <p:nvPr/>
            </p:nvSpPr>
            <p:spPr bwMode="auto">
              <a:xfrm>
                <a:off x="10420351" y="461964"/>
                <a:ext cx="115888" cy="192088"/>
              </a:xfrm>
              <a:custGeom>
                <a:avLst/>
                <a:gdLst>
                  <a:gd name="T0" fmla="*/ 0 w 101"/>
                  <a:gd name="T1" fmla="*/ 121 h 167"/>
                  <a:gd name="T2" fmla="*/ 50 w 101"/>
                  <a:gd name="T3" fmla="*/ 167 h 167"/>
                  <a:gd name="T4" fmla="*/ 101 w 101"/>
                  <a:gd name="T5" fmla="*/ 121 h 167"/>
                  <a:gd name="T6" fmla="*/ 101 w 101"/>
                  <a:gd name="T7" fmla="*/ 46 h 167"/>
                  <a:gd name="T8" fmla="*/ 50 w 101"/>
                  <a:gd name="T9" fmla="*/ 0 h 167"/>
                  <a:gd name="T10" fmla="*/ 0 w 101"/>
                  <a:gd name="T11" fmla="*/ 46 h 167"/>
                  <a:gd name="T12" fmla="*/ 0 w 101"/>
                  <a:gd name="T13" fmla="*/ 48 h 167"/>
                  <a:gd name="T14" fmla="*/ 0 w 101"/>
                  <a:gd name="T15" fmla="*/ 118 h 167"/>
                  <a:gd name="T16" fmla="*/ 0 w 101"/>
                  <a:gd name="T17" fmla="*/ 12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67">
                    <a:moveTo>
                      <a:pt x="0" y="121"/>
                    </a:moveTo>
                    <a:cubicBezTo>
                      <a:pt x="0" y="147"/>
                      <a:pt x="22" y="167"/>
                      <a:pt x="50" y="167"/>
                    </a:cubicBezTo>
                    <a:cubicBezTo>
                      <a:pt x="78" y="167"/>
                      <a:pt x="101" y="147"/>
                      <a:pt x="101" y="121"/>
                    </a:cubicBezTo>
                    <a:cubicBezTo>
                      <a:pt x="101" y="46"/>
                      <a:pt x="101" y="46"/>
                      <a:pt x="101" y="46"/>
                    </a:cubicBezTo>
                    <a:cubicBezTo>
                      <a:pt x="101" y="20"/>
                      <a:pt x="78" y="0"/>
                      <a:pt x="50" y="0"/>
                    </a:cubicBezTo>
                    <a:cubicBezTo>
                      <a:pt x="22" y="0"/>
                      <a:pt x="0" y="20"/>
                      <a:pt x="0" y="46"/>
                    </a:cubicBezTo>
                    <a:cubicBezTo>
                      <a:pt x="0" y="47"/>
                      <a:pt x="0" y="47"/>
                      <a:pt x="0" y="48"/>
                    </a:cubicBezTo>
                    <a:cubicBezTo>
                      <a:pt x="0" y="118"/>
                      <a:pt x="0" y="118"/>
                      <a:pt x="0" y="118"/>
                    </a:cubicBezTo>
                    <a:cubicBezTo>
                      <a:pt x="0" y="119"/>
                      <a:pt x="0" y="120"/>
                      <a:pt x="0"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31"/>
              <p:cNvSpPr>
                <a:spLocks/>
              </p:cNvSpPr>
              <p:nvPr/>
            </p:nvSpPr>
            <p:spPr bwMode="auto">
              <a:xfrm>
                <a:off x="10396538" y="547689"/>
                <a:ext cx="165100" cy="196850"/>
              </a:xfrm>
              <a:custGeom>
                <a:avLst/>
                <a:gdLst>
                  <a:gd name="T0" fmla="*/ 131 w 144"/>
                  <a:gd name="T1" fmla="*/ 0 h 171"/>
                  <a:gd name="T2" fmla="*/ 131 w 144"/>
                  <a:gd name="T3" fmla="*/ 41 h 171"/>
                  <a:gd name="T4" fmla="*/ 72 w 144"/>
                  <a:gd name="T5" fmla="*/ 101 h 171"/>
                  <a:gd name="T6" fmla="*/ 12 w 144"/>
                  <a:gd name="T7" fmla="*/ 41 h 171"/>
                  <a:gd name="T8" fmla="*/ 12 w 144"/>
                  <a:gd name="T9" fmla="*/ 0 h 171"/>
                  <a:gd name="T10" fmla="*/ 0 w 144"/>
                  <a:gd name="T11" fmla="*/ 0 h 171"/>
                  <a:gd name="T12" fmla="*/ 0 w 144"/>
                  <a:gd name="T13" fmla="*/ 44 h 171"/>
                  <a:gd name="T14" fmla="*/ 0 w 144"/>
                  <a:gd name="T15" fmla="*/ 44 h 171"/>
                  <a:gd name="T16" fmla="*/ 64 w 144"/>
                  <a:gd name="T17" fmla="*/ 113 h 171"/>
                  <a:gd name="T18" fmla="*/ 64 w 144"/>
                  <a:gd name="T19" fmla="*/ 159 h 171"/>
                  <a:gd name="T20" fmla="*/ 16 w 144"/>
                  <a:gd name="T21" fmla="*/ 159 h 171"/>
                  <a:gd name="T22" fmla="*/ 16 w 144"/>
                  <a:gd name="T23" fmla="*/ 171 h 171"/>
                  <a:gd name="T24" fmla="*/ 127 w 144"/>
                  <a:gd name="T25" fmla="*/ 171 h 171"/>
                  <a:gd name="T26" fmla="*/ 127 w 144"/>
                  <a:gd name="T27" fmla="*/ 159 h 171"/>
                  <a:gd name="T28" fmla="*/ 77 w 144"/>
                  <a:gd name="T29" fmla="*/ 159 h 171"/>
                  <a:gd name="T30" fmla="*/ 77 w 144"/>
                  <a:gd name="T31" fmla="*/ 113 h 171"/>
                  <a:gd name="T32" fmla="*/ 144 w 144"/>
                  <a:gd name="T33" fmla="*/ 44 h 171"/>
                  <a:gd name="T34" fmla="*/ 144 w 144"/>
                  <a:gd name="T35" fmla="*/ 44 h 171"/>
                  <a:gd name="T36" fmla="*/ 144 w 144"/>
                  <a:gd name="T37" fmla="*/ 0 h 171"/>
                  <a:gd name="T38" fmla="*/ 131 w 144"/>
                  <a:gd name="T3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71">
                    <a:moveTo>
                      <a:pt x="131" y="0"/>
                    </a:moveTo>
                    <a:cubicBezTo>
                      <a:pt x="131" y="41"/>
                      <a:pt x="131" y="41"/>
                      <a:pt x="131" y="41"/>
                    </a:cubicBezTo>
                    <a:cubicBezTo>
                      <a:pt x="131" y="74"/>
                      <a:pt x="105" y="101"/>
                      <a:pt x="72" y="101"/>
                    </a:cubicBezTo>
                    <a:cubicBezTo>
                      <a:pt x="39" y="101"/>
                      <a:pt x="12" y="74"/>
                      <a:pt x="12" y="41"/>
                    </a:cubicBezTo>
                    <a:cubicBezTo>
                      <a:pt x="12" y="0"/>
                      <a:pt x="12" y="0"/>
                      <a:pt x="12" y="0"/>
                    </a:cubicBezTo>
                    <a:cubicBezTo>
                      <a:pt x="0" y="0"/>
                      <a:pt x="0" y="0"/>
                      <a:pt x="0" y="0"/>
                    </a:cubicBezTo>
                    <a:cubicBezTo>
                      <a:pt x="0" y="44"/>
                      <a:pt x="0" y="44"/>
                      <a:pt x="0" y="44"/>
                    </a:cubicBezTo>
                    <a:cubicBezTo>
                      <a:pt x="0" y="44"/>
                      <a:pt x="0" y="44"/>
                      <a:pt x="0" y="44"/>
                    </a:cubicBezTo>
                    <a:cubicBezTo>
                      <a:pt x="1" y="80"/>
                      <a:pt x="29" y="109"/>
                      <a:pt x="64" y="113"/>
                    </a:cubicBezTo>
                    <a:cubicBezTo>
                      <a:pt x="64" y="159"/>
                      <a:pt x="64" y="159"/>
                      <a:pt x="64" y="159"/>
                    </a:cubicBezTo>
                    <a:cubicBezTo>
                      <a:pt x="16" y="159"/>
                      <a:pt x="16" y="159"/>
                      <a:pt x="16" y="159"/>
                    </a:cubicBezTo>
                    <a:cubicBezTo>
                      <a:pt x="16" y="171"/>
                      <a:pt x="16" y="171"/>
                      <a:pt x="16" y="171"/>
                    </a:cubicBezTo>
                    <a:cubicBezTo>
                      <a:pt x="127" y="171"/>
                      <a:pt x="127" y="171"/>
                      <a:pt x="127" y="171"/>
                    </a:cubicBezTo>
                    <a:cubicBezTo>
                      <a:pt x="127" y="159"/>
                      <a:pt x="127" y="159"/>
                      <a:pt x="127" y="159"/>
                    </a:cubicBezTo>
                    <a:cubicBezTo>
                      <a:pt x="77" y="159"/>
                      <a:pt x="77" y="159"/>
                      <a:pt x="77" y="159"/>
                    </a:cubicBezTo>
                    <a:cubicBezTo>
                      <a:pt x="77" y="113"/>
                      <a:pt x="77" y="113"/>
                      <a:pt x="77" y="113"/>
                    </a:cubicBezTo>
                    <a:cubicBezTo>
                      <a:pt x="113" y="111"/>
                      <a:pt x="143" y="81"/>
                      <a:pt x="144" y="44"/>
                    </a:cubicBezTo>
                    <a:cubicBezTo>
                      <a:pt x="144" y="44"/>
                      <a:pt x="144" y="44"/>
                      <a:pt x="144" y="44"/>
                    </a:cubicBezTo>
                    <a:cubicBezTo>
                      <a:pt x="144" y="0"/>
                      <a:pt x="144" y="0"/>
                      <a:pt x="144" y="0"/>
                    </a:cubicBezTo>
                    <a:lnTo>
                      <a:pt x="1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9" name="组合 18"/>
          <p:cNvGrpSpPr/>
          <p:nvPr/>
        </p:nvGrpSpPr>
        <p:grpSpPr>
          <a:xfrm>
            <a:off x="1483933" y="2758125"/>
            <a:ext cx="992390" cy="984302"/>
            <a:chOff x="1653261" y="2776370"/>
            <a:chExt cx="992390" cy="984302"/>
          </a:xfrm>
        </p:grpSpPr>
        <p:grpSp>
          <p:nvGrpSpPr>
            <p:cNvPr id="5" name="组合 4"/>
            <p:cNvGrpSpPr/>
            <p:nvPr/>
          </p:nvGrpSpPr>
          <p:grpSpPr>
            <a:xfrm>
              <a:off x="1653261" y="2776370"/>
              <a:ext cx="992390" cy="984302"/>
              <a:chOff x="4223288" y="7568611"/>
              <a:chExt cx="2768765" cy="2768765"/>
            </a:xfrm>
          </p:grpSpPr>
          <p:sp>
            <p:nvSpPr>
              <p:cNvPr id="2" name="椭圆 1"/>
              <p:cNvSpPr/>
              <p:nvPr/>
            </p:nvSpPr>
            <p:spPr>
              <a:xfrm>
                <a:off x="4223288" y="7568611"/>
                <a:ext cx="2768765" cy="2768765"/>
              </a:xfrm>
              <a:prstGeom prst="ellipse">
                <a:avLst/>
              </a:prstGeom>
              <a:gradFill flip="none" rotWithShape="1">
                <a:gsLst>
                  <a:gs pos="0">
                    <a:schemeClr val="bg1"/>
                  </a:gs>
                  <a:gs pos="36000">
                    <a:schemeClr val="bg1"/>
                  </a:gs>
                  <a:gs pos="100000">
                    <a:srgbClr val="C7C7C7"/>
                  </a:gs>
                </a:gsLst>
                <a:lin ang="13500000" scaled="1"/>
                <a:tileRect/>
              </a:gradFill>
              <a:ln w="15875">
                <a:solidFill>
                  <a:schemeClr val="bg1"/>
                </a:solid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43" name="TextBox 142"/>
              <p:cNvSpPr txBox="1"/>
              <p:nvPr/>
            </p:nvSpPr>
            <p:spPr>
              <a:xfrm>
                <a:off x="4468942" y="7791670"/>
                <a:ext cx="2277458" cy="1637295"/>
              </a:xfrm>
              <a:prstGeom prst="rect">
                <a:avLst/>
              </a:prstGeom>
              <a:noFill/>
              <a:ln w="15875">
                <a:no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200" dirty="0" smtClean="0">
                    <a:solidFill>
                      <a:schemeClr val="tx1">
                        <a:lumMod val="75000"/>
                        <a:lumOff val="25000"/>
                      </a:schemeClr>
                    </a:solidFill>
                  </a:rPr>
                  <a:t>标 题</a:t>
                </a:r>
                <a:endParaRPr lang="zh-CN" altLang="en-US" sz="1200" dirty="0">
                  <a:solidFill>
                    <a:schemeClr val="tx1">
                      <a:lumMod val="75000"/>
                      <a:lumOff val="25000"/>
                    </a:schemeClr>
                  </a:solidFill>
                </a:endParaRPr>
              </a:p>
            </p:txBody>
          </p:sp>
        </p:grpSp>
        <p:sp>
          <p:nvSpPr>
            <p:cNvPr id="68" name="Freeform 71"/>
            <p:cNvSpPr>
              <a:spLocks noEditPoints="1"/>
            </p:cNvSpPr>
            <p:nvPr/>
          </p:nvSpPr>
          <p:spPr bwMode="auto">
            <a:xfrm>
              <a:off x="2008870" y="3301593"/>
              <a:ext cx="281172" cy="174768"/>
            </a:xfrm>
            <a:custGeom>
              <a:avLst/>
              <a:gdLst>
                <a:gd name="T0" fmla="*/ 260 w 281"/>
                <a:gd name="T1" fmla="*/ 21 h 207"/>
                <a:gd name="T2" fmla="*/ 217 w 281"/>
                <a:gd name="T3" fmla="*/ 21 h 207"/>
                <a:gd name="T4" fmla="*/ 218 w 281"/>
                <a:gd name="T5" fmla="*/ 21 h 207"/>
                <a:gd name="T6" fmla="*/ 197 w 281"/>
                <a:gd name="T7" fmla="*/ 0 h 207"/>
                <a:gd name="T8" fmla="*/ 86 w 281"/>
                <a:gd name="T9" fmla="*/ 0 h 207"/>
                <a:gd name="T10" fmla="*/ 65 w 281"/>
                <a:gd name="T11" fmla="*/ 21 h 207"/>
                <a:gd name="T12" fmla="*/ 65 w 281"/>
                <a:gd name="T13" fmla="*/ 21 h 207"/>
                <a:gd name="T14" fmla="*/ 20 w 281"/>
                <a:gd name="T15" fmla="*/ 21 h 207"/>
                <a:gd name="T16" fmla="*/ 0 w 281"/>
                <a:gd name="T17" fmla="*/ 42 h 207"/>
                <a:gd name="T18" fmla="*/ 0 w 281"/>
                <a:gd name="T19" fmla="*/ 187 h 207"/>
                <a:gd name="T20" fmla="*/ 20 w 281"/>
                <a:gd name="T21" fmla="*/ 207 h 207"/>
                <a:gd name="T22" fmla="*/ 260 w 281"/>
                <a:gd name="T23" fmla="*/ 207 h 207"/>
                <a:gd name="T24" fmla="*/ 281 w 281"/>
                <a:gd name="T25" fmla="*/ 187 h 207"/>
                <a:gd name="T26" fmla="*/ 281 w 281"/>
                <a:gd name="T27" fmla="*/ 42 h 207"/>
                <a:gd name="T28" fmla="*/ 260 w 281"/>
                <a:gd name="T29" fmla="*/ 21 h 207"/>
                <a:gd name="T30" fmla="*/ 141 w 281"/>
                <a:gd name="T31" fmla="*/ 181 h 207"/>
                <a:gd name="T32" fmla="*/ 69 w 281"/>
                <a:gd name="T33" fmla="*/ 109 h 207"/>
                <a:gd name="T34" fmla="*/ 141 w 281"/>
                <a:gd name="T35" fmla="*/ 36 h 207"/>
                <a:gd name="T36" fmla="*/ 214 w 281"/>
                <a:gd name="T37" fmla="*/ 109 h 207"/>
                <a:gd name="T38" fmla="*/ 141 w 281"/>
                <a:gd name="T39" fmla="*/ 18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07">
                  <a:moveTo>
                    <a:pt x="260" y="21"/>
                  </a:moveTo>
                  <a:cubicBezTo>
                    <a:pt x="217" y="21"/>
                    <a:pt x="217" y="21"/>
                    <a:pt x="217" y="21"/>
                  </a:cubicBezTo>
                  <a:cubicBezTo>
                    <a:pt x="218" y="21"/>
                    <a:pt x="218" y="21"/>
                    <a:pt x="218" y="21"/>
                  </a:cubicBezTo>
                  <a:cubicBezTo>
                    <a:pt x="218" y="9"/>
                    <a:pt x="208" y="0"/>
                    <a:pt x="197" y="0"/>
                  </a:cubicBezTo>
                  <a:cubicBezTo>
                    <a:pt x="86" y="0"/>
                    <a:pt x="86" y="0"/>
                    <a:pt x="86" y="0"/>
                  </a:cubicBezTo>
                  <a:cubicBezTo>
                    <a:pt x="75" y="0"/>
                    <a:pt x="65" y="9"/>
                    <a:pt x="65" y="21"/>
                  </a:cubicBezTo>
                  <a:cubicBezTo>
                    <a:pt x="65" y="21"/>
                    <a:pt x="65" y="21"/>
                    <a:pt x="65" y="21"/>
                  </a:cubicBezTo>
                  <a:cubicBezTo>
                    <a:pt x="20" y="21"/>
                    <a:pt x="20" y="21"/>
                    <a:pt x="20" y="21"/>
                  </a:cubicBezTo>
                  <a:cubicBezTo>
                    <a:pt x="9" y="21"/>
                    <a:pt x="0" y="31"/>
                    <a:pt x="0" y="42"/>
                  </a:cubicBezTo>
                  <a:cubicBezTo>
                    <a:pt x="0" y="187"/>
                    <a:pt x="0" y="187"/>
                    <a:pt x="0" y="187"/>
                  </a:cubicBezTo>
                  <a:cubicBezTo>
                    <a:pt x="0" y="198"/>
                    <a:pt x="9" y="207"/>
                    <a:pt x="20" y="207"/>
                  </a:cubicBezTo>
                  <a:cubicBezTo>
                    <a:pt x="260" y="207"/>
                    <a:pt x="260" y="207"/>
                    <a:pt x="260" y="207"/>
                  </a:cubicBezTo>
                  <a:cubicBezTo>
                    <a:pt x="271" y="207"/>
                    <a:pt x="281" y="198"/>
                    <a:pt x="281" y="187"/>
                  </a:cubicBezTo>
                  <a:cubicBezTo>
                    <a:pt x="281" y="42"/>
                    <a:pt x="281" y="42"/>
                    <a:pt x="281" y="42"/>
                  </a:cubicBezTo>
                  <a:cubicBezTo>
                    <a:pt x="281" y="31"/>
                    <a:pt x="271" y="21"/>
                    <a:pt x="260" y="21"/>
                  </a:cubicBezTo>
                  <a:close/>
                  <a:moveTo>
                    <a:pt x="141" y="181"/>
                  </a:moveTo>
                  <a:cubicBezTo>
                    <a:pt x="101" y="181"/>
                    <a:pt x="69" y="149"/>
                    <a:pt x="69" y="109"/>
                  </a:cubicBezTo>
                  <a:cubicBezTo>
                    <a:pt x="69" y="69"/>
                    <a:pt x="101" y="36"/>
                    <a:pt x="141" y="36"/>
                  </a:cubicBezTo>
                  <a:cubicBezTo>
                    <a:pt x="181" y="36"/>
                    <a:pt x="214" y="69"/>
                    <a:pt x="214" y="109"/>
                  </a:cubicBezTo>
                  <a:cubicBezTo>
                    <a:pt x="214" y="149"/>
                    <a:pt x="181" y="181"/>
                    <a:pt x="141" y="181"/>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2" name="文本框 193"/>
          <p:cNvSpPr txBox="1"/>
          <p:nvPr/>
        </p:nvSpPr>
        <p:spPr>
          <a:xfrm>
            <a:off x="1640143" y="3986283"/>
            <a:ext cx="932309" cy="253916"/>
          </a:xfrm>
          <a:prstGeom prst="rect">
            <a:avLst/>
          </a:prstGeom>
          <a:noFill/>
        </p:spPr>
        <p:txBody>
          <a:bodyPr wrap="square" lIns="68580" tIns="34290" rIns="68580" bIns="34290" rtlCol="0">
            <a:spAutoFit/>
          </a:bodyPr>
          <a:lstStyle/>
          <a:p>
            <a:r>
              <a:rPr lang="zh-CN" altLang="en-US" sz="1200" dirty="0" smtClean="0">
                <a:solidFill>
                  <a:schemeClr val="accent2"/>
                </a:solidFill>
                <a:latin typeface="+mj-lt"/>
              </a:rPr>
              <a:t>添加标题</a:t>
            </a:r>
            <a:endParaRPr lang="zh-CN" altLang="en-US" sz="1200" dirty="0">
              <a:solidFill>
                <a:schemeClr val="accent2"/>
              </a:solidFill>
              <a:latin typeface="+mj-lt"/>
            </a:endParaRPr>
          </a:p>
        </p:txBody>
      </p:sp>
      <p:sp>
        <p:nvSpPr>
          <p:cNvPr id="83" name="矩形 82"/>
          <p:cNvSpPr/>
          <p:nvPr/>
        </p:nvSpPr>
        <p:spPr>
          <a:xfrm>
            <a:off x="1640144" y="4240199"/>
            <a:ext cx="5990444" cy="567848"/>
          </a:xfrm>
          <a:prstGeom prst="rect">
            <a:avLst/>
          </a:prstGeom>
        </p:spPr>
        <p:txBody>
          <a:bodyPr wrap="square" lIns="68580" tIns="34290" rIns="68580" bIns="34290">
            <a:spAutoFit/>
          </a:bodyPr>
          <a:lstStyle/>
          <a:p>
            <a:pPr>
              <a:lnSpc>
                <a:spcPct val="120000"/>
              </a:lnSpc>
            </a:pPr>
            <a:r>
              <a:rPr lang="en-US" altLang="zh-CN" sz="900" dirty="0">
                <a:solidFill>
                  <a:schemeClr val="tx1">
                    <a:lumMod val="75000"/>
                    <a:lumOff val="25000"/>
                  </a:schemeClr>
                </a:solidFill>
              </a:rPr>
              <a:t>Four short words sum up what has  lifted most successful individuals above the crowd : a little bit more. experience as your reference, prudence aas your brother and hope as your sentry. Four short words tr sum up what has lifted most successful individuals above the crowd</a:t>
            </a:r>
            <a:endParaRPr lang="zh-CN" altLang="en-US" sz="900" dirty="0">
              <a:solidFill>
                <a:schemeClr val="tx1">
                  <a:lumMod val="75000"/>
                  <a:lumOff val="25000"/>
                </a:schemeClr>
              </a:solidFill>
              <a:latin typeface="ITC Avant Garde Std XLt" panose="020B0302020202020204" pitchFamily="34" charset="0"/>
            </a:endParaRPr>
          </a:p>
        </p:txBody>
      </p:sp>
      <p:sp>
        <p:nvSpPr>
          <p:cNvPr id="33"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34"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2952025124"/>
      </p:ext>
    </p:extLst>
  </p:cSld>
  <p:clrMapOvr>
    <a:masterClrMapping/>
  </p:clrMapOvr>
  <mc:AlternateContent xmlns:mc="http://schemas.openxmlformats.org/markup-compatibility/2006" xmlns:p14="http://schemas.microsoft.com/office/powerpoint/2010/main">
    <mc:Choice Requires="p14">
      <p:transition spd="slow" p14:dur="1600">
        <p14:prism dir="d"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700" fill="hold"/>
                                        <p:tgtEl>
                                          <p:spTgt spid="33"/>
                                        </p:tgtEl>
                                        <p:attrNameLst>
                                          <p:attrName>ppt_w</p:attrName>
                                        </p:attrNameLst>
                                      </p:cBhvr>
                                      <p:tavLst>
                                        <p:tav tm="0">
                                          <p:val>
                                            <p:strVal val="#ppt_w*0.70"/>
                                          </p:val>
                                        </p:tav>
                                        <p:tav tm="100000">
                                          <p:val>
                                            <p:strVal val="#ppt_w"/>
                                          </p:val>
                                        </p:tav>
                                      </p:tavLst>
                                    </p:anim>
                                    <p:anim calcmode="lin" valueType="num">
                                      <p:cBhvr>
                                        <p:cTn id="8" dur="700" fill="hold"/>
                                        <p:tgtEl>
                                          <p:spTgt spid="33"/>
                                        </p:tgtEl>
                                        <p:attrNameLst>
                                          <p:attrName>ppt_h</p:attrName>
                                        </p:attrNameLst>
                                      </p:cBhvr>
                                      <p:tavLst>
                                        <p:tav tm="0">
                                          <p:val>
                                            <p:strVal val="#ppt_h"/>
                                          </p:val>
                                        </p:tav>
                                        <p:tav tm="100000">
                                          <p:val>
                                            <p:strVal val="#ppt_h"/>
                                          </p:val>
                                        </p:tav>
                                      </p:tavLst>
                                    </p:anim>
                                    <p:animEffect transition="in" filter="fade">
                                      <p:cBhvr>
                                        <p:cTn id="9" dur="700"/>
                                        <p:tgtEl>
                                          <p:spTgt spid="33"/>
                                        </p:tgtEl>
                                      </p:cBhvr>
                                    </p:animEffect>
                                  </p:childTnLst>
                                </p:cTn>
                              </p:par>
                            </p:childTnLst>
                          </p:cTn>
                        </p:par>
                        <p:par>
                          <p:cTn id="10" fill="hold">
                            <p:stCondLst>
                              <p:cond delay="700"/>
                            </p:stCondLst>
                            <p:childTnLst>
                              <p:par>
                                <p:cTn id="11" presetID="22" presetClass="entr" presetSubtype="8"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wipe(left)">
                                      <p:cBhvr>
                                        <p:cTn id="13" dur="1000"/>
                                        <p:tgtEl>
                                          <p:spTgt spid="74"/>
                                        </p:tgtEl>
                                      </p:cBhvr>
                                    </p:animEffect>
                                  </p:childTnLst>
                                </p:cTn>
                              </p:par>
                              <p:par>
                                <p:cTn id="14" presetID="22" presetClass="entr" presetSubtype="4" fill="hold"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down)">
                                      <p:cBhvr>
                                        <p:cTn id="16" dur="1000"/>
                                        <p:tgtEl>
                                          <p:spTgt spid="75"/>
                                        </p:tgtEl>
                                      </p:cBhvr>
                                    </p:animEffect>
                                  </p:childTnLst>
                                </p:cTn>
                              </p:par>
                              <p:par>
                                <p:cTn id="17" presetID="22" presetClass="entr" presetSubtype="1"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wipe(up)">
                                      <p:cBhvr>
                                        <p:cTn id="19" dur="1000"/>
                                        <p:tgtEl>
                                          <p:spTgt spid="78"/>
                                        </p:tgtEl>
                                      </p:cBhvr>
                                    </p:animEffect>
                                  </p:childTnLst>
                                </p:cTn>
                              </p:par>
                              <p:par>
                                <p:cTn id="20" presetID="22" presetClass="entr" presetSubtype="4"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1000"/>
                                        <p:tgtEl>
                                          <p:spTgt spid="11"/>
                                        </p:tgtEl>
                                      </p:cBhvr>
                                    </p:animEffect>
                                  </p:childTnLst>
                                </p:cTn>
                              </p:par>
                              <p:par>
                                <p:cTn id="23" presetID="22" presetClass="entr" presetSubtype="1"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wipe(up)">
                                      <p:cBhvr>
                                        <p:cTn id="25" dur="1000"/>
                                        <p:tgtEl>
                                          <p:spTgt spid="76"/>
                                        </p:tgtEl>
                                      </p:cBhvr>
                                    </p:animEffect>
                                  </p:childTnLst>
                                </p:cTn>
                              </p:par>
                            </p:childTnLst>
                          </p:cTn>
                        </p:par>
                        <p:par>
                          <p:cTn id="26" fill="hold">
                            <p:stCondLst>
                              <p:cond delay="170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750"/>
                                        <p:tgtEl>
                                          <p:spTgt spid="19"/>
                                        </p:tgtEl>
                                      </p:cBhvr>
                                    </p:animEffect>
                                  </p:childTnLst>
                                </p:cTn>
                              </p:par>
                              <p:par>
                                <p:cTn id="30" presetID="63" presetClass="path" presetSubtype="0" decel="50000" fill="hold" nodeType="withEffect">
                                  <p:stCondLst>
                                    <p:cond delay="0"/>
                                  </p:stCondLst>
                                  <p:childTnLst>
                                    <p:animMotion origin="layout" path="M 0.01523 -3.7037E-6 L -0.10885 -3.7037E-6 " pathEditMode="relative" rAng="0" ptsTypes="AA">
                                      <p:cBhvr>
                                        <p:cTn id="31" dur="750" spd="-100000" fill="hold"/>
                                        <p:tgtEl>
                                          <p:spTgt spid="19"/>
                                        </p:tgtEl>
                                        <p:attrNameLst>
                                          <p:attrName>ppt_x</p:attrName>
                                          <p:attrName>ppt_y</p:attrName>
                                        </p:attrNameLst>
                                      </p:cBhvr>
                                      <p:rCtr x="-6211" y="0"/>
                                    </p:animMotion>
                                  </p:childTnLst>
                                </p:cTn>
                              </p:par>
                              <p:par>
                                <p:cTn id="32" presetID="35" presetClass="path" presetSubtype="0" accel="50000" decel="50000" fill="hold" nodeType="withEffect">
                                  <p:stCondLst>
                                    <p:cond delay="750"/>
                                  </p:stCondLst>
                                  <p:childTnLst>
                                    <p:animMotion origin="layout" path="M 0.01601 -3.7037E-6 L 8.33333E-7 -3.7037E-6 " pathEditMode="relative" rAng="0" ptsTypes="AA">
                                      <p:cBhvr>
                                        <p:cTn id="33" dur="750" fill="hold"/>
                                        <p:tgtEl>
                                          <p:spTgt spid="19"/>
                                        </p:tgtEl>
                                        <p:attrNameLst>
                                          <p:attrName>ppt_x</p:attrName>
                                          <p:attrName>ppt_y</p:attrName>
                                        </p:attrNameLst>
                                      </p:cBhvr>
                                      <p:rCtr x="-807" y="0"/>
                                    </p:animMotion>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par>
                                <p:cTn id="37" presetID="42" presetClass="path" presetSubtype="0" decel="30000" fill="hold" grpId="1" nodeType="withEffect">
                                  <p:stCondLst>
                                    <p:cond delay="0"/>
                                  </p:stCondLst>
                                  <p:childTnLst>
                                    <p:animMotion origin="layout" path="M 3.125E-6 -0.03981 L 3.125E-6 0.14815 " pathEditMode="relative" rAng="0" ptsTypes="AA">
                                      <p:cBhvr>
                                        <p:cTn id="38" dur="750" spd="-100000" fill="hold"/>
                                        <p:tgtEl>
                                          <p:spTgt spid="56"/>
                                        </p:tgtEl>
                                        <p:attrNameLst>
                                          <p:attrName>ppt_x</p:attrName>
                                          <p:attrName>ppt_y</p:attrName>
                                        </p:attrNameLst>
                                      </p:cBhvr>
                                      <p:rCtr x="0" y="9398"/>
                                    </p:animMotion>
                                  </p:childTnLst>
                                </p:cTn>
                              </p:par>
                              <p:par>
                                <p:cTn id="39" presetID="42" presetClass="path" presetSubtype="0" accel="30000" decel="30000" fill="hold" grpId="2" nodeType="withEffect">
                                  <p:stCondLst>
                                    <p:cond delay="750"/>
                                  </p:stCondLst>
                                  <p:childTnLst>
                                    <p:animMotion origin="layout" path="M 3.125E-6 -0.03981 L 3.125E-6 -3.7037E-6 " pathEditMode="relative" rAng="0" ptsTypes="AA">
                                      <p:cBhvr>
                                        <p:cTn id="40" dur="750" fill="hold"/>
                                        <p:tgtEl>
                                          <p:spTgt spid="56"/>
                                        </p:tgtEl>
                                        <p:attrNameLst>
                                          <p:attrName>ppt_x</p:attrName>
                                          <p:attrName>ppt_y</p:attrName>
                                        </p:attrNameLst>
                                      </p:cBhvr>
                                      <p:rCtr x="0" y="1991"/>
                                    </p:animMotion>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64" presetClass="path" presetSubtype="0" decel="30000" fill="hold" grpId="1" nodeType="withEffect">
                                  <p:stCondLst>
                                    <p:cond delay="0"/>
                                  </p:stCondLst>
                                  <p:childTnLst>
                                    <p:animMotion origin="layout" path="M -4.58333E-6 0.03889 L -4.58333E-6 -0.14814 " pathEditMode="relative" rAng="0" ptsTypes="AA">
                                      <p:cBhvr>
                                        <p:cTn id="45" dur="750" spd="-100000" fill="hold"/>
                                        <p:tgtEl>
                                          <p:spTgt spid="57"/>
                                        </p:tgtEl>
                                        <p:attrNameLst>
                                          <p:attrName>ppt_x</p:attrName>
                                          <p:attrName>ppt_y</p:attrName>
                                        </p:attrNameLst>
                                      </p:cBhvr>
                                      <p:rCtr x="0" y="-9352"/>
                                    </p:animMotion>
                                  </p:childTnLst>
                                </p:cTn>
                              </p:par>
                              <p:par>
                                <p:cTn id="46" presetID="64" presetClass="path" presetSubtype="0" accel="30000" decel="30000" fill="hold" grpId="2" nodeType="withEffect">
                                  <p:stCondLst>
                                    <p:cond delay="750"/>
                                  </p:stCondLst>
                                  <p:childTnLst>
                                    <p:animMotion origin="layout" path="M -4.58333E-6 0.03843 L -4.58333E-6 -3.7037E-6 " pathEditMode="relative" rAng="0" ptsTypes="AA">
                                      <p:cBhvr>
                                        <p:cTn id="47" dur="750" fill="hold"/>
                                        <p:tgtEl>
                                          <p:spTgt spid="57"/>
                                        </p:tgtEl>
                                        <p:attrNameLst>
                                          <p:attrName>ppt_x</p:attrName>
                                          <p:attrName>ppt_y</p:attrName>
                                        </p:attrNameLst>
                                      </p:cBhvr>
                                      <p:rCtr x="0" y="-1921"/>
                                    </p:animMotion>
                                  </p:childTnLst>
                                </p:cTn>
                              </p:par>
                              <p:par>
                                <p:cTn id="48" presetID="10" presetClass="entr" presetSubtype="0"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750"/>
                                        <p:tgtEl>
                                          <p:spTgt spid="21"/>
                                        </p:tgtEl>
                                      </p:cBhvr>
                                    </p:animEffect>
                                  </p:childTnLst>
                                </p:cTn>
                              </p:par>
                              <p:par>
                                <p:cTn id="51" presetID="63" presetClass="path" presetSubtype="0" decel="50000" fill="hold" nodeType="withEffect">
                                  <p:stCondLst>
                                    <p:cond delay="0"/>
                                  </p:stCondLst>
                                  <p:childTnLst>
                                    <p:animMotion origin="layout" path="M -0.01562 -3.7037E-6 L 0.11081 -3.7037E-6 " pathEditMode="relative" rAng="0" ptsTypes="AA">
                                      <p:cBhvr>
                                        <p:cTn id="52" dur="750" spd="-100000" fill="hold"/>
                                        <p:tgtEl>
                                          <p:spTgt spid="21"/>
                                        </p:tgtEl>
                                        <p:attrNameLst>
                                          <p:attrName>ppt_x</p:attrName>
                                          <p:attrName>ppt_y</p:attrName>
                                        </p:attrNameLst>
                                      </p:cBhvr>
                                      <p:rCtr x="6315" y="0"/>
                                    </p:animMotion>
                                  </p:childTnLst>
                                </p:cTn>
                              </p:par>
                              <p:par>
                                <p:cTn id="53" presetID="35" presetClass="path" presetSubtype="0" accel="50000" decel="50000" fill="hold" nodeType="withEffect">
                                  <p:stCondLst>
                                    <p:cond delay="750"/>
                                  </p:stCondLst>
                                  <p:childTnLst>
                                    <p:animMotion origin="layout" path="M -0.01562 -3.7037E-6 L -2.29167E-6 -3.7037E-6 " pathEditMode="relative" rAng="0" ptsTypes="AA">
                                      <p:cBhvr>
                                        <p:cTn id="54" dur="750" fill="hold"/>
                                        <p:tgtEl>
                                          <p:spTgt spid="21"/>
                                        </p:tgtEl>
                                        <p:attrNameLst>
                                          <p:attrName>ppt_x</p:attrName>
                                          <p:attrName>ppt_y</p:attrName>
                                        </p:attrNameLst>
                                      </p:cBhvr>
                                      <p:rCtr x="781" y="0"/>
                                    </p:animMotion>
                                  </p:childTnLst>
                                </p:cTn>
                              </p:par>
                              <p:par>
                                <p:cTn id="55" presetID="10"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42" presetClass="path" presetSubtype="0" decel="30000" fill="hold" nodeType="withEffect">
                                  <p:stCondLst>
                                    <p:cond delay="0"/>
                                  </p:stCondLst>
                                  <p:childTnLst>
                                    <p:animMotion origin="layout" path="M 3.125E-6 -0.03981 L 3.125E-6 0.14815 " pathEditMode="relative" rAng="0" ptsTypes="AA">
                                      <p:cBhvr>
                                        <p:cTn id="59" dur="750" spd="-100000" fill="hold"/>
                                        <p:tgtEl>
                                          <p:spTgt spid="22"/>
                                        </p:tgtEl>
                                        <p:attrNameLst>
                                          <p:attrName>ppt_x</p:attrName>
                                          <p:attrName>ppt_y</p:attrName>
                                        </p:attrNameLst>
                                      </p:cBhvr>
                                      <p:rCtr x="0" y="9398"/>
                                    </p:animMotion>
                                  </p:childTnLst>
                                </p:cTn>
                              </p:par>
                              <p:par>
                                <p:cTn id="60" presetID="42" presetClass="path" presetSubtype="0" accel="30000" decel="30000" fill="hold" nodeType="withEffect">
                                  <p:stCondLst>
                                    <p:cond delay="750"/>
                                  </p:stCondLst>
                                  <p:childTnLst>
                                    <p:animMotion origin="layout" path="M 3.125E-6 -0.03981 L 3.125E-6 -3.7037E-6 " pathEditMode="relative" rAng="0" ptsTypes="AA">
                                      <p:cBhvr>
                                        <p:cTn id="61" dur="750" fill="hold"/>
                                        <p:tgtEl>
                                          <p:spTgt spid="22"/>
                                        </p:tgtEl>
                                        <p:attrNameLst>
                                          <p:attrName>ppt_x</p:attrName>
                                          <p:attrName>ppt_y</p:attrName>
                                        </p:attrNameLst>
                                      </p:cBhvr>
                                      <p:rCtr x="0" y="1991"/>
                                    </p:animMotion>
                                  </p:childTnLst>
                                </p:cTn>
                              </p:par>
                              <p:par>
                                <p:cTn id="62" presetID="10" presetClass="entr" presetSubtype="0" fill="hold" grpId="0"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750"/>
                                        <p:tgtEl>
                                          <p:spTgt spid="50"/>
                                        </p:tgtEl>
                                      </p:cBhvr>
                                    </p:animEffect>
                                  </p:childTnLst>
                                </p:cTn>
                              </p:par>
                              <p:par>
                                <p:cTn id="65" presetID="63" presetClass="path" presetSubtype="0" decel="50000" fill="hold" grpId="1" nodeType="withEffect">
                                  <p:stCondLst>
                                    <p:cond delay="0"/>
                                  </p:stCondLst>
                                  <p:childTnLst>
                                    <p:animMotion origin="layout" path="M -0.01562 -3.7037E-6 L 0.11081 -3.7037E-6 " pathEditMode="relative" rAng="0" ptsTypes="AA">
                                      <p:cBhvr>
                                        <p:cTn id="66" dur="750" spd="-100000" fill="hold"/>
                                        <p:tgtEl>
                                          <p:spTgt spid="50"/>
                                        </p:tgtEl>
                                        <p:attrNameLst>
                                          <p:attrName>ppt_x</p:attrName>
                                          <p:attrName>ppt_y</p:attrName>
                                        </p:attrNameLst>
                                      </p:cBhvr>
                                      <p:rCtr x="6315" y="0"/>
                                    </p:animMotion>
                                  </p:childTnLst>
                                </p:cTn>
                              </p:par>
                              <p:par>
                                <p:cTn id="67" presetID="35" presetClass="path" presetSubtype="0" accel="50000" decel="50000" fill="hold" grpId="2" nodeType="withEffect">
                                  <p:stCondLst>
                                    <p:cond delay="750"/>
                                  </p:stCondLst>
                                  <p:childTnLst>
                                    <p:animMotion origin="layout" path="M -0.01562 -3.7037E-6 L -2.29167E-6 -3.7037E-6 " pathEditMode="relative" rAng="0" ptsTypes="AA">
                                      <p:cBhvr>
                                        <p:cTn id="68" dur="750" fill="hold"/>
                                        <p:tgtEl>
                                          <p:spTgt spid="50"/>
                                        </p:tgtEl>
                                        <p:attrNameLst>
                                          <p:attrName>ppt_x</p:attrName>
                                          <p:attrName>ppt_y</p:attrName>
                                        </p:attrNameLst>
                                      </p:cBhvr>
                                      <p:rCtr x="781" y="0"/>
                                    </p:animMotion>
                                  </p:childTnLst>
                                </p:cTn>
                              </p:par>
                            </p:childTnLst>
                          </p:cTn>
                        </p:par>
                        <p:par>
                          <p:cTn id="69" fill="hold">
                            <p:stCondLst>
                              <p:cond delay="3200"/>
                            </p:stCondLst>
                            <p:childTnLst>
                              <p:par>
                                <p:cTn id="70" presetID="22" presetClass="entr" presetSubtype="8" fill="hold" grpId="0" nodeType="afterEffect">
                                  <p:stCondLst>
                                    <p:cond delay="0"/>
                                  </p:stCondLst>
                                  <p:childTnLst>
                                    <p:set>
                                      <p:cBhvr>
                                        <p:cTn id="71" dur="1" fill="hold">
                                          <p:stCondLst>
                                            <p:cond delay="0"/>
                                          </p:stCondLst>
                                        </p:cTn>
                                        <p:tgtEl>
                                          <p:spTgt spid="82"/>
                                        </p:tgtEl>
                                        <p:attrNameLst>
                                          <p:attrName>style.visibility</p:attrName>
                                        </p:attrNameLst>
                                      </p:cBhvr>
                                      <p:to>
                                        <p:strVal val="visible"/>
                                      </p:to>
                                    </p:set>
                                    <p:animEffect transition="in" filter="wipe(left)">
                                      <p:cBhvr>
                                        <p:cTn id="72" dur="750"/>
                                        <p:tgtEl>
                                          <p:spTgt spid="82"/>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83"/>
                                        </p:tgtEl>
                                        <p:attrNameLst>
                                          <p:attrName>style.visibility</p:attrName>
                                        </p:attrNameLst>
                                      </p:cBhvr>
                                      <p:to>
                                        <p:strVal val="visible"/>
                                      </p:to>
                                    </p:set>
                                    <p:animEffect transition="in" filter="wipe(left)">
                                      <p:cBhvr>
                                        <p:cTn id="75"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6" grpId="0" animBg="1"/>
      <p:bldP spid="56" grpId="1" animBg="1"/>
      <p:bldP spid="56" grpId="2" animBg="1"/>
      <p:bldP spid="57" grpId="0" animBg="1"/>
      <p:bldP spid="57" grpId="1" animBg="1"/>
      <p:bldP spid="57" grpId="2" animBg="1"/>
      <p:bldP spid="82" grpId="0"/>
      <p:bldP spid="83" grpId="0"/>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94" name="TextBox 151"/>
          <p:cNvSpPr txBox="1"/>
          <p:nvPr/>
        </p:nvSpPr>
        <p:spPr>
          <a:xfrm>
            <a:off x="5015984" y="1776433"/>
            <a:ext cx="2918194" cy="5355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800" dirty="0">
                <a:solidFill>
                  <a:schemeClr val="tx1">
                    <a:lumMod val="75000"/>
                    <a:lumOff val="25000"/>
                  </a:schemeClr>
                </a:solidFill>
              </a:rPr>
              <a:t>Experience as reference to your, </a:t>
            </a:r>
            <a:r>
              <a:rPr lang="en-US" altLang="zh-CN" sz="800" dirty="0" err="1">
                <a:solidFill>
                  <a:schemeClr val="tx1">
                    <a:lumMod val="75000"/>
                    <a:lumOff val="25000"/>
                  </a:schemeClr>
                </a:solidFill>
              </a:rPr>
              <a:t>asprudence</a:t>
            </a:r>
            <a:r>
              <a:rPr lang="en-US" altLang="zh-CN" sz="800" dirty="0">
                <a:solidFill>
                  <a:schemeClr val="tx1">
                    <a:lumMod val="75000"/>
                    <a:lumOff val="25000"/>
                  </a:schemeClr>
                </a:solidFill>
              </a:rPr>
              <a:t> as your brother and hope as your sentry. Four short </a:t>
            </a:r>
            <a:r>
              <a:rPr lang="en-US" altLang="zh-CN" sz="800" dirty="0" err="1">
                <a:solidFill>
                  <a:schemeClr val="tx1">
                    <a:lumMod val="75000"/>
                    <a:lumOff val="25000"/>
                  </a:schemeClr>
                </a:solidFill>
              </a:rPr>
              <a:t>toExperience</a:t>
            </a:r>
            <a:r>
              <a:rPr lang="en-US" altLang="zh-CN" sz="800" dirty="0">
                <a:solidFill>
                  <a:schemeClr val="tx1">
                    <a:lumMod val="75000"/>
                    <a:lumOff val="25000"/>
                  </a:schemeClr>
                </a:solidFill>
              </a:rPr>
              <a:t> as reference to your, sentry</a:t>
            </a:r>
          </a:p>
        </p:txBody>
      </p:sp>
      <p:cxnSp>
        <p:nvCxnSpPr>
          <p:cNvPr id="10" name="直接连接符 9"/>
          <p:cNvCxnSpPr/>
          <p:nvPr/>
        </p:nvCxnSpPr>
        <p:spPr>
          <a:xfrm>
            <a:off x="5066918" y="2378772"/>
            <a:ext cx="2788746" cy="0"/>
          </a:xfrm>
          <a:prstGeom prst="line">
            <a:avLst/>
          </a:prstGeom>
          <a:ln>
            <a:solidFill>
              <a:schemeClr val="bg1">
                <a:lumMod val="50000"/>
                <a:alpha val="63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65" name="Freeform 7"/>
          <p:cNvSpPr>
            <a:spLocks/>
          </p:cNvSpPr>
          <p:nvPr/>
        </p:nvSpPr>
        <p:spPr bwMode="auto">
          <a:xfrm>
            <a:off x="3260870" y="2402546"/>
            <a:ext cx="1142554" cy="1288899"/>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blipFill>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a:fillRect t="723"/>
            </a:stretch>
          </a:blipFill>
          <a:ln w="22225">
            <a:solidFill>
              <a:schemeClr val="bg1"/>
            </a:solidFill>
          </a:ln>
          <a:effectLst>
            <a:outerShdw blurRad="431800" dist="368300" dir="2700000" algn="tl" rotWithShape="0">
              <a:schemeClr val="bg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461" tIns="41230" rIns="82461" bIns="41230" numCol="1" spcCol="0" rtlCol="0" fromWordArt="0" anchor="ctr" anchorCtr="0" forceAA="0" compatLnSpc="1">
            <a:prstTxWarp prst="textNoShape">
              <a:avLst/>
            </a:prstTxWarp>
            <a:noAutofit/>
          </a:bodyPr>
          <a:lstStyle/>
          <a:p>
            <a:pPr algn="ctr"/>
            <a:endParaRPr lang="zh-CN" altLang="en-US">
              <a:solidFill>
                <a:schemeClr val="lt1"/>
              </a:solidFill>
            </a:endParaRPr>
          </a:p>
        </p:txBody>
      </p:sp>
      <p:pic>
        <p:nvPicPr>
          <p:cNvPr id="69" name="图片 6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89094" y="1280160"/>
            <a:ext cx="1105455" cy="1158175"/>
          </a:xfrm>
          <a:custGeom>
            <a:avLst/>
            <a:gdLst>
              <a:gd name="connsiteX0" fmla="*/ 637222 w 1274443"/>
              <a:gd name="connsiteY0" fmla="*/ 0 h 1450128"/>
              <a:gd name="connsiteX1" fmla="*/ 714050 w 1274443"/>
              <a:gd name="connsiteY1" fmla="*/ 15811 h 1450128"/>
              <a:gd name="connsiteX2" fmla="*/ 1199121 w 1274443"/>
              <a:gd name="connsiteY2" fmla="*/ 259758 h 1450128"/>
              <a:gd name="connsiteX3" fmla="*/ 1274443 w 1274443"/>
              <a:gd name="connsiteY3" fmla="*/ 383237 h 1450128"/>
              <a:gd name="connsiteX4" fmla="*/ 1274443 w 1274443"/>
              <a:gd name="connsiteY4" fmla="*/ 1066891 h 1450128"/>
              <a:gd name="connsiteX5" fmla="*/ 1199121 w 1274443"/>
              <a:gd name="connsiteY5" fmla="*/ 1190370 h 1450128"/>
              <a:gd name="connsiteX6" fmla="*/ 714050 w 1274443"/>
              <a:gd name="connsiteY6" fmla="*/ 1434317 h 1450128"/>
              <a:gd name="connsiteX7" fmla="*/ 560394 w 1274443"/>
              <a:gd name="connsiteY7" fmla="*/ 1434317 h 1450128"/>
              <a:gd name="connsiteX8" fmla="*/ 75322 w 1274443"/>
              <a:gd name="connsiteY8" fmla="*/ 1190370 h 1450128"/>
              <a:gd name="connsiteX9" fmla="*/ 0 w 1274443"/>
              <a:gd name="connsiteY9" fmla="*/ 1066891 h 1450128"/>
              <a:gd name="connsiteX10" fmla="*/ 0 w 1274443"/>
              <a:gd name="connsiteY10" fmla="*/ 383237 h 1450128"/>
              <a:gd name="connsiteX11" fmla="*/ 75322 w 1274443"/>
              <a:gd name="connsiteY11" fmla="*/ 259758 h 1450128"/>
              <a:gd name="connsiteX12" fmla="*/ 560394 w 1274443"/>
              <a:gd name="connsiteY12" fmla="*/ 15811 h 1450128"/>
              <a:gd name="connsiteX13" fmla="*/ 637222 w 1274443"/>
              <a:gd name="connsiteY13" fmla="*/ 0 h 1450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4443" h="1450128">
                <a:moveTo>
                  <a:pt x="637222" y="0"/>
                </a:moveTo>
                <a:cubicBezTo>
                  <a:pt x="665091" y="0"/>
                  <a:pt x="692960" y="5270"/>
                  <a:pt x="714050" y="15811"/>
                </a:cubicBezTo>
                <a:cubicBezTo>
                  <a:pt x="1199121" y="259758"/>
                  <a:pt x="1199121" y="259758"/>
                  <a:pt x="1199121" y="259758"/>
                </a:cubicBezTo>
                <a:cubicBezTo>
                  <a:pt x="1241302" y="280840"/>
                  <a:pt x="1274443" y="338062"/>
                  <a:pt x="1274443" y="383237"/>
                </a:cubicBezTo>
                <a:cubicBezTo>
                  <a:pt x="1274443" y="1066891"/>
                  <a:pt x="1274443" y="1066891"/>
                  <a:pt x="1274443" y="1066891"/>
                </a:cubicBezTo>
                <a:cubicBezTo>
                  <a:pt x="1274443" y="1115078"/>
                  <a:pt x="1241302" y="1169289"/>
                  <a:pt x="1199121" y="1190370"/>
                </a:cubicBezTo>
                <a:cubicBezTo>
                  <a:pt x="714050" y="1434317"/>
                  <a:pt x="714050" y="1434317"/>
                  <a:pt x="714050" y="1434317"/>
                </a:cubicBezTo>
                <a:cubicBezTo>
                  <a:pt x="671870" y="1455399"/>
                  <a:pt x="602574" y="1455399"/>
                  <a:pt x="560394" y="1434317"/>
                </a:cubicBezTo>
                <a:cubicBezTo>
                  <a:pt x="75322" y="1190370"/>
                  <a:pt x="75322" y="1190370"/>
                  <a:pt x="75322" y="1190370"/>
                </a:cubicBezTo>
                <a:cubicBezTo>
                  <a:pt x="33142" y="1169289"/>
                  <a:pt x="0" y="1115078"/>
                  <a:pt x="0" y="1066891"/>
                </a:cubicBezTo>
                <a:cubicBezTo>
                  <a:pt x="0" y="383237"/>
                  <a:pt x="0" y="383237"/>
                  <a:pt x="0" y="383237"/>
                </a:cubicBezTo>
                <a:cubicBezTo>
                  <a:pt x="0" y="338062"/>
                  <a:pt x="33142" y="280840"/>
                  <a:pt x="75322" y="259758"/>
                </a:cubicBezTo>
                <a:lnTo>
                  <a:pt x="560394" y="15811"/>
                </a:lnTo>
                <a:cubicBezTo>
                  <a:pt x="581484" y="5270"/>
                  <a:pt x="609353" y="0"/>
                  <a:pt x="637222" y="0"/>
                </a:cubicBezTo>
                <a:close/>
              </a:path>
            </a:pathLst>
          </a:custGeom>
          <a:blipFill>
            <a:blip r:embed="rId6" cstate="screen">
              <a:extLst>
                <a:ext uri="{28A0092B-C50C-407E-A947-70E740481C1C}">
                  <a14:useLocalDpi xmlns:a14="http://schemas.microsoft.com/office/drawing/2010/main"/>
                </a:ext>
              </a:extLst>
            </a:blip>
            <a:stretch>
              <a:fillRect/>
            </a:stretch>
          </a:blipFill>
          <a:ln w="12700">
            <a:solidFill>
              <a:schemeClr val="bg1"/>
            </a:solidFill>
          </a:ln>
          <a:effectLst>
            <a:outerShdw blurRad="431800" dist="368300" dir="2700000" algn="tl" rotWithShape="0">
              <a:schemeClr val="bg1">
                <a:lumMod val="50000"/>
                <a:alpha val="32000"/>
              </a:schemeClr>
            </a:outerShdw>
          </a:effectLst>
        </p:spPr>
      </p:pic>
      <p:pic>
        <p:nvPicPr>
          <p:cNvPr id="70" name="图片 6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451406" y="3434080"/>
            <a:ext cx="1134023" cy="1158240"/>
          </a:xfrm>
          <a:custGeom>
            <a:avLst/>
            <a:gdLst>
              <a:gd name="connsiteX0" fmla="*/ 637222 w 1274443"/>
              <a:gd name="connsiteY0" fmla="*/ 0 h 1450128"/>
              <a:gd name="connsiteX1" fmla="*/ 714050 w 1274443"/>
              <a:gd name="connsiteY1" fmla="*/ 15811 h 1450128"/>
              <a:gd name="connsiteX2" fmla="*/ 1199121 w 1274443"/>
              <a:gd name="connsiteY2" fmla="*/ 259758 h 1450128"/>
              <a:gd name="connsiteX3" fmla="*/ 1274443 w 1274443"/>
              <a:gd name="connsiteY3" fmla="*/ 383237 h 1450128"/>
              <a:gd name="connsiteX4" fmla="*/ 1274443 w 1274443"/>
              <a:gd name="connsiteY4" fmla="*/ 1066891 h 1450128"/>
              <a:gd name="connsiteX5" fmla="*/ 1199121 w 1274443"/>
              <a:gd name="connsiteY5" fmla="*/ 1190370 h 1450128"/>
              <a:gd name="connsiteX6" fmla="*/ 714050 w 1274443"/>
              <a:gd name="connsiteY6" fmla="*/ 1434317 h 1450128"/>
              <a:gd name="connsiteX7" fmla="*/ 560394 w 1274443"/>
              <a:gd name="connsiteY7" fmla="*/ 1434317 h 1450128"/>
              <a:gd name="connsiteX8" fmla="*/ 75322 w 1274443"/>
              <a:gd name="connsiteY8" fmla="*/ 1190370 h 1450128"/>
              <a:gd name="connsiteX9" fmla="*/ 0 w 1274443"/>
              <a:gd name="connsiteY9" fmla="*/ 1066891 h 1450128"/>
              <a:gd name="connsiteX10" fmla="*/ 0 w 1274443"/>
              <a:gd name="connsiteY10" fmla="*/ 383237 h 1450128"/>
              <a:gd name="connsiteX11" fmla="*/ 75322 w 1274443"/>
              <a:gd name="connsiteY11" fmla="*/ 259758 h 1450128"/>
              <a:gd name="connsiteX12" fmla="*/ 560394 w 1274443"/>
              <a:gd name="connsiteY12" fmla="*/ 15811 h 1450128"/>
              <a:gd name="connsiteX13" fmla="*/ 637222 w 1274443"/>
              <a:gd name="connsiteY13" fmla="*/ 0 h 1450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4443" h="1450128">
                <a:moveTo>
                  <a:pt x="637222" y="0"/>
                </a:moveTo>
                <a:cubicBezTo>
                  <a:pt x="665091" y="0"/>
                  <a:pt x="692960" y="5270"/>
                  <a:pt x="714050" y="15811"/>
                </a:cubicBezTo>
                <a:cubicBezTo>
                  <a:pt x="1199121" y="259758"/>
                  <a:pt x="1199121" y="259758"/>
                  <a:pt x="1199121" y="259758"/>
                </a:cubicBezTo>
                <a:cubicBezTo>
                  <a:pt x="1241302" y="280840"/>
                  <a:pt x="1274443" y="338062"/>
                  <a:pt x="1274443" y="383237"/>
                </a:cubicBezTo>
                <a:cubicBezTo>
                  <a:pt x="1274443" y="1066891"/>
                  <a:pt x="1274443" y="1066891"/>
                  <a:pt x="1274443" y="1066891"/>
                </a:cubicBezTo>
                <a:cubicBezTo>
                  <a:pt x="1274443" y="1115078"/>
                  <a:pt x="1241302" y="1169289"/>
                  <a:pt x="1199121" y="1190370"/>
                </a:cubicBezTo>
                <a:cubicBezTo>
                  <a:pt x="714050" y="1434317"/>
                  <a:pt x="714050" y="1434317"/>
                  <a:pt x="714050" y="1434317"/>
                </a:cubicBezTo>
                <a:cubicBezTo>
                  <a:pt x="671870" y="1455399"/>
                  <a:pt x="602574" y="1455399"/>
                  <a:pt x="560394" y="1434317"/>
                </a:cubicBezTo>
                <a:cubicBezTo>
                  <a:pt x="75322" y="1190370"/>
                  <a:pt x="75322" y="1190370"/>
                  <a:pt x="75322" y="1190370"/>
                </a:cubicBezTo>
                <a:cubicBezTo>
                  <a:pt x="33142" y="1169289"/>
                  <a:pt x="0" y="1115078"/>
                  <a:pt x="0" y="1066891"/>
                </a:cubicBezTo>
                <a:cubicBezTo>
                  <a:pt x="0" y="383237"/>
                  <a:pt x="0" y="383237"/>
                  <a:pt x="0" y="383237"/>
                </a:cubicBezTo>
                <a:cubicBezTo>
                  <a:pt x="0" y="338062"/>
                  <a:pt x="33142" y="280840"/>
                  <a:pt x="75322" y="259758"/>
                </a:cubicBezTo>
                <a:lnTo>
                  <a:pt x="560394" y="15811"/>
                </a:lnTo>
                <a:cubicBezTo>
                  <a:pt x="581484" y="5270"/>
                  <a:pt x="609353" y="0"/>
                  <a:pt x="637222" y="0"/>
                </a:cubicBezTo>
                <a:close/>
              </a:path>
            </a:pathLst>
          </a:custGeom>
          <a:blipFill>
            <a:blip r:embed="rId8" cstate="screen">
              <a:extLst>
                <a:ext uri="{28A0092B-C50C-407E-A947-70E740481C1C}">
                  <a14:useLocalDpi xmlns:a14="http://schemas.microsoft.com/office/drawing/2010/main"/>
                </a:ext>
              </a:extLst>
            </a:blip>
            <a:stretch>
              <a:fillRect t="723"/>
            </a:stretch>
          </a:blipFill>
          <a:ln w="12700">
            <a:solidFill>
              <a:schemeClr val="bg1"/>
            </a:solidFill>
          </a:ln>
          <a:effectLst>
            <a:outerShdw blurRad="431800" dist="368300" dir="2700000" algn="tl" rotWithShape="0">
              <a:schemeClr val="bg1">
                <a:lumMod val="50000"/>
                <a:alpha val="32000"/>
              </a:schemeClr>
            </a:outerShdw>
          </a:effectLst>
        </p:spPr>
      </p:pic>
      <p:grpSp>
        <p:nvGrpSpPr>
          <p:cNvPr id="76" name="组合 75"/>
          <p:cNvGrpSpPr/>
          <p:nvPr/>
        </p:nvGrpSpPr>
        <p:grpSpPr>
          <a:xfrm>
            <a:off x="2754688" y="1595522"/>
            <a:ext cx="922866" cy="912771"/>
            <a:chOff x="2600199" y="1180547"/>
            <a:chExt cx="968712" cy="958115"/>
          </a:xfrm>
          <a:effectLst>
            <a:outerShdw blurRad="431800" dist="368300" dir="2700000" algn="tl" rotWithShape="0">
              <a:schemeClr val="bg1">
                <a:lumMod val="50000"/>
                <a:alpha val="32000"/>
              </a:schemeClr>
            </a:outerShdw>
          </a:effectLst>
        </p:grpSpPr>
        <p:sp>
          <p:nvSpPr>
            <p:cNvPr id="77" name="Freeform 7"/>
            <p:cNvSpPr>
              <a:spLocks/>
            </p:cNvSpPr>
            <p:nvPr/>
          </p:nvSpPr>
          <p:spPr bwMode="auto">
            <a:xfrm>
              <a:off x="2600199" y="1180547"/>
              <a:ext cx="849328" cy="958115"/>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a:gsLst>
                <a:gs pos="100000">
                  <a:srgbClr val="003EDA"/>
                </a:gs>
                <a:gs pos="41000">
                  <a:schemeClr val="accent1"/>
                </a:gs>
              </a:gsLst>
              <a:lin ang="13500000" scaled="0"/>
            </a:gradFill>
            <a:ln w="15875">
              <a:solidFill>
                <a:schemeClr val="bg1"/>
              </a:solidFill>
            </a:ln>
            <a:effectLst>
              <a:outerShdw blurRad="76200" dir="2700000" algn="tl"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461" tIns="41230" rIns="82461" bIns="4123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8" name="TextBox 77"/>
            <p:cNvSpPr txBox="1"/>
            <p:nvPr/>
          </p:nvSpPr>
          <p:spPr>
            <a:xfrm>
              <a:off x="2764516" y="1498642"/>
              <a:ext cx="804395" cy="290760"/>
            </a:xfrm>
            <a:prstGeom prst="rect">
              <a:avLst/>
            </a:prstGeom>
            <a:noFill/>
            <a:effectLst>
              <a:outerShdw blurRad="76200" dir="2700000" algn="tl" rotWithShape="0">
                <a:schemeClr val="bg1">
                  <a:lumMod val="75000"/>
                  <a:alpha val="40000"/>
                </a:schemeClr>
              </a:outerShdw>
            </a:effectLst>
          </p:spPr>
          <p:txBody>
            <a:bodyPr wrap="square" rtlCol="0">
              <a:spAutoFit/>
            </a:bodyPr>
            <a:lstStyle/>
            <a:p>
              <a:r>
                <a:rPr lang="zh-CN" altLang="en-US" sz="1200" spc="100" dirty="0" smtClean="0">
                  <a:solidFill>
                    <a:schemeClr val="bg1"/>
                  </a:solidFill>
                  <a:latin typeface="微软雅黑" pitchFamily="34" charset="-122"/>
                  <a:ea typeface="微软雅黑" pitchFamily="34" charset="-122"/>
                </a:rPr>
                <a:t>跨越</a:t>
              </a:r>
            </a:p>
          </p:txBody>
        </p:sp>
      </p:grpSp>
      <p:grpSp>
        <p:nvGrpSpPr>
          <p:cNvPr id="83" name="组合 82"/>
          <p:cNvGrpSpPr/>
          <p:nvPr/>
        </p:nvGrpSpPr>
        <p:grpSpPr>
          <a:xfrm>
            <a:off x="951756" y="2362960"/>
            <a:ext cx="1026520" cy="1158006"/>
            <a:chOff x="707701" y="1909866"/>
            <a:chExt cx="1077515" cy="1215533"/>
          </a:xfrm>
          <a:effectLst>
            <a:outerShdw blurRad="431800" dist="368300" dir="2700000" algn="tl" rotWithShape="0">
              <a:schemeClr val="bg1">
                <a:lumMod val="50000"/>
                <a:alpha val="32000"/>
              </a:schemeClr>
            </a:outerShdw>
          </a:effectLst>
        </p:grpSpPr>
        <p:sp>
          <p:nvSpPr>
            <p:cNvPr id="84" name="Freeform 7"/>
            <p:cNvSpPr>
              <a:spLocks/>
            </p:cNvSpPr>
            <p:nvPr/>
          </p:nvSpPr>
          <p:spPr bwMode="auto">
            <a:xfrm>
              <a:off x="707701" y="1909866"/>
              <a:ext cx="1077515" cy="1215533"/>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rgbClr val="C7C7C7">
                    <a:lumMod val="90000"/>
                    <a:lumOff val="10000"/>
                  </a:srgbClr>
                </a:gs>
              </a:gsLst>
              <a:lin ang="13500000" scaled="1"/>
              <a:tileRect/>
            </a:gradFill>
            <a:ln w="15875">
              <a:solidFill>
                <a:schemeClr val="bg1"/>
              </a:solidFill>
            </a:ln>
            <a:effectLst>
              <a:outerShdw blurRad="419100" dist="444500" dir="2700000" sx="90000" sy="90000" algn="tl" rotWithShape="0">
                <a:schemeClr val="tx1">
                  <a:lumMod val="50000"/>
                  <a:lumOff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85" name="TextBox 84"/>
            <p:cNvSpPr txBox="1"/>
            <p:nvPr/>
          </p:nvSpPr>
          <p:spPr>
            <a:xfrm>
              <a:off x="833797" y="2544448"/>
              <a:ext cx="731268" cy="290760"/>
            </a:xfrm>
            <a:prstGeom prst="rect">
              <a:avLst/>
            </a:prstGeom>
            <a:noFill/>
            <a:ln w="15875">
              <a:noFill/>
            </a:ln>
            <a:effectLst>
              <a:outerShdw blurRad="419100" dist="444500" dir="2700000" sx="90000" sy="90000" algn="tl" rotWithShape="0">
                <a:schemeClr val="tx1">
                  <a:lumMod val="50000"/>
                  <a:lumOff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200" dirty="0">
                  <a:solidFill>
                    <a:schemeClr val="tx1">
                      <a:lumMod val="65000"/>
                      <a:lumOff val="35000"/>
                    </a:schemeClr>
                  </a:solidFill>
                </a:rPr>
                <a:t>拓展</a:t>
              </a:r>
            </a:p>
          </p:txBody>
        </p:sp>
        <p:sp>
          <p:nvSpPr>
            <p:cNvPr id="86" name="Freeform 6"/>
            <p:cNvSpPr>
              <a:spLocks noEditPoints="1"/>
            </p:cNvSpPr>
            <p:nvPr/>
          </p:nvSpPr>
          <p:spPr bwMode="auto">
            <a:xfrm>
              <a:off x="990064" y="2232204"/>
              <a:ext cx="418733" cy="243238"/>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chemeClr val="accent1"/>
            </a:solidFill>
            <a:ln w="15875">
              <a:noFill/>
            </a:ln>
            <a:effectLst>
              <a:outerShdw blurRad="419100" dist="444500" dir="2700000" sx="90000" sy="90000" algn="tl" rotWithShape="0">
                <a:schemeClr val="tx1">
                  <a:lumMod val="50000"/>
                  <a:lumOff val="50000"/>
                  <a:alpha val="27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solidFill>
                  <a:schemeClr val="accent1"/>
                </a:solidFill>
              </a:endParaRPr>
            </a:p>
          </p:txBody>
        </p:sp>
      </p:grpSp>
      <p:sp>
        <p:nvSpPr>
          <p:cNvPr id="87" name="圆角矩形 86"/>
          <p:cNvSpPr/>
          <p:nvPr/>
        </p:nvSpPr>
        <p:spPr>
          <a:xfrm>
            <a:off x="5086164" y="1406436"/>
            <a:ext cx="892697" cy="265270"/>
          </a:xfrm>
          <a:prstGeom prst="roundRect">
            <a:avLst>
              <a:gd name="adj" fmla="val 2268"/>
            </a:avLst>
          </a:prstGeom>
          <a:gradFill>
            <a:gsLst>
              <a:gs pos="100000">
                <a:srgbClr val="1971FF"/>
              </a:gs>
              <a:gs pos="31000">
                <a:schemeClr val="accent1"/>
              </a:gs>
            </a:gsLst>
            <a:lin ang="2700000" scaled="1"/>
          </a:gradFill>
          <a:ln w="12700">
            <a:solidFill>
              <a:schemeClr val="bg1"/>
            </a:solidFill>
          </a:ln>
          <a:effectLst>
            <a:outerShdw blurRad="127000" dist="177800" dir="2700000" sx="90000" sy="90000" algn="tl" rotWithShape="0">
              <a:schemeClr val="tx1">
                <a:lumMod val="50000"/>
                <a:lumOff val="50000"/>
                <a:alpha val="5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8" name="TextBox 87"/>
          <p:cNvSpPr txBox="1"/>
          <p:nvPr/>
        </p:nvSpPr>
        <p:spPr>
          <a:xfrm>
            <a:off x="5236954" y="1437891"/>
            <a:ext cx="741908" cy="204171"/>
          </a:xfrm>
          <a:prstGeom prst="rect">
            <a:avLst/>
          </a:prstGeom>
          <a:noFill/>
        </p:spPr>
        <p:txBody>
          <a:bodyPr wrap="square" lIns="34555" tIns="17278" rIns="34555" bIns="17278" rtlCol="0">
            <a:spAutoFit/>
          </a:bodyPr>
          <a:lstStyle/>
          <a:p>
            <a:pPr lvl="0"/>
            <a:r>
              <a:rPr lang="zh-CN" altLang="en-US" sz="1100" dirty="0" smtClean="0">
                <a:solidFill>
                  <a:schemeClr val="bg1"/>
                </a:solidFill>
                <a:latin typeface="+mj-ea"/>
              </a:rPr>
              <a:t>添加标题</a:t>
            </a:r>
            <a:endParaRPr lang="zh-CN" altLang="en-US" sz="1100" dirty="0">
              <a:solidFill>
                <a:schemeClr val="bg1"/>
              </a:solidFill>
              <a:latin typeface="+mj-ea"/>
            </a:endParaRPr>
          </a:p>
        </p:txBody>
      </p:sp>
      <p:grpSp>
        <p:nvGrpSpPr>
          <p:cNvPr id="79" name="组合 78"/>
          <p:cNvGrpSpPr/>
          <p:nvPr/>
        </p:nvGrpSpPr>
        <p:grpSpPr>
          <a:xfrm>
            <a:off x="2103656" y="2400363"/>
            <a:ext cx="1026520" cy="1158006"/>
            <a:chOff x="1916825" y="2025371"/>
            <a:chExt cx="1077515" cy="1215533"/>
          </a:xfrm>
          <a:effectLst>
            <a:outerShdw blurRad="431800" dist="368300" dir="2700000" algn="tl" rotWithShape="0">
              <a:schemeClr val="bg1">
                <a:lumMod val="50000"/>
                <a:alpha val="32000"/>
              </a:schemeClr>
            </a:outerShdw>
          </a:effectLst>
        </p:grpSpPr>
        <p:sp>
          <p:nvSpPr>
            <p:cNvPr id="80" name="Freeform 7"/>
            <p:cNvSpPr>
              <a:spLocks/>
            </p:cNvSpPr>
            <p:nvPr/>
          </p:nvSpPr>
          <p:spPr bwMode="auto">
            <a:xfrm>
              <a:off x="1916825" y="2025371"/>
              <a:ext cx="1077515" cy="1215533"/>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rgbClr val="C7C7C7">
                    <a:lumMod val="90000"/>
                    <a:lumOff val="10000"/>
                  </a:srgbClr>
                </a:gs>
              </a:gsLst>
              <a:lin ang="13500000" scaled="1"/>
              <a:tileRect/>
            </a:gradFill>
            <a:ln w="15875">
              <a:solidFill>
                <a:schemeClr val="bg1"/>
              </a:solidFill>
            </a:ln>
            <a:effectLst>
              <a:outerShdw blurRad="419100" dist="444500" dir="2700000" sx="90000" sy="90000" algn="tl" rotWithShape="0">
                <a:schemeClr val="tx1">
                  <a:lumMod val="50000"/>
                  <a:lumOff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81" name="TextBox 80"/>
            <p:cNvSpPr txBox="1"/>
            <p:nvPr/>
          </p:nvSpPr>
          <p:spPr>
            <a:xfrm>
              <a:off x="2053385" y="2683763"/>
              <a:ext cx="804395" cy="290760"/>
            </a:xfrm>
            <a:prstGeom prst="rect">
              <a:avLst/>
            </a:prstGeom>
            <a:noFill/>
            <a:ln w="15875">
              <a:noFill/>
            </a:ln>
            <a:effectLst>
              <a:outerShdw blurRad="419100" dist="444500" dir="2700000" sx="90000" sy="90000" algn="tl" rotWithShape="0">
                <a:schemeClr val="tx1">
                  <a:lumMod val="50000"/>
                  <a:lumOff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200" dirty="0">
                  <a:solidFill>
                    <a:schemeClr val="tx1">
                      <a:lumMod val="65000"/>
                      <a:lumOff val="35000"/>
                    </a:schemeClr>
                  </a:solidFill>
                </a:rPr>
                <a:t>创新</a:t>
              </a:r>
            </a:p>
          </p:txBody>
        </p:sp>
        <p:sp>
          <p:nvSpPr>
            <p:cNvPr id="82" name="Freeform 44"/>
            <p:cNvSpPr>
              <a:spLocks noEditPoints="1"/>
            </p:cNvSpPr>
            <p:nvPr/>
          </p:nvSpPr>
          <p:spPr bwMode="auto">
            <a:xfrm>
              <a:off x="2205952" y="2280858"/>
              <a:ext cx="466689" cy="375736"/>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accent1"/>
            </a:solidFill>
            <a:ln w="15875">
              <a:noFill/>
            </a:ln>
            <a:effectLst>
              <a:outerShdw blurRad="419100" dist="444500" dir="2700000" sx="90000" sy="90000" algn="tl" rotWithShape="0">
                <a:schemeClr val="tx1">
                  <a:lumMod val="50000"/>
                  <a:lumOff val="50000"/>
                  <a:alpha val="27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solidFill>
                  <a:schemeClr val="lt1"/>
                </a:solidFill>
              </a:endParaRPr>
            </a:p>
          </p:txBody>
        </p:sp>
      </p:grpSp>
      <p:grpSp>
        <p:nvGrpSpPr>
          <p:cNvPr id="2" name="组合 1"/>
          <p:cNvGrpSpPr/>
          <p:nvPr/>
        </p:nvGrpSpPr>
        <p:grpSpPr>
          <a:xfrm>
            <a:off x="2725611" y="3520966"/>
            <a:ext cx="838210" cy="912771"/>
            <a:chOff x="2725611" y="3520966"/>
            <a:chExt cx="838210" cy="912771"/>
          </a:xfrm>
        </p:grpSpPr>
        <p:sp>
          <p:nvSpPr>
            <p:cNvPr id="67" name="Freeform 7"/>
            <p:cNvSpPr>
              <a:spLocks/>
            </p:cNvSpPr>
            <p:nvPr/>
          </p:nvSpPr>
          <p:spPr bwMode="auto">
            <a:xfrm>
              <a:off x="2725611" y="3520966"/>
              <a:ext cx="809133" cy="912771"/>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rgbClr val="C7C7C7">
                    <a:lumMod val="90000"/>
                    <a:lumOff val="10000"/>
                  </a:srgbClr>
                </a:gs>
              </a:gsLst>
              <a:lin ang="13500000" scaled="1"/>
              <a:tileRect/>
            </a:gradFill>
            <a:ln w="15875">
              <a:solidFill>
                <a:schemeClr val="bg1"/>
              </a:solidFill>
            </a:ln>
            <a:effectLst>
              <a:outerShdw blurRad="419100" dist="444500" dir="2700000" sx="90000" sy="90000" algn="tl" rotWithShape="0">
                <a:schemeClr val="tx1">
                  <a:lumMod val="50000"/>
                  <a:lumOff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68" name="TextBox 67"/>
            <p:cNvSpPr txBox="1"/>
            <p:nvPr/>
          </p:nvSpPr>
          <p:spPr>
            <a:xfrm>
              <a:off x="2834847" y="3806284"/>
              <a:ext cx="728974" cy="276999"/>
            </a:xfrm>
            <a:prstGeom prst="rect">
              <a:avLst/>
            </a:prstGeom>
            <a:noFill/>
            <a:effectLst>
              <a:outerShdw blurRad="76200" dir="2700000" algn="tl" rotWithShape="0">
                <a:schemeClr val="bg1">
                  <a:lumMod val="75000"/>
                  <a:alpha val="40000"/>
                </a:schemeClr>
              </a:outerShdw>
            </a:effectLst>
          </p:spPr>
          <p:txBody>
            <a:bodyPr wrap="square" rtlCol="0">
              <a:spAutoFit/>
            </a:bodyPr>
            <a:lstStyle/>
            <a:p>
              <a:r>
                <a:rPr lang="zh-CN" altLang="en-US" sz="1200" spc="100" dirty="0" smtClean="0">
                  <a:solidFill>
                    <a:schemeClr val="accent1"/>
                  </a:solidFill>
                  <a:latin typeface="微软雅黑" pitchFamily="34" charset="-122"/>
                  <a:ea typeface="微软雅黑" pitchFamily="34" charset="-122"/>
                </a:rPr>
                <a:t>引领</a:t>
              </a:r>
            </a:p>
          </p:txBody>
        </p:sp>
      </p:grpSp>
      <p:sp>
        <p:nvSpPr>
          <p:cNvPr id="39" name="椭圆 38"/>
          <p:cNvSpPr/>
          <p:nvPr/>
        </p:nvSpPr>
        <p:spPr>
          <a:xfrm>
            <a:off x="5112462" y="3470504"/>
            <a:ext cx="510128" cy="510126"/>
          </a:xfrm>
          <a:prstGeom prst="ellipse">
            <a:avLst/>
          </a:prstGeom>
          <a:gradFill flip="none" rotWithShape="1">
            <a:gsLst>
              <a:gs pos="0">
                <a:schemeClr val="bg1"/>
              </a:gs>
              <a:gs pos="36000">
                <a:schemeClr val="bg1"/>
              </a:gs>
              <a:gs pos="100000">
                <a:srgbClr val="C7C7C7">
                  <a:lumMod val="98000"/>
                  <a:lumOff val="2000"/>
                </a:srgbClr>
              </a:gs>
            </a:gsLst>
            <a:lin ang="13500000" scaled="1"/>
            <a:tileRect/>
          </a:gradFill>
          <a:ln w="15875">
            <a:solidFill>
              <a:schemeClr val="bg1"/>
            </a:solidFill>
          </a:ln>
          <a:effectLst>
            <a:outerShdw blurRad="419100" dist="444500" dir="2700000" sx="90000" sy="90000" algn="tl" rotWithShape="0">
              <a:schemeClr val="tx1">
                <a:lumMod val="50000"/>
                <a:lumOff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40" name="Freeform 71"/>
          <p:cNvSpPr>
            <a:spLocks noEditPoints="1"/>
          </p:cNvSpPr>
          <p:nvPr/>
        </p:nvSpPr>
        <p:spPr bwMode="auto">
          <a:xfrm>
            <a:off x="5239191" y="3630136"/>
            <a:ext cx="235150" cy="168538"/>
          </a:xfrm>
          <a:custGeom>
            <a:avLst/>
            <a:gdLst>
              <a:gd name="T0" fmla="*/ 260 w 281"/>
              <a:gd name="T1" fmla="*/ 21 h 207"/>
              <a:gd name="T2" fmla="*/ 217 w 281"/>
              <a:gd name="T3" fmla="*/ 21 h 207"/>
              <a:gd name="T4" fmla="*/ 218 w 281"/>
              <a:gd name="T5" fmla="*/ 21 h 207"/>
              <a:gd name="T6" fmla="*/ 197 w 281"/>
              <a:gd name="T7" fmla="*/ 0 h 207"/>
              <a:gd name="T8" fmla="*/ 86 w 281"/>
              <a:gd name="T9" fmla="*/ 0 h 207"/>
              <a:gd name="T10" fmla="*/ 65 w 281"/>
              <a:gd name="T11" fmla="*/ 21 h 207"/>
              <a:gd name="T12" fmla="*/ 65 w 281"/>
              <a:gd name="T13" fmla="*/ 21 h 207"/>
              <a:gd name="T14" fmla="*/ 20 w 281"/>
              <a:gd name="T15" fmla="*/ 21 h 207"/>
              <a:gd name="T16" fmla="*/ 0 w 281"/>
              <a:gd name="T17" fmla="*/ 42 h 207"/>
              <a:gd name="T18" fmla="*/ 0 w 281"/>
              <a:gd name="T19" fmla="*/ 187 h 207"/>
              <a:gd name="T20" fmla="*/ 20 w 281"/>
              <a:gd name="T21" fmla="*/ 207 h 207"/>
              <a:gd name="T22" fmla="*/ 260 w 281"/>
              <a:gd name="T23" fmla="*/ 207 h 207"/>
              <a:gd name="T24" fmla="*/ 281 w 281"/>
              <a:gd name="T25" fmla="*/ 187 h 207"/>
              <a:gd name="T26" fmla="*/ 281 w 281"/>
              <a:gd name="T27" fmla="*/ 42 h 207"/>
              <a:gd name="T28" fmla="*/ 260 w 281"/>
              <a:gd name="T29" fmla="*/ 21 h 207"/>
              <a:gd name="T30" fmla="*/ 141 w 281"/>
              <a:gd name="T31" fmla="*/ 181 h 207"/>
              <a:gd name="T32" fmla="*/ 69 w 281"/>
              <a:gd name="T33" fmla="*/ 109 h 207"/>
              <a:gd name="T34" fmla="*/ 141 w 281"/>
              <a:gd name="T35" fmla="*/ 36 h 207"/>
              <a:gd name="T36" fmla="*/ 214 w 281"/>
              <a:gd name="T37" fmla="*/ 109 h 207"/>
              <a:gd name="T38" fmla="*/ 141 w 281"/>
              <a:gd name="T39" fmla="*/ 18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07">
                <a:moveTo>
                  <a:pt x="260" y="21"/>
                </a:moveTo>
                <a:cubicBezTo>
                  <a:pt x="217" y="21"/>
                  <a:pt x="217" y="21"/>
                  <a:pt x="217" y="21"/>
                </a:cubicBezTo>
                <a:cubicBezTo>
                  <a:pt x="218" y="21"/>
                  <a:pt x="218" y="21"/>
                  <a:pt x="218" y="21"/>
                </a:cubicBezTo>
                <a:cubicBezTo>
                  <a:pt x="218" y="9"/>
                  <a:pt x="208" y="0"/>
                  <a:pt x="197" y="0"/>
                </a:cubicBezTo>
                <a:cubicBezTo>
                  <a:pt x="86" y="0"/>
                  <a:pt x="86" y="0"/>
                  <a:pt x="86" y="0"/>
                </a:cubicBezTo>
                <a:cubicBezTo>
                  <a:pt x="75" y="0"/>
                  <a:pt x="65" y="9"/>
                  <a:pt x="65" y="21"/>
                </a:cubicBezTo>
                <a:cubicBezTo>
                  <a:pt x="65" y="21"/>
                  <a:pt x="65" y="21"/>
                  <a:pt x="65" y="21"/>
                </a:cubicBezTo>
                <a:cubicBezTo>
                  <a:pt x="20" y="21"/>
                  <a:pt x="20" y="21"/>
                  <a:pt x="20" y="21"/>
                </a:cubicBezTo>
                <a:cubicBezTo>
                  <a:pt x="9" y="21"/>
                  <a:pt x="0" y="31"/>
                  <a:pt x="0" y="42"/>
                </a:cubicBezTo>
                <a:cubicBezTo>
                  <a:pt x="0" y="187"/>
                  <a:pt x="0" y="187"/>
                  <a:pt x="0" y="187"/>
                </a:cubicBezTo>
                <a:cubicBezTo>
                  <a:pt x="0" y="198"/>
                  <a:pt x="9" y="207"/>
                  <a:pt x="20" y="207"/>
                </a:cubicBezTo>
                <a:cubicBezTo>
                  <a:pt x="260" y="207"/>
                  <a:pt x="260" y="207"/>
                  <a:pt x="260" y="207"/>
                </a:cubicBezTo>
                <a:cubicBezTo>
                  <a:pt x="271" y="207"/>
                  <a:pt x="281" y="198"/>
                  <a:pt x="281" y="187"/>
                </a:cubicBezTo>
                <a:cubicBezTo>
                  <a:pt x="281" y="42"/>
                  <a:pt x="281" y="42"/>
                  <a:pt x="281" y="42"/>
                </a:cubicBezTo>
                <a:cubicBezTo>
                  <a:pt x="281" y="31"/>
                  <a:pt x="271" y="21"/>
                  <a:pt x="260" y="21"/>
                </a:cubicBezTo>
                <a:close/>
                <a:moveTo>
                  <a:pt x="141" y="181"/>
                </a:moveTo>
                <a:cubicBezTo>
                  <a:pt x="101" y="181"/>
                  <a:pt x="69" y="149"/>
                  <a:pt x="69" y="109"/>
                </a:cubicBezTo>
                <a:cubicBezTo>
                  <a:pt x="69" y="69"/>
                  <a:pt x="101" y="36"/>
                  <a:pt x="141" y="36"/>
                </a:cubicBezTo>
                <a:cubicBezTo>
                  <a:pt x="181" y="36"/>
                  <a:pt x="214" y="69"/>
                  <a:pt x="214" y="109"/>
                </a:cubicBezTo>
                <a:cubicBezTo>
                  <a:pt x="214" y="149"/>
                  <a:pt x="181" y="181"/>
                  <a:pt x="141" y="18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1" name="组合 40"/>
          <p:cNvGrpSpPr/>
          <p:nvPr/>
        </p:nvGrpSpPr>
        <p:grpSpPr>
          <a:xfrm>
            <a:off x="5787604" y="2640416"/>
            <a:ext cx="2146573" cy="574861"/>
            <a:chOff x="5805075" y="2545178"/>
            <a:chExt cx="2146573" cy="574861"/>
          </a:xfrm>
        </p:grpSpPr>
        <p:sp>
          <p:nvSpPr>
            <p:cNvPr id="42" name="TextBox 41"/>
            <p:cNvSpPr txBox="1"/>
            <p:nvPr/>
          </p:nvSpPr>
          <p:spPr>
            <a:xfrm>
              <a:off x="5818928" y="2545178"/>
              <a:ext cx="714591" cy="204171"/>
            </a:xfrm>
            <a:prstGeom prst="rect">
              <a:avLst/>
            </a:prstGeom>
            <a:noFill/>
          </p:spPr>
          <p:txBody>
            <a:bodyPr wrap="square" lIns="34554" tIns="17278" rIns="34554" bIns="17278" rtlCol="0">
              <a:spAutoFit/>
            </a:bodyPr>
            <a:lstStyle/>
            <a:p>
              <a:pPr lvl="0"/>
              <a:r>
                <a:rPr lang="zh-CN" altLang="en-US" sz="1100" dirty="0">
                  <a:solidFill>
                    <a:schemeClr val="accent1"/>
                  </a:solidFill>
                  <a:latin typeface="+mj-ea"/>
                  <a:ea typeface="+mj-ea"/>
                </a:rPr>
                <a:t>添加标题</a:t>
              </a:r>
            </a:p>
          </p:txBody>
        </p:sp>
        <p:sp>
          <p:nvSpPr>
            <p:cNvPr id="43" name="矩形 42"/>
            <p:cNvSpPr/>
            <p:nvPr/>
          </p:nvSpPr>
          <p:spPr>
            <a:xfrm>
              <a:off x="5805075" y="2755324"/>
              <a:ext cx="2146573" cy="364715"/>
            </a:xfrm>
            <a:prstGeom prst="rect">
              <a:avLst/>
            </a:prstGeom>
          </p:spPr>
          <p:txBody>
            <a:bodyPr wrap="square" lIns="68580" tIns="34290" rIns="68580" bIns="34290">
              <a:spAutoFit/>
            </a:bodyPr>
            <a:lstStyle/>
            <a:p>
              <a:pPr>
                <a:lnSpc>
                  <a:spcPct val="120000"/>
                </a:lnSpc>
              </a:pPr>
              <a:r>
                <a:rPr lang="en-US" altLang="zh-CN" sz="800" dirty="0">
                  <a:solidFill>
                    <a:schemeClr val="tx1">
                      <a:lumMod val="65000"/>
                      <a:lumOff val="35000"/>
                    </a:schemeClr>
                  </a:solidFill>
                </a:rPr>
                <a:t>Experience as reference to your, as prudence as your brother and hope as your sentry. </a:t>
              </a:r>
              <a:r>
                <a:rPr lang="en-US" altLang="zh-CN" sz="800" dirty="0" smtClean="0">
                  <a:solidFill>
                    <a:schemeClr val="tx1">
                      <a:lumMod val="65000"/>
                      <a:lumOff val="35000"/>
                    </a:schemeClr>
                  </a:solidFill>
                </a:rPr>
                <a:t>Four</a:t>
              </a:r>
              <a:endParaRPr lang="en-US" altLang="zh-CN" sz="800" dirty="0">
                <a:solidFill>
                  <a:schemeClr val="tx1">
                    <a:lumMod val="65000"/>
                    <a:lumOff val="35000"/>
                  </a:schemeClr>
                </a:solidFill>
              </a:endParaRPr>
            </a:p>
          </p:txBody>
        </p:sp>
      </p:grpSp>
      <p:grpSp>
        <p:nvGrpSpPr>
          <p:cNvPr id="44" name="组合 43"/>
          <p:cNvGrpSpPr/>
          <p:nvPr/>
        </p:nvGrpSpPr>
        <p:grpSpPr>
          <a:xfrm>
            <a:off x="5770977" y="3443645"/>
            <a:ext cx="2146573" cy="552094"/>
            <a:chOff x="5818928" y="3659052"/>
            <a:chExt cx="2146573" cy="552094"/>
          </a:xfrm>
        </p:grpSpPr>
        <p:sp>
          <p:nvSpPr>
            <p:cNvPr id="45" name="TextBox 44"/>
            <p:cNvSpPr txBox="1"/>
            <p:nvPr/>
          </p:nvSpPr>
          <p:spPr>
            <a:xfrm>
              <a:off x="5871975" y="3659052"/>
              <a:ext cx="714591" cy="204171"/>
            </a:xfrm>
            <a:prstGeom prst="rect">
              <a:avLst/>
            </a:prstGeom>
            <a:noFill/>
          </p:spPr>
          <p:txBody>
            <a:bodyPr wrap="square" lIns="34554" tIns="17278" rIns="34554" bIns="17278" rtlCol="0">
              <a:spAutoFit/>
            </a:bodyPr>
            <a:lstStyle/>
            <a:p>
              <a:pPr lvl="0"/>
              <a:r>
                <a:rPr lang="zh-CN" altLang="en-US" sz="1100" dirty="0">
                  <a:solidFill>
                    <a:schemeClr val="accent1"/>
                  </a:solidFill>
                  <a:latin typeface="+mj-ea"/>
                  <a:ea typeface="+mj-ea"/>
                </a:rPr>
                <a:t>添加标题</a:t>
              </a:r>
            </a:p>
          </p:txBody>
        </p:sp>
        <p:sp>
          <p:nvSpPr>
            <p:cNvPr id="46" name="矩形 45"/>
            <p:cNvSpPr/>
            <p:nvPr/>
          </p:nvSpPr>
          <p:spPr>
            <a:xfrm>
              <a:off x="5818928" y="3846431"/>
              <a:ext cx="2146573" cy="364715"/>
            </a:xfrm>
            <a:prstGeom prst="rect">
              <a:avLst/>
            </a:prstGeom>
          </p:spPr>
          <p:txBody>
            <a:bodyPr wrap="square" lIns="68580" tIns="34290" rIns="68580" bIns="34290">
              <a:spAutoFit/>
            </a:bodyPr>
            <a:lstStyle/>
            <a:p>
              <a:pPr>
                <a:lnSpc>
                  <a:spcPct val="120000"/>
                </a:lnSpc>
              </a:pPr>
              <a:r>
                <a:rPr lang="en-US" altLang="zh-CN" sz="800" dirty="0">
                  <a:solidFill>
                    <a:schemeClr val="tx1">
                      <a:lumMod val="65000"/>
                      <a:lumOff val="35000"/>
                    </a:schemeClr>
                  </a:solidFill>
                </a:rPr>
                <a:t>Experience as reference to your, as prudence as your brother and hope as your sentry. </a:t>
              </a:r>
              <a:r>
                <a:rPr lang="en-US" altLang="zh-CN" sz="800" dirty="0" smtClean="0">
                  <a:solidFill>
                    <a:schemeClr val="tx1">
                      <a:lumMod val="65000"/>
                      <a:lumOff val="35000"/>
                    </a:schemeClr>
                  </a:solidFill>
                </a:rPr>
                <a:t>Four</a:t>
              </a:r>
              <a:endParaRPr lang="en-US" altLang="zh-CN" sz="800" dirty="0">
                <a:solidFill>
                  <a:schemeClr val="tx1">
                    <a:lumMod val="65000"/>
                    <a:lumOff val="35000"/>
                  </a:schemeClr>
                </a:solidFill>
              </a:endParaRPr>
            </a:p>
          </p:txBody>
        </p:sp>
      </p:grpSp>
      <p:sp>
        <p:nvSpPr>
          <p:cNvPr id="47" name="椭圆 46"/>
          <p:cNvSpPr/>
          <p:nvPr/>
        </p:nvSpPr>
        <p:spPr>
          <a:xfrm>
            <a:off x="5097222" y="2630772"/>
            <a:ext cx="510128" cy="510126"/>
          </a:xfrm>
          <a:prstGeom prst="ellipse">
            <a:avLst/>
          </a:prstGeom>
          <a:gradFill flip="none" rotWithShape="1">
            <a:gsLst>
              <a:gs pos="0">
                <a:schemeClr val="bg1"/>
              </a:gs>
              <a:gs pos="36000">
                <a:schemeClr val="bg1"/>
              </a:gs>
              <a:gs pos="100000">
                <a:srgbClr val="C7C7C7">
                  <a:lumMod val="90000"/>
                  <a:lumOff val="10000"/>
                </a:srgbClr>
              </a:gs>
            </a:gsLst>
            <a:lin ang="13500000" scaled="1"/>
            <a:tileRect/>
          </a:gradFill>
          <a:ln w="15875">
            <a:solidFill>
              <a:schemeClr val="bg1"/>
            </a:solidFill>
          </a:ln>
          <a:effectLst>
            <a:outerShdw blurRad="419100" dist="444500" dir="2700000" sx="90000" sy="90000" algn="tl" rotWithShape="0">
              <a:schemeClr val="tx1">
                <a:lumMod val="50000"/>
                <a:lumOff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48" name="KSO_Shape"/>
          <p:cNvSpPr>
            <a:spLocks/>
          </p:cNvSpPr>
          <p:nvPr/>
        </p:nvSpPr>
        <p:spPr bwMode="auto">
          <a:xfrm>
            <a:off x="5244579" y="2805104"/>
            <a:ext cx="275176" cy="161460"/>
          </a:xfrm>
          <a:custGeom>
            <a:avLst/>
            <a:gdLst>
              <a:gd name="T0" fmla="*/ 1660776 w 2546350"/>
              <a:gd name="T1" fmla="*/ 783048 h 1409701"/>
              <a:gd name="T2" fmla="*/ 1769836 w 2546350"/>
              <a:gd name="T3" fmla="*/ 861918 h 1409701"/>
              <a:gd name="T4" fmla="*/ 921682 w 2546350"/>
              <a:gd name="T5" fmla="*/ 1409701 h 1409701"/>
              <a:gd name="T6" fmla="*/ 729797 w 2546350"/>
              <a:gd name="T7" fmla="*/ 859878 h 1409701"/>
              <a:gd name="T8" fmla="*/ 850647 w 2546350"/>
              <a:gd name="T9" fmla="*/ 778742 h 1409701"/>
              <a:gd name="T10" fmla="*/ 591880 w 2546350"/>
              <a:gd name="T11" fmla="*/ 727368 h 1409701"/>
              <a:gd name="T12" fmla="*/ 778102 w 2546350"/>
              <a:gd name="T13" fmla="*/ 739045 h 1409701"/>
              <a:gd name="T14" fmla="*/ 684667 w 2546350"/>
              <a:gd name="T15" fmla="*/ 817014 h 1409701"/>
              <a:gd name="T16" fmla="*/ 0 w 2546350"/>
              <a:gd name="T17" fmla="*/ 1339155 h 1409701"/>
              <a:gd name="T18" fmla="*/ 77074 w 2546350"/>
              <a:gd name="T19" fmla="*/ 740308 h 1409701"/>
              <a:gd name="T20" fmla="*/ 449520 w 2546350"/>
              <a:gd name="T21" fmla="*/ 727368 h 1409701"/>
              <a:gd name="T22" fmla="*/ 2425273 w 2546350"/>
              <a:gd name="T23" fmla="*/ 707077 h 1409701"/>
              <a:gd name="T24" fmla="*/ 2545217 w 2546350"/>
              <a:gd name="T25" fmla="*/ 788440 h 1409701"/>
              <a:gd name="T26" fmla="*/ 2353389 w 2546350"/>
              <a:gd name="T27" fmla="*/ 1338263 h 1409701"/>
              <a:gd name="T28" fmla="*/ 1748292 w 2546350"/>
              <a:gd name="T29" fmla="*/ 761030 h 1409701"/>
              <a:gd name="T30" fmla="*/ 1751639 w 2546350"/>
              <a:gd name="T31" fmla="*/ 672628 h 1409701"/>
              <a:gd name="T32" fmla="*/ 1318533 w 2546350"/>
              <a:gd name="T33" fmla="*/ 82101 h 1409701"/>
              <a:gd name="T34" fmla="*/ 1428751 w 2546350"/>
              <a:gd name="T35" fmla="*/ 162185 h 1409701"/>
              <a:gd name="T36" fmla="*/ 1493838 w 2546350"/>
              <a:gd name="T37" fmla="*/ 298986 h 1409701"/>
              <a:gd name="T38" fmla="*/ 1524257 w 2546350"/>
              <a:gd name="T39" fmla="*/ 372145 h 1409701"/>
              <a:gd name="T40" fmla="*/ 1505392 w 2546350"/>
              <a:gd name="T41" fmla="*/ 463325 h 1409701"/>
              <a:gd name="T42" fmla="*/ 1460047 w 2546350"/>
              <a:gd name="T43" fmla="*/ 561245 h 1409701"/>
              <a:gd name="T44" fmla="*/ 1364570 w 2546350"/>
              <a:gd name="T45" fmla="*/ 665831 h 1409701"/>
              <a:gd name="T46" fmla="*/ 1235529 w 2546350"/>
              <a:gd name="T47" fmla="*/ 699861 h 1409701"/>
              <a:gd name="T48" fmla="*/ 1111250 w 2546350"/>
              <a:gd name="T49" fmla="*/ 650631 h 1409701"/>
              <a:gd name="T50" fmla="*/ 1024391 w 2546350"/>
              <a:gd name="T51" fmla="*/ 535155 h 1409701"/>
              <a:gd name="T52" fmla="*/ 983737 w 2546350"/>
              <a:gd name="T53" fmla="*/ 456120 h 1409701"/>
              <a:gd name="T54" fmla="*/ 981706 w 2546350"/>
              <a:gd name="T55" fmla="*/ 350306 h 1409701"/>
              <a:gd name="T56" fmla="*/ 1016227 w 2546350"/>
              <a:gd name="T57" fmla="*/ 255428 h 1409701"/>
              <a:gd name="T58" fmla="*/ 1096056 w 2546350"/>
              <a:gd name="T59" fmla="*/ 132465 h 1409701"/>
              <a:gd name="T60" fmla="*/ 1216252 w 2546350"/>
              <a:gd name="T61" fmla="*/ 72346 h 1409701"/>
              <a:gd name="T62" fmla="*/ 607408 w 2546350"/>
              <a:gd name="T63" fmla="*/ 33571 h 1409701"/>
              <a:gd name="T64" fmla="*/ 712589 w 2546350"/>
              <a:gd name="T65" fmla="*/ 123183 h 1409701"/>
              <a:gd name="T66" fmla="*/ 769261 w 2546350"/>
              <a:gd name="T67" fmla="*/ 265656 h 1409701"/>
              <a:gd name="T68" fmla="*/ 798064 w 2546350"/>
              <a:gd name="T69" fmla="*/ 332602 h 1409701"/>
              <a:gd name="T70" fmla="*/ 773361 w 2546350"/>
              <a:gd name="T71" fmla="*/ 407758 h 1409701"/>
              <a:gd name="T72" fmla="*/ 720523 w 2546350"/>
              <a:gd name="T73" fmla="*/ 523831 h 1409701"/>
              <a:gd name="T74" fmla="*/ 618969 w 2546350"/>
              <a:gd name="T75" fmla="*/ 619796 h 1409701"/>
              <a:gd name="T76" fmla="*/ 487264 w 2546350"/>
              <a:gd name="T77" fmla="*/ 642029 h 1409701"/>
              <a:gd name="T78" fmla="*/ 367575 w 2546350"/>
              <a:gd name="T79" fmla="*/ 581909 h 1409701"/>
              <a:gd name="T80" fmla="*/ 287555 w 2546350"/>
              <a:gd name="T81" fmla="*/ 458947 h 1409701"/>
              <a:gd name="T82" fmla="*/ 251422 w 2546350"/>
              <a:gd name="T83" fmla="*/ 393595 h 1409701"/>
              <a:gd name="T84" fmla="*/ 256812 w 2546350"/>
              <a:gd name="T85" fmla="*/ 287371 h 1409701"/>
              <a:gd name="T86" fmla="*/ 290275 w 2546350"/>
              <a:gd name="T87" fmla="*/ 192832 h 1409701"/>
              <a:gd name="T88" fmla="*/ 372335 w 2546350"/>
              <a:gd name="T89" fmla="*/ 72365 h 1409701"/>
              <a:gd name="T90" fmla="*/ 493838 w 2546350"/>
              <a:gd name="T91" fmla="*/ 15875 h 1409701"/>
              <a:gd name="T92" fmla="*/ 2131399 w 2546350"/>
              <a:gd name="T93" fmla="*/ 28121 h 1409701"/>
              <a:gd name="T94" fmla="*/ 2230687 w 2546350"/>
              <a:gd name="T95" fmla="*/ 126773 h 1409701"/>
              <a:gd name="T96" fmla="*/ 2278638 w 2546350"/>
              <a:gd name="T97" fmla="*/ 268548 h 1409701"/>
              <a:gd name="T98" fmla="*/ 2303010 w 2546350"/>
              <a:gd name="T99" fmla="*/ 342808 h 1409701"/>
              <a:gd name="T100" fmla="*/ 2271717 w 2546350"/>
              <a:gd name="T101" fmla="*/ 401411 h 1409701"/>
              <a:gd name="T102" fmla="*/ 2206659 w 2546350"/>
              <a:gd name="T103" fmla="*/ 537936 h 1409701"/>
              <a:gd name="T104" fmla="*/ 2096263 w 2546350"/>
              <a:gd name="T105" fmla="*/ 618218 h 1409701"/>
              <a:gd name="T106" fmla="*/ 1962972 w 2546350"/>
              <a:gd name="T107" fmla="*/ 620259 h 1409701"/>
              <a:gd name="T108" fmla="*/ 1850763 w 2546350"/>
              <a:gd name="T109" fmla="*/ 543152 h 1409701"/>
              <a:gd name="T110" fmla="*/ 1783438 w 2546350"/>
              <a:gd name="T111" fmla="*/ 408895 h 1409701"/>
              <a:gd name="T112" fmla="*/ 1749644 w 2546350"/>
              <a:gd name="T113" fmla="*/ 354290 h 1409701"/>
              <a:gd name="T114" fmla="*/ 1770632 w 2546350"/>
              <a:gd name="T115" fmla="*/ 268288 h 1409701"/>
              <a:gd name="T116" fmla="*/ 1811774 w 2546350"/>
              <a:gd name="T117" fmla="*/ 145370 h 1409701"/>
              <a:gd name="T118" fmla="*/ 1905168 w 2546350"/>
              <a:gd name="T119" fmla="*/ 38100 h 1409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solidFill>
            <a:schemeClr val="accent1"/>
          </a:solidFill>
          <a:ln>
            <a:noFill/>
          </a:ln>
          <a:extLst/>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7"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38"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292521251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700" fill="hold"/>
                                        <p:tgtEl>
                                          <p:spTgt spid="37"/>
                                        </p:tgtEl>
                                        <p:attrNameLst>
                                          <p:attrName>ppt_w</p:attrName>
                                        </p:attrNameLst>
                                      </p:cBhvr>
                                      <p:tavLst>
                                        <p:tav tm="0">
                                          <p:val>
                                            <p:strVal val="#ppt_w*0.70"/>
                                          </p:val>
                                        </p:tav>
                                        <p:tav tm="100000">
                                          <p:val>
                                            <p:strVal val="#ppt_w"/>
                                          </p:val>
                                        </p:tav>
                                      </p:tavLst>
                                    </p:anim>
                                    <p:anim calcmode="lin" valueType="num">
                                      <p:cBhvr>
                                        <p:cTn id="8" dur="700" fill="hold"/>
                                        <p:tgtEl>
                                          <p:spTgt spid="37"/>
                                        </p:tgtEl>
                                        <p:attrNameLst>
                                          <p:attrName>ppt_h</p:attrName>
                                        </p:attrNameLst>
                                      </p:cBhvr>
                                      <p:tavLst>
                                        <p:tav tm="0">
                                          <p:val>
                                            <p:strVal val="#ppt_h"/>
                                          </p:val>
                                        </p:tav>
                                        <p:tav tm="100000">
                                          <p:val>
                                            <p:strVal val="#ppt_h"/>
                                          </p:val>
                                        </p:tav>
                                      </p:tavLst>
                                    </p:anim>
                                    <p:animEffect transition="in" filter="fade">
                                      <p:cBhvr>
                                        <p:cTn id="9" dur="700"/>
                                        <p:tgtEl>
                                          <p:spTgt spid="37"/>
                                        </p:tgtEl>
                                      </p:cBhvr>
                                    </p:animEffect>
                                  </p:childTnLst>
                                </p:cTn>
                              </p:par>
                            </p:childTnLst>
                          </p:cTn>
                        </p:par>
                        <p:par>
                          <p:cTn id="10" fill="hold">
                            <p:stCondLst>
                              <p:cond delay="700"/>
                            </p:stCondLst>
                            <p:childTnLst>
                              <p:par>
                                <p:cTn id="11" presetID="10" presetClass="entr" presetSubtype="0" fill="hold" nodeType="after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750"/>
                                        <p:tgtEl>
                                          <p:spTgt spid="69"/>
                                        </p:tgtEl>
                                      </p:cBhvr>
                                    </p:animEffect>
                                  </p:childTnLst>
                                </p:cTn>
                              </p:par>
                              <p:par>
                                <p:cTn id="14" presetID="63" presetClass="path" presetSubtype="0" decel="50000" fill="hold" nodeType="withEffect">
                                  <p:stCondLst>
                                    <p:cond delay="0"/>
                                  </p:stCondLst>
                                  <p:childTnLst>
                                    <p:animMotion origin="layout" path="M 0.01523 -3.7037E-6 L -0.10885 -3.7037E-6 " pathEditMode="relative" rAng="0" ptsTypes="AA">
                                      <p:cBhvr>
                                        <p:cTn id="15" dur="750" spd="-100000" fill="hold"/>
                                        <p:tgtEl>
                                          <p:spTgt spid="69"/>
                                        </p:tgtEl>
                                        <p:attrNameLst>
                                          <p:attrName>ppt_x</p:attrName>
                                          <p:attrName>ppt_y</p:attrName>
                                        </p:attrNameLst>
                                      </p:cBhvr>
                                      <p:rCtr x="-6211" y="0"/>
                                    </p:animMotion>
                                  </p:childTnLst>
                                </p:cTn>
                              </p:par>
                              <p:par>
                                <p:cTn id="16" presetID="35" presetClass="path" presetSubtype="0" accel="50000" decel="50000" fill="hold" nodeType="withEffect">
                                  <p:stCondLst>
                                    <p:cond delay="750"/>
                                  </p:stCondLst>
                                  <p:childTnLst>
                                    <p:animMotion origin="layout" path="M 0.01601 -3.7037E-6 L 8.33333E-7 -3.7037E-6 " pathEditMode="relative" rAng="0" ptsTypes="AA">
                                      <p:cBhvr>
                                        <p:cTn id="17" dur="750" fill="hold"/>
                                        <p:tgtEl>
                                          <p:spTgt spid="69"/>
                                        </p:tgtEl>
                                        <p:attrNameLst>
                                          <p:attrName>ppt_x</p:attrName>
                                          <p:attrName>ppt_y</p:attrName>
                                        </p:attrNameLst>
                                      </p:cBhvr>
                                      <p:rCtr x="-807" y="0"/>
                                    </p:animMotion>
                                  </p:childTnLst>
                                </p:cTn>
                              </p:par>
                              <p:par>
                                <p:cTn id="18" presetID="10" presetClass="entr" presetSubtype="0" fill="hold" nodeType="withEffect">
                                  <p:stCondLst>
                                    <p:cond delay="0"/>
                                  </p:stCondLst>
                                  <p:childTnLst>
                                    <p:set>
                                      <p:cBhvr>
                                        <p:cTn id="19" dur="1" fill="hold">
                                          <p:stCondLst>
                                            <p:cond delay="0"/>
                                          </p:stCondLst>
                                        </p:cTn>
                                        <p:tgtEl>
                                          <p:spTgt spid="83"/>
                                        </p:tgtEl>
                                        <p:attrNameLst>
                                          <p:attrName>style.visibility</p:attrName>
                                        </p:attrNameLst>
                                      </p:cBhvr>
                                      <p:to>
                                        <p:strVal val="visible"/>
                                      </p:to>
                                    </p:set>
                                    <p:animEffect transition="in" filter="fade">
                                      <p:cBhvr>
                                        <p:cTn id="20" dur="500"/>
                                        <p:tgtEl>
                                          <p:spTgt spid="83"/>
                                        </p:tgtEl>
                                      </p:cBhvr>
                                    </p:animEffect>
                                  </p:childTnLst>
                                </p:cTn>
                              </p:par>
                              <p:par>
                                <p:cTn id="21" presetID="64" presetClass="path" presetSubtype="0" decel="30000" fill="hold" nodeType="withEffect">
                                  <p:stCondLst>
                                    <p:cond delay="0"/>
                                  </p:stCondLst>
                                  <p:childTnLst>
                                    <p:animMotion origin="layout" path="M -4.58333E-6 0.03889 L -4.58333E-6 -0.14814 " pathEditMode="relative" rAng="0" ptsTypes="AA">
                                      <p:cBhvr>
                                        <p:cTn id="22" dur="750" spd="-100000" fill="hold"/>
                                        <p:tgtEl>
                                          <p:spTgt spid="83"/>
                                        </p:tgtEl>
                                        <p:attrNameLst>
                                          <p:attrName>ppt_x</p:attrName>
                                          <p:attrName>ppt_y</p:attrName>
                                        </p:attrNameLst>
                                      </p:cBhvr>
                                      <p:rCtr x="0" y="-9352"/>
                                    </p:animMotion>
                                  </p:childTnLst>
                                </p:cTn>
                              </p:par>
                              <p:par>
                                <p:cTn id="23" presetID="64" presetClass="path" presetSubtype="0" accel="30000" decel="30000" fill="hold" nodeType="withEffect">
                                  <p:stCondLst>
                                    <p:cond delay="750"/>
                                  </p:stCondLst>
                                  <p:childTnLst>
                                    <p:animMotion origin="layout" path="M -4.58333E-6 0.03843 L -4.58333E-6 -3.7037E-6 " pathEditMode="relative" rAng="0" ptsTypes="AA">
                                      <p:cBhvr>
                                        <p:cTn id="24" dur="750" fill="hold"/>
                                        <p:tgtEl>
                                          <p:spTgt spid="83"/>
                                        </p:tgtEl>
                                        <p:attrNameLst>
                                          <p:attrName>ppt_x</p:attrName>
                                          <p:attrName>ppt_y</p:attrName>
                                        </p:attrNameLst>
                                      </p:cBhvr>
                                      <p:rCtr x="0" y="-1921"/>
                                    </p:animMotion>
                                  </p:childTnLst>
                                </p:cTn>
                              </p:par>
                              <p:par>
                                <p:cTn id="25" presetID="10" presetClass="entr" presetSubtype="0" fill="hold" nodeType="with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par>
                                <p:cTn id="28" presetID="42" presetClass="path" presetSubtype="0" decel="30000" fill="hold" nodeType="withEffect">
                                  <p:stCondLst>
                                    <p:cond delay="0"/>
                                  </p:stCondLst>
                                  <p:childTnLst>
                                    <p:animMotion origin="layout" path="M 3.125E-6 -0.03981 L 3.125E-6 0.14815 " pathEditMode="relative" rAng="0" ptsTypes="AA">
                                      <p:cBhvr>
                                        <p:cTn id="29" dur="750" spd="-100000" fill="hold"/>
                                        <p:tgtEl>
                                          <p:spTgt spid="79"/>
                                        </p:tgtEl>
                                        <p:attrNameLst>
                                          <p:attrName>ppt_x</p:attrName>
                                          <p:attrName>ppt_y</p:attrName>
                                        </p:attrNameLst>
                                      </p:cBhvr>
                                      <p:rCtr x="0" y="9398"/>
                                    </p:animMotion>
                                  </p:childTnLst>
                                </p:cTn>
                              </p:par>
                              <p:par>
                                <p:cTn id="30" presetID="42" presetClass="path" presetSubtype="0" accel="30000" decel="30000" fill="hold" nodeType="withEffect">
                                  <p:stCondLst>
                                    <p:cond delay="750"/>
                                  </p:stCondLst>
                                  <p:childTnLst>
                                    <p:animMotion origin="layout" path="M 3.125E-6 -0.03981 L 3.125E-6 -3.7037E-6 " pathEditMode="relative" rAng="0" ptsTypes="AA">
                                      <p:cBhvr>
                                        <p:cTn id="31" dur="750" fill="hold"/>
                                        <p:tgtEl>
                                          <p:spTgt spid="79"/>
                                        </p:tgtEl>
                                        <p:attrNameLst>
                                          <p:attrName>ppt_x</p:attrName>
                                          <p:attrName>ppt_y</p:attrName>
                                        </p:attrNameLst>
                                      </p:cBhvr>
                                      <p:rCtr x="0" y="1991"/>
                                    </p:animMotion>
                                  </p:childTnLst>
                                </p:cTn>
                              </p:par>
                              <p:par>
                                <p:cTn id="32" presetID="10" presetClass="entr" presetSubtype="0" fill="hold"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750"/>
                                        <p:tgtEl>
                                          <p:spTgt spid="70"/>
                                        </p:tgtEl>
                                      </p:cBhvr>
                                    </p:animEffect>
                                  </p:childTnLst>
                                </p:cTn>
                              </p:par>
                              <p:par>
                                <p:cTn id="35" presetID="63" presetClass="path" presetSubtype="0" decel="50000" fill="hold" nodeType="withEffect">
                                  <p:stCondLst>
                                    <p:cond delay="0"/>
                                  </p:stCondLst>
                                  <p:childTnLst>
                                    <p:animMotion origin="layout" path="M -0.01562 -3.7037E-6 L 0.11081 -3.7037E-6 " pathEditMode="relative" rAng="0" ptsTypes="AA">
                                      <p:cBhvr>
                                        <p:cTn id="36" dur="750" spd="-100000" fill="hold"/>
                                        <p:tgtEl>
                                          <p:spTgt spid="70"/>
                                        </p:tgtEl>
                                        <p:attrNameLst>
                                          <p:attrName>ppt_x</p:attrName>
                                          <p:attrName>ppt_y</p:attrName>
                                        </p:attrNameLst>
                                      </p:cBhvr>
                                      <p:rCtr x="6315" y="0"/>
                                    </p:animMotion>
                                  </p:childTnLst>
                                </p:cTn>
                              </p:par>
                              <p:par>
                                <p:cTn id="37" presetID="35" presetClass="path" presetSubtype="0" accel="50000" decel="50000" fill="hold" nodeType="withEffect">
                                  <p:stCondLst>
                                    <p:cond delay="750"/>
                                  </p:stCondLst>
                                  <p:childTnLst>
                                    <p:animMotion origin="layout" path="M -0.01562 -3.7037E-6 L -2.29167E-6 -3.7037E-6 " pathEditMode="relative" rAng="0" ptsTypes="AA">
                                      <p:cBhvr>
                                        <p:cTn id="38" dur="750" fill="hold"/>
                                        <p:tgtEl>
                                          <p:spTgt spid="70"/>
                                        </p:tgtEl>
                                        <p:attrNameLst>
                                          <p:attrName>ppt_x</p:attrName>
                                          <p:attrName>ppt_y</p:attrName>
                                        </p:attrNameLst>
                                      </p:cBhvr>
                                      <p:rCtr x="781" y="0"/>
                                    </p:animMotion>
                                  </p:childTnLst>
                                </p:cTn>
                              </p:par>
                              <p:par>
                                <p:cTn id="39" presetID="10" presetClass="entr" presetSubtype="0"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750"/>
                                        <p:tgtEl>
                                          <p:spTgt spid="2"/>
                                        </p:tgtEl>
                                      </p:cBhvr>
                                    </p:animEffect>
                                  </p:childTnLst>
                                </p:cTn>
                              </p:par>
                              <p:par>
                                <p:cTn id="42" presetID="63" presetClass="path" presetSubtype="0" decel="50000" fill="hold" nodeType="withEffect">
                                  <p:stCondLst>
                                    <p:cond delay="0"/>
                                  </p:stCondLst>
                                  <p:childTnLst>
                                    <p:animMotion origin="layout" path="M 0.01523 -3.7037E-6 L -0.10885 -3.7037E-6 " pathEditMode="relative" rAng="0" ptsTypes="AA">
                                      <p:cBhvr>
                                        <p:cTn id="43" dur="750" spd="-100000" fill="hold"/>
                                        <p:tgtEl>
                                          <p:spTgt spid="2"/>
                                        </p:tgtEl>
                                        <p:attrNameLst>
                                          <p:attrName>ppt_x</p:attrName>
                                          <p:attrName>ppt_y</p:attrName>
                                        </p:attrNameLst>
                                      </p:cBhvr>
                                      <p:rCtr x="-6211" y="0"/>
                                    </p:animMotion>
                                  </p:childTnLst>
                                </p:cTn>
                              </p:par>
                              <p:par>
                                <p:cTn id="44" presetID="35" presetClass="path" presetSubtype="0" accel="50000" decel="50000" fill="hold" nodeType="withEffect">
                                  <p:stCondLst>
                                    <p:cond delay="750"/>
                                  </p:stCondLst>
                                  <p:childTnLst>
                                    <p:animMotion origin="layout" path="M 0.01601 -3.7037E-6 L 8.33333E-7 -3.7037E-6 " pathEditMode="relative" rAng="0" ptsTypes="AA">
                                      <p:cBhvr>
                                        <p:cTn id="45" dur="750" fill="hold"/>
                                        <p:tgtEl>
                                          <p:spTgt spid="2"/>
                                        </p:tgtEl>
                                        <p:attrNameLst>
                                          <p:attrName>ppt_x</p:attrName>
                                          <p:attrName>ppt_y</p:attrName>
                                        </p:attrNameLst>
                                      </p:cBhvr>
                                      <p:rCtr x="-807" y="0"/>
                                    </p:animMotion>
                                  </p:childTnLst>
                                </p:cTn>
                              </p:par>
                              <p:par>
                                <p:cTn id="46" presetID="10" presetClass="entr" presetSubtype="0" fill="hold" grpId="0"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750"/>
                                        <p:tgtEl>
                                          <p:spTgt spid="65"/>
                                        </p:tgtEl>
                                      </p:cBhvr>
                                    </p:animEffect>
                                  </p:childTnLst>
                                </p:cTn>
                              </p:par>
                              <p:par>
                                <p:cTn id="49" presetID="63" presetClass="path" presetSubtype="0" decel="50000" fill="hold" grpId="1" nodeType="withEffect">
                                  <p:stCondLst>
                                    <p:cond delay="0"/>
                                  </p:stCondLst>
                                  <p:childTnLst>
                                    <p:animMotion origin="layout" path="M -0.01562 -3.7037E-6 L 0.11081 -3.7037E-6 " pathEditMode="relative" rAng="0" ptsTypes="AA">
                                      <p:cBhvr>
                                        <p:cTn id="50" dur="750" spd="-100000" fill="hold"/>
                                        <p:tgtEl>
                                          <p:spTgt spid="65"/>
                                        </p:tgtEl>
                                        <p:attrNameLst>
                                          <p:attrName>ppt_x</p:attrName>
                                          <p:attrName>ppt_y</p:attrName>
                                        </p:attrNameLst>
                                      </p:cBhvr>
                                      <p:rCtr x="6315" y="0"/>
                                    </p:animMotion>
                                  </p:childTnLst>
                                </p:cTn>
                              </p:par>
                              <p:par>
                                <p:cTn id="51" presetID="35" presetClass="path" presetSubtype="0" accel="50000" decel="50000" fill="hold" grpId="2" nodeType="withEffect">
                                  <p:stCondLst>
                                    <p:cond delay="750"/>
                                  </p:stCondLst>
                                  <p:childTnLst>
                                    <p:animMotion origin="layout" path="M -0.01562 -3.7037E-6 L -2.29167E-6 -3.7037E-6 " pathEditMode="relative" rAng="0" ptsTypes="AA">
                                      <p:cBhvr>
                                        <p:cTn id="52" dur="750" fill="hold"/>
                                        <p:tgtEl>
                                          <p:spTgt spid="65"/>
                                        </p:tgtEl>
                                        <p:attrNameLst>
                                          <p:attrName>ppt_x</p:attrName>
                                          <p:attrName>ppt_y</p:attrName>
                                        </p:attrNameLst>
                                      </p:cBhvr>
                                      <p:rCtr x="781" y="0"/>
                                    </p:animMotion>
                                  </p:childTnLst>
                                </p:cTn>
                              </p:par>
                              <p:par>
                                <p:cTn id="53" presetID="10" presetClass="entr" presetSubtype="0" fill="hold"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par>
                                <p:cTn id="56" presetID="64" presetClass="path" presetSubtype="0" decel="30000" fill="hold" nodeType="withEffect">
                                  <p:stCondLst>
                                    <p:cond delay="0"/>
                                  </p:stCondLst>
                                  <p:childTnLst>
                                    <p:animMotion origin="layout" path="M -4.58333E-6 0.03889 L -4.58333E-6 -0.14814 " pathEditMode="relative" rAng="0" ptsTypes="AA">
                                      <p:cBhvr>
                                        <p:cTn id="57" dur="750" spd="-100000" fill="hold"/>
                                        <p:tgtEl>
                                          <p:spTgt spid="76"/>
                                        </p:tgtEl>
                                        <p:attrNameLst>
                                          <p:attrName>ppt_x</p:attrName>
                                          <p:attrName>ppt_y</p:attrName>
                                        </p:attrNameLst>
                                      </p:cBhvr>
                                      <p:rCtr x="0" y="-9352"/>
                                    </p:animMotion>
                                  </p:childTnLst>
                                </p:cTn>
                              </p:par>
                              <p:par>
                                <p:cTn id="58" presetID="64" presetClass="path" presetSubtype="0" accel="30000" decel="30000" fill="hold" nodeType="withEffect">
                                  <p:stCondLst>
                                    <p:cond delay="750"/>
                                  </p:stCondLst>
                                  <p:childTnLst>
                                    <p:animMotion origin="layout" path="M -4.58333E-6 0.03843 L -4.58333E-6 -3.7037E-6 " pathEditMode="relative" rAng="0" ptsTypes="AA">
                                      <p:cBhvr>
                                        <p:cTn id="59" dur="750" fill="hold"/>
                                        <p:tgtEl>
                                          <p:spTgt spid="76"/>
                                        </p:tgtEl>
                                        <p:attrNameLst>
                                          <p:attrName>ppt_x</p:attrName>
                                          <p:attrName>ppt_y</p:attrName>
                                        </p:attrNameLst>
                                      </p:cBhvr>
                                      <p:rCtr x="0" y="-1921"/>
                                    </p:animMotion>
                                  </p:childTnLst>
                                </p:cTn>
                              </p:par>
                            </p:childTnLst>
                          </p:cTn>
                        </p:par>
                        <p:par>
                          <p:cTn id="60" fill="hold">
                            <p:stCondLst>
                              <p:cond delay="2200"/>
                            </p:stCondLst>
                            <p:childTnLst>
                              <p:par>
                                <p:cTn id="61" presetID="10" presetClass="entr" presetSubtype="0" fill="hold" grpId="0" nodeType="after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fade">
                                      <p:cBhvr>
                                        <p:cTn id="63" dur="500"/>
                                        <p:tgtEl>
                                          <p:spTgt spid="87"/>
                                        </p:tgtEl>
                                      </p:cBhvr>
                                    </p:animEffect>
                                  </p:childTnLst>
                                </p:cTn>
                              </p:par>
                              <p:par>
                                <p:cTn id="64" presetID="64" presetClass="path" presetSubtype="0" decel="30000" fill="hold" grpId="1" nodeType="withEffect">
                                  <p:stCondLst>
                                    <p:cond delay="0"/>
                                  </p:stCondLst>
                                  <p:childTnLst>
                                    <p:animMotion origin="layout" path="M 0.00122 0.00556 L 0.00122 -0.11327 " pathEditMode="relative" rAng="0" ptsTypes="AA">
                                      <p:cBhvr>
                                        <p:cTn id="65" dur="750" spd="-100000" fill="hold"/>
                                        <p:tgtEl>
                                          <p:spTgt spid="87"/>
                                        </p:tgtEl>
                                        <p:attrNameLst>
                                          <p:attrName>ppt_x</p:attrName>
                                          <p:attrName>ppt_y</p:attrName>
                                        </p:attrNameLst>
                                      </p:cBhvr>
                                      <p:rCtr x="0" y="-5957"/>
                                    </p:animMotion>
                                  </p:childTnLst>
                                </p:cTn>
                              </p:par>
                              <p:par>
                                <p:cTn id="66" presetID="64" presetClass="path" presetSubtype="0" accel="30000" decel="30000" fill="hold" grpId="2" nodeType="withEffect">
                                  <p:stCondLst>
                                    <p:cond delay="750"/>
                                  </p:stCondLst>
                                  <p:childTnLst>
                                    <p:animMotion origin="layout" path="M 0.00122 0.00556 L 0.00122 0.00124 " pathEditMode="relative" rAng="0" ptsTypes="AA">
                                      <p:cBhvr>
                                        <p:cTn id="67" dur="750" fill="hold"/>
                                        <p:tgtEl>
                                          <p:spTgt spid="87"/>
                                        </p:tgtEl>
                                        <p:attrNameLst>
                                          <p:attrName>ppt_x</p:attrName>
                                          <p:attrName>ppt_y</p:attrName>
                                        </p:attrNameLst>
                                      </p:cBhvr>
                                      <p:rCtr x="0" y="-216"/>
                                    </p:animMotion>
                                  </p:childTnLst>
                                </p:cTn>
                              </p:par>
                            </p:childTnLst>
                          </p:cTn>
                        </p:par>
                        <p:par>
                          <p:cTn id="68" fill="hold">
                            <p:stCondLst>
                              <p:cond delay="3700"/>
                            </p:stCondLst>
                            <p:childTnLst>
                              <p:par>
                                <p:cTn id="69" presetID="22" presetClass="entr" presetSubtype="8" fill="hold" grpId="0" nodeType="afterEffect">
                                  <p:stCondLst>
                                    <p:cond delay="0"/>
                                  </p:stCondLst>
                                  <p:childTnLst>
                                    <p:set>
                                      <p:cBhvr>
                                        <p:cTn id="70" dur="1" fill="hold">
                                          <p:stCondLst>
                                            <p:cond delay="0"/>
                                          </p:stCondLst>
                                        </p:cTn>
                                        <p:tgtEl>
                                          <p:spTgt spid="94"/>
                                        </p:tgtEl>
                                        <p:attrNameLst>
                                          <p:attrName>style.visibility</p:attrName>
                                        </p:attrNameLst>
                                      </p:cBhvr>
                                      <p:to>
                                        <p:strVal val="visible"/>
                                      </p:to>
                                    </p:set>
                                    <p:animEffect transition="in" filter="wipe(left)">
                                      <p:cBhvr>
                                        <p:cTn id="71" dur="500"/>
                                        <p:tgtEl>
                                          <p:spTgt spid="94"/>
                                        </p:tgtEl>
                                      </p:cBhvr>
                                    </p:animEffect>
                                  </p:childTnLst>
                                </p:cTn>
                              </p:par>
                              <p:par>
                                <p:cTn id="72" presetID="22" presetClass="entr" presetSubtype="8"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left)">
                                      <p:cBhvr>
                                        <p:cTn id="74" dur="500"/>
                                        <p:tgtEl>
                                          <p:spTgt spid="1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p:cTn id="77" dur="750" fill="hold"/>
                                        <p:tgtEl>
                                          <p:spTgt spid="47"/>
                                        </p:tgtEl>
                                        <p:attrNameLst>
                                          <p:attrName>ppt_w</p:attrName>
                                        </p:attrNameLst>
                                      </p:cBhvr>
                                      <p:tavLst>
                                        <p:tav tm="0">
                                          <p:val>
                                            <p:fltVal val="0"/>
                                          </p:val>
                                        </p:tav>
                                        <p:tav tm="100000">
                                          <p:val>
                                            <p:strVal val="#ppt_w"/>
                                          </p:val>
                                        </p:tav>
                                      </p:tavLst>
                                    </p:anim>
                                    <p:anim calcmode="lin" valueType="num">
                                      <p:cBhvr>
                                        <p:cTn id="78" dur="750" fill="hold"/>
                                        <p:tgtEl>
                                          <p:spTgt spid="47"/>
                                        </p:tgtEl>
                                        <p:attrNameLst>
                                          <p:attrName>ppt_h</p:attrName>
                                        </p:attrNameLst>
                                      </p:cBhvr>
                                      <p:tavLst>
                                        <p:tav tm="0">
                                          <p:val>
                                            <p:fltVal val="0"/>
                                          </p:val>
                                        </p:tav>
                                        <p:tav tm="100000">
                                          <p:val>
                                            <p:strVal val="#ppt_h"/>
                                          </p:val>
                                        </p:tav>
                                      </p:tavLst>
                                    </p:anim>
                                    <p:animEffect transition="in" filter="fade">
                                      <p:cBhvr>
                                        <p:cTn id="79" dur="750"/>
                                        <p:tgtEl>
                                          <p:spTgt spid="47"/>
                                        </p:tgtEl>
                                      </p:cBhvr>
                                    </p:animEffect>
                                  </p:childTnLst>
                                </p:cTn>
                              </p:par>
                              <p:par>
                                <p:cTn id="80" presetID="1" presetClass="entr" presetSubtype="0" fill="hold" grpId="0" nodeType="withEffect">
                                  <p:stCondLst>
                                    <p:cond delay="750"/>
                                  </p:stCondLst>
                                  <p:childTnLst>
                                    <p:set>
                                      <p:cBhvr>
                                        <p:cTn id="81" dur="1" fill="hold">
                                          <p:stCondLst>
                                            <p:cond delay="0"/>
                                          </p:stCondLst>
                                        </p:cTn>
                                        <p:tgtEl>
                                          <p:spTgt spid="39"/>
                                        </p:tgtEl>
                                        <p:attrNameLst>
                                          <p:attrName>style.visibility</p:attrName>
                                        </p:attrNameLst>
                                      </p:cBhvr>
                                      <p:to>
                                        <p:strVal val="visible"/>
                                      </p:to>
                                    </p:set>
                                  </p:childTnLst>
                                </p:cTn>
                              </p:par>
                              <p:par>
                                <p:cTn id="82" presetID="42" presetClass="path" presetSubtype="0" fill="hold" grpId="1" nodeType="withEffect">
                                  <p:stCondLst>
                                    <p:cond delay="750"/>
                                  </p:stCondLst>
                                  <p:childTnLst>
                                    <p:animMotion origin="layout" path="M 1.66667E-6 -4.07407E-6 L 1.66667E-6 -0.19907 " pathEditMode="relative" rAng="0" ptsTypes="AA">
                                      <p:cBhvr>
                                        <p:cTn id="83" dur="750" spd="-100000" fill="hold"/>
                                        <p:tgtEl>
                                          <p:spTgt spid="39"/>
                                        </p:tgtEl>
                                        <p:attrNameLst>
                                          <p:attrName>ppt_x</p:attrName>
                                          <p:attrName>ppt_y</p:attrName>
                                        </p:attrNameLst>
                                      </p:cBhvr>
                                      <p:rCtr x="0" y="-9954"/>
                                    </p:animMotion>
                                  </p:childTnLst>
                                </p:cTn>
                              </p:par>
                              <p:par>
                                <p:cTn id="84" presetID="53" presetClass="entr" presetSubtype="16" fill="hold" grpId="0" nodeType="withEffect">
                                  <p:stCondLst>
                                    <p:cond delay="1000"/>
                                  </p:stCondLst>
                                  <p:childTnLst>
                                    <p:set>
                                      <p:cBhvr>
                                        <p:cTn id="85" dur="1" fill="hold">
                                          <p:stCondLst>
                                            <p:cond delay="0"/>
                                          </p:stCondLst>
                                        </p:cTn>
                                        <p:tgtEl>
                                          <p:spTgt spid="48"/>
                                        </p:tgtEl>
                                        <p:attrNameLst>
                                          <p:attrName>style.visibility</p:attrName>
                                        </p:attrNameLst>
                                      </p:cBhvr>
                                      <p:to>
                                        <p:strVal val="visible"/>
                                      </p:to>
                                    </p:set>
                                    <p:anim calcmode="lin" valueType="num">
                                      <p:cBhvr>
                                        <p:cTn id="86" dur="750" fill="hold"/>
                                        <p:tgtEl>
                                          <p:spTgt spid="48"/>
                                        </p:tgtEl>
                                        <p:attrNameLst>
                                          <p:attrName>ppt_w</p:attrName>
                                        </p:attrNameLst>
                                      </p:cBhvr>
                                      <p:tavLst>
                                        <p:tav tm="0">
                                          <p:val>
                                            <p:fltVal val="0"/>
                                          </p:val>
                                        </p:tav>
                                        <p:tav tm="100000">
                                          <p:val>
                                            <p:strVal val="#ppt_w"/>
                                          </p:val>
                                        </p:tav>
                                      </p:tavLst>
                                    </p:anim>
                                    <p:anim calcmode="lin" valueType="num">
                                      <p:cBhvr>
                                        <p:cTn id="87" dur="750" fill="hold"/>
                                        <p:tgtEl>
                                          <p:spTgt spid="48"/>
                                        </p:tgtEl>
                                        <p:attrNameLst>
                                          <p:attrName>ppt_h</p:attrName>
                                        </p:attrNameLst>
                                      </p:cBhvr>
                                      <p:tavLst>
                                        <p:tav tm="0">
                                          <p:val>
                                            <p:fltVal val="0"/>
                                          </p:val>
                                        </p:tav>
                                        <p:tav tm="100000">
                                          <p:val>
                                            <p:strVal val="#ppt_h"/>
                                          </p:val>
                                        </p:tav>
                                      </p:tavLst>
                                    </p:anim>
                                    <p:animEffect transition="in" filter="fade">
                                      <p:cBhvr>
                                        <p:cTn id="88" dur="750"/>
                                        <p:tgtEl>
                                          <p:spTgt spid="48"/>
                                        </p:tgtEl>
                                      </p:cBhvr>
                                    </p:animEffect>
                                  </p:childTnLst>
                                </p:cTn>
                              </p:par>
                              <p:par>
                                <p:cTn id="89" presetID="53" presetClass="entr" presetSubtype="16" fill="hold" grpId="0" nodeType="withEffect">
                                  <p:stCondLst>
                                    <p:cond delay="1000"/>
                                  </p:stCondLst>
                                  <p:childTnLst>
                                    <p:set>
                                      <p:cBhvr>
                                        <p:cTn id="90" dur="1" fill="hold">
                                          <p:stCondLst>
                                            <p:cond delay="0"/>
                                          </p:stCondLst>
                                        </p:cTn>
                                        <p:tgtEl>
                                          <p:spTgt spid="40"/>
                                        </p:tgtEl>
                                        <p:attrNameLst>
                                          <p:attrName>style.visibility</p:attrName>
                                        </p:attrNameLst>
                                      </p:cBhvr>
                                      <p:to>
                                        <p:strVal val="visible"/>
                                      </p:to>
                                    </p:set>
                                    <p:anim calcmode="lin" valueType="num">
                                      <p:cBhvr>
                                        <p:cTn id="91" dur="750" fill="hold"/>
                                        <p:tgtEl>
                                          <p:spTgt spid="40"/>
                                        </p:tgtEl>
                                        <p:attrNameLst>
                                          <p:attrName>ppt_w</p:attrName>
                                        </p:attrNameLst>
                                      </p:cBhvr>
                                      <p:tavLst>
                                        <p:tav tm="0">
                                          <p:val>
                                            <p:fltVal val="0"/>
                                          </p:val>
                                        </p:tav>
                                        <p:tav tm="100000">
                                          <p:val>
                                            <p:strVal val="#ppt_w"/>
                                          </p:val>
                                        </p:tav>
                                      </p:tavLst>
                                    </p:anim>
                                    <p:anim calcmode="lin" valueType="num">
                                      <p:cBhvr>
                                        <p:cTn id="92" dur="750" fill="hold"/>
                                        <p:tgtEl>
                                          <p:spTgt spid="40"/>
                                        </p:tgtEl>
                                        <p:attrNameLst>
                                          <p:attrName>ppt_h</p:attrName>
                                        </p:attrNameLst>
                                      </p:cBhvr>
                                      <p:tavLst>
                                        <p:tav tm="0">
                                          <p:val>
                                            <p:fltVal val="0"/>
                                          </p:val>
                                        </p:tav>
                                        <p:tav tm="100000">
                                          <p:val>
                                            <p:strVal val="#ppt_h"/>
                                          </p:val>
                                        </p:tav>
                                      </p:tavLst>
                                    </p:anim>
                                    <p:animEffect transition="in" filter="fade">
                                      <p:cBhvr>
                                        <p:cTn id="93" dur="750"/>
                                        <p:tgtEl>
                                          <p:spTgt spid="40"/>
                                        </p:tgtEl>
                                      </p:cBhvr>
                                    </p:animEffect>
                                  </p:childTnLst>
                                </p:cTn>
                              </p:par>
                            </p:childTnLst>
                          </p:cTn>
                        </p:par>
                        <p:par>
                          <p:cTn id="94" fill="hold">
                            <p:stCondLst>
                              <p:cond delay="5450"/>
                            </p:stCondLst>
                            <p:childTnLst>
                              <p:par>
                                <p:cTn id="95" presetID="22" presetClass="entr" presetSubtype="8" fill="hold"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left)">
                                      <p:cBhvr>
                                        <p:cTn id="97" dur="500"/>
                                        <p:tgtEl>
                                          <p:spTgt spid="41"/>
                                        </p:tgtEl>
                                      </p:cBhvr>
                                    </p:animEffect>
                                  </p:childTnLst>
                                </p:cTn>
                              </p:par>
                              <p:par>
                                <p:cTn id="98" presetID="22" presetClass="entr" presetSubtype="8" fill="hold" nodeType="with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ipe(left)">
                                      <p:cBhvr>
                                        <p:cTn id="10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65" grpId="0" animBg="1"/>
      <p:bldP spid="65" grpId="1" animBg="1"/>
      <p:bldP spid="65" grpId="2" animBg="1"/>
      <p:bldP spid="87" grpId="0" animBg="1"/>
      <p:bldP spid="87" grpId="1" animBg="1"/>
      <p:bldP spid="87" grpId="2" animBg="1"/>
      <p:bldP spid="39" grpId="0" animBg="1"/>
      <p:bldP spid="39" grpId="1" animBg="1"/>
      <p:bldP spid="40" grpId="0" animBg="1"/>
      <p:bldP spid="47" grpId="0" animBg="1"/>
      <p:bldP spid="48" grpId="0" animBg="1"/>
      <p:bldP spid="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15" name="椭圆 14"/>
          <p:cNvSpPr/>
          <p:nvPr/>
        </p:nvSpPr>
        <p:spPr>
          <a:xfrm>
            <a:off x="2082208" y="1728865"/>
            <a:ext cx="1869947" cy="1869947"/>
          </a:xfrm>
          <a:prstGeom prst="ellipse">
            <a:avLst/>
          </a:prstGeom>
          <a:gradFill flip="none" rotWithShape="1">
            <a:gsLst>
              <a:gs pos="0">
                <a:schemeClr val="bg1"/>
              </a:gs>
              <a:gs pos="36000">
                <a:schemeClr val="bg1"/>
              </a:gs>
              <a:gs pos="100000">
                <a:srgbClr val="C7C7C7"/>
              </a:gs>
            </a:gsLst>
            <a:lin ang="13500000" scaled="1"/>
            <a:tileRect/>
          </a:gradFill>
          <a:ln w="15875">
            <a:solidFill>
              <a:schemeClr val="bg1"/>
            </a:solid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7" name="椭圆 66"/>
          <p:cNvSpPr/>
          <p:nvPr/>
        </p:nvSpPr>
        <p:spPr>
          <a:xfrm>
            <a:off x="3801348" y="2240414"/>
            <a:ext cx="1869947" cy="1869947"/>
          </a:xfrm>
          <a:prstGeom prst="ellipse">
            <a:avLst/>
          </a:prstGeom>
          <a:gradFill flip="none" rotWithShape="1">
            <a:gsLst>
              <a:gs pos="0">
                <a:schemeClr val="bg1"/>
              </a:gs>
              <a:gs pos="36000">
                <a:schemeClr val="bg1"/>
              </a:gs>
              <a:gs pos="100000">
                <a:srgbClr val="C7C7C7"/>
              </a:gs>
            </a:gsLst>
            <a:lin ang="13500000" scaled="1"/>
            <a:tileRect/>
          </a:gradFill>
          <a:ln w="15875">
            <a:solidFill>
              <a:schemeClr val="bg1"/>
            </a:solid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8" name="椭圆 67"/>
          <p:cNvSpPr/>
          <p:nvPr/>
        </p:nvSpPr>
        <p:spPr>
          <a:xfrm>
            <a:off x="5510365" y="1683927"/>
            <a:ext cx="1869947" cy="1869947"/>
          </a:xfrm>
          <a:prstGeom prst="ellipse">
            <a:avLst/>
          </a:prstGeom>
          <a:gradFill flip="none" rotWithShape="1">
            <a:gsLst>
              <a:gs pos="0">
                <a:schemeClr val="bg1"/>
              </a:gs>
              <a:gs pos="36000">
                <a:schemeClr val="bg1"/>
              </a:gs>
              <a:gs pos="100000">
                <a:srgbClr val="C7C7C7"/>
              </a:gs>
            </a:gsLst>
            <a:lin ang="13500000" scaled="1"/>
            <a:tileRect/>
          </a:gradFill>
          <a:ln w="15875">
            <a:solidFill>
              <a:schemeClr val="bg1"/>
            </a:solid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Freeform 13"/>
          <p:cNvSpPr>
            <a:spLocks/>
          </p:cNvSpPr>
          <p:nvPr/>
        </p:nvSpPr>
        <p:spPr bwMode="auto">
          <a:xfrm rot="20962591">
            <a:off x="2280255" y="1897293"/>
            <a:ext cx="1502012" cy="1368396"/>
          </a:xfrm>
          <a:custGeom>
            <a:avLst/>
            <a:gdLst>
              <a:gd name="T0" fmla="*/ 876 w 4787"/>
              <a:gd name="T1" fmla="*/ 4245 h 4357"/>
              <a:gd name="T2" fmla="*/ 622 w 4787"/>
              <a:gd name="T3" fmla="*/ 4004 h 4357"/>
              <a:gd name="T4" fmla="*/ 411 w 4787"/>
              <a:gd name="T5" fmla="*/ 3733 h 4357"/>
              <a:gd name="T6" fmla="*/ 237 w 4787"/>
              <a:gd name="T7" fmla="*/ 3432 h 4357"/>
              <a:gd name="T8" fmla="*/ 110 w 4787"/>
              <a:gd name="T9" fmla="*/ 3115 h 4357"/>
              <a:gd name="T10" fmla="*/ 30 w 4787"/>
              <a:gd name="T11" fmla="*/ 2776 h 4357"/>
              <a:gd name="T12" fmla="*/ 0 w 4787"/>
              <a:gd name="T13" fmla="*/ 2429 h 4357"/>
              <a:gd name="T14" fmla="*/ 22 w 4787"/>
              <a:gd name="T15" fmla="*/ 2078 h 4357"/>
              <a:gd name="T16" fmla="*/ 93 w 4787"/>
              <a:gd name="T17" fmla="*/ 1723 h 4357"/>
              <a:gd name="T18" fmla="*/ 225 w 4787"/>
              <a:gd name="T19" fmla="*/ 1380 h 4357"/>
              <a:gd name="T20" fmla="*/ 398 w 4787"/>
              <a:gd name="T21" fmla="*/ 1067 h 4357"/>
              <a:gd name="T22" fmla="*/ 614 w 4787"/>
              <a:gd name="T23" fmla="*/ 787 h 4357"/>
              <a:gd name="T24" fmla="*/ 868 w 4787"/>
              <a:gd name="T25" fmla="*/ 550 h 4357"/>
              <a:gd name="T26" fmla="*/ 1147 w 4787"/>
              <a:gd name="T27" fmla="*/ 347 h 4357"/>
              <a:gd name="T28" fmla="*/ 1456 w 4787"/>
              <a:gd name="T29" fmla="*/ 191 h 4357"/>
              <a:gd name="T30" fmla="*/ 1782 w 4787"/>
              <a:gd name="T31" fmla="*/ 81 h 4357"/>
              <a:gd name="T32" fmla="*/ 2121 w 4787"/>
              <a:gd name="T33" fmla="*/ 13 h 4357"/>
              <a:gd name="T34" fmla="*/ 2472 w 4787"/>
              <a:gd name="T35" fmla="*/ 0 h 4357"/>
              <a:gd name="T36" fmla="*/ 2823 w 4787"/>
              <a:gd name="T37" fmla="*/ 38 h 4357"/>
              <a:gd name="T38" fmla="*/ 3179 w 4787"/>
              <a:gd name="T39" fmla="*/ 131 h 4357"/>
              <a:gd name="T40" fmla="*/ 3496 w 4787"/>
              <a:gd name="T41" fmla="*/ 271 h 4357"/>
              <a:gd name="T42" fmla="*/ 3953 w 4787"/>
              <a:gd name="T43" fmla="*/ 580 h 4357"/>
              <a:gd name="T44" fmla="*/ 4385 w 4787"/>
              <a:gd name="T45" fmla="*/ 1071 h 4357"/>
              <a:gd name="T46" fmla="*/ 4546 w 4787"/>
              <a:gd name="T47" fmla="*/ 1350 h 4357"/>
              <a:gd name="T48" fmla="*/ 4668 w 4787"/>
              <a:gd name="T49" fmla="*/ 1651 h 4357"/>
              <a:gd name="T50" fmla="*/ 4749 w 4787"/>
              <a:gd name="T51" fmla="*/ 1968 h 4357"/>
              <a:gd name="T52" fmla="*/ 4783 w 4787"/>
              <a:gd name="T53" fmla="*/ 2294 h 4357"/>
              <a:gd name="T54" fmla="*/ 4423 w 4787"/>
              <a:gd name="T55" fmla="*/ 2457 h 4357"/>
              <a:gd name="T56" fmla="*/ 4419 w 4787"/>
              <a:gd name="T57" fmla="*/ 2214 h 4357"/>
              <a:gd name="T58" fmla="*/ 4326 w 4787"/>
              <a:gd name="T59" fmla="*/ 1765 h 4357"/>
              <a:gd name="T60" fmla="*/ 4084 w 4787"/>
              <a:gd name="T61" fmla="*/ 1270 h 4357"/>
              <a:gd name="T62" fmla="*/ 3720 w 4787"/>
              <a:gd name="T63" fmla="*/ 855 h 4357"/>
              <a:gd name="T64" fmla="*/ 3242 w 4787"/>
              <a:gd name="T65" fmla="*/ 546 h 4357"/>
              <a:gd name="T66" fmla="*/ 2861 w 4787"/>
              <a:gd name="T67" fmla="*/ 415 h 4357"/>
              <a:gd name="T68" fmla="*/ 2561 w 4787"/>
              <a:gd name="T69" fmla="*/ 368 h 4357"/>
              <a:gd name="T70" fmla="*/ 2260 w 4787"/>
              <a:gd name="T71" fmla="*/ 364 h 4357"/>
              <a:gd name="T72" fmla="*/ 1968 w 4787"/>
              <a:gd name="T73" fmla="*/ 406 h 4357"/>
              <a:gd name="T74" fmla="*/ 1685 w 4787"/>
              <a:gd name="T75" fmla="*/ 487 h 4357"/>
              <a:gd name="T76" fmla="*/ 1338 w 4787"/>
              <a:gd name="T77" fmla="*/ 656 h 4357"/>
              <a:gd name="T78" fmla="*/ 885 w 4787"/>
              <a:gd name="T79" fmla="*/ 1029 h 4357"/>
              <a:gd name="T80" fmla="*/ 597 w 4787"/>
              <a:gd name="T81" fmla="*/ 1439 h 4357"/>
              <a:gd name="T82" fmla="*/ 474 w 4787"/>
              <a:gd name="T83" fmla="*/ 1727 h 4357"/>
              <a:gd name="T84" fmla="*/ 394 w 4787"/>
              <a:gd name="T85" fmla="*/ 2023 h 4357"/>
              <a:gd name="T86" fmla="*/ 360 w 4787"/>
              <a:gd name="T87" fmla="*/ 2324 h 4357"/>
              <a:gd name="T88" fmla="*/ 373 w 4787"/>
              <a:gd name="T89" fmla="*/ 2620 h 4357"/>
              <a:gd name="T90" fmla="*/ 428 w 4787"/>
              <a:gd name="T91" fmla="*/ 2912 h 4357"/>
              <a:gd name="T92" fmla="*/ 521 w 4787"/>
              <a:gd name="T93" fmla="*/ 3187 h 4357"/>
              <a:gd name="T94" fmla="*/ 762 w 4787"/>
              <a:gd name="T95" fmla="*/ 3606 h 4357"/>
              <a:gd name="T96" fmla="*/ 1181 w 4787"/>
              <a:gd name="T97" fmla="*/ 4025 h 4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787" h="4357">
                <a:moveTo>
                  <a:pt x="1024" y="4357"/>
                </a:moveTo>
                <a:lnTo>
                  <a:pt x="970" y="4317"/>
                </a:lnTo>
                <a:lnTo>
                  <a:pt x="876" y="4245"/>
                </a:lnTo>
                <a:lnTo>
                  <a:pt x="788" y="4169"/>
                </a:lnTo>
                <a:lnTo>
                  <a:pt x="703" y="4088"/>
                </a:lnTo>
                <a:lnTo>
                  <a:pt x="622" y="4004"/>
                </a:lnTo>
                <a:lnTo>
                  <a:pt x="546" y="3915"/>
                </a:lnTo>
                <a:lnTo>
                  <a:pt x="474" y="3826"/>
                </a:lnTo>
                <a:lnTo>
                  <a:pt x="411" y="3733"/>
                </a:lnTo>
                <a:lnTo>
                  <a:pt x="347" y="3636"/>
                </a:lnTo>
                <a:lnTo>
                  <a:pt x="288" y="3534"/>
                </a:lnTo>
                <a:lnTo>
                  <a:pt x="237" y="3432"/>
                </a:lnTo>
                <a:lnTo>
                  <a:pt x="191" y="3331"/>
                </a:lnTo>
                <a:lnTo>
                  <a:pt x="148" y="3221"/>
                </a:lnTo>
                <a:lnTo>
                  <a:pt x="110" y="3115"/>
                </a:lnTo>
                <a:lnTo>
                  <a:pt x="77" y="3005"/>
                </a:lnTo>
                <a:lnTo>
                  <a:pt x="51" y="2891"/>
                </a:lnTo>
                <a:lnTo>
                  <a:pt x="30" y="2776"/>
                </a:lnTo>
                <a:lnTo>
                  <a:pt x="13" y="2662"/>
                </a:lnTo>
                <a:lnTo>
                  <a:pt x="5" y="2548"/>
                </a:lnTo>
                <a:lnTo>
                  <a:pt x="0" y="2429"/>
                </a:lnTo>
                <a:lnTo>
                  <a:pt x="0" y="2315"/>
                </a:lnTo>
                <a:lnTo>
                  <a:pt x="5" y="2197"/>
                </a:lnTo>
                <a:lnTo>
                  <a:pt x="22" y="2078"/>
                </a:lnTo>
                <a:lnTo>
                  <a:pt x="38" y="1960"/>
                </a:lnTo>
                <a:lnTo>
                  <a:pt x="64" y="1841"/>
                </a:lnTo>
                <a:lnTo>
                  <a:pt x="93" y="1723"/>
                </a:lnTo>
                <a:lnTo>
                  <a:pt x="132" y="1608"/>
                </a:lnTo>
                <a:lnTo>
                  <a:pt x="174" y="1490"/>
                </a:lnTo>
                <a:lnTo>
                  <a:pt x="225" y="1380"/>
                </a:lnTo>
                <a:lnTo>
                  <a:pt x="280" y="1270"/>
                </a:lnTo>
                <a:lnTo>
                  <a:pt x="335" y="1168"/>
                </a:lnTo>
                <a:lnTo>
                  <a:pt x="398" y="1067"/>
                </a:lnTo>
                <a:lnTo>
                  <a:pt x="466" y="969"/>
                </a:lnTo>
                <a:lnTo>
                  <a:pt x="538" y="876"/>
                </a:lnTo>
                <a:lnTo>
                  <a:pt x="614" y="787"/>
                </a:lnTo>
                <a:lnTo>
                  <a:pt x="694" y="703"/>
                </a:lnTo>
                <a:lnTo>
                  <a:pt x="779" y="622"/>
                </a:lnTo>
                <a:lnTo>
                  <a:pt x="868" y="550"/>
                </a:lnTo>
                <a:lnTo>
                  <a:pt x="957" y="478"/>
                </a:lnTo>
                <a:lnTo>
                  <a:pt x="1050" y="411"/>
                </a:lnTo>
                <a:lnTo>
                  <a:pt x="1147" y="347"/>
                </a:lnTo>
                <a:lnTo>
                  <a:pt x="1249" y="292"/>
                </a:lnTo>
                <a:lnTo>
                  <a:pt x="1350" y="237"/>
                </a:lnTo>
                <a:lnTo>
                  <a:pt x="1456" y="191"/>
                </a:lnTo>
                <a:lnTo>
                  <a:pt x="1562" y="148"/>
                </a:lnTo>
                <a:lnTo>
                  <a:pt x="1668" y="110"/>
                </a:lnTo>
                <a:lnTo>
                  <a:pt x="1782" y="81"/>
                </a:lnTo>
                <a:lnTo>
                  <a:pt x="1892" y="51"/>
                </a:lnTo>
                <a:lnTo>
                  <a:pt x="2006" y="30"/>
                </a:lnTo>
                <a:lnTo>
                  <a:pt x="2121" y="13"/>
                </a:lnTo>
                <a:lnTo>
                  <a:pt x="2235" y="4"/>
                </a:lnTo>
                <a:lnTo>
                  <a:pt x="2353" y="0"/>
                </a:lnTo>
                <a:lnTo>
                  <a:pt x="2472" y="0"/>
                </a:lnTo>
                <a:lnTo>
                  <a:pt x="2590" y="9"/>
                </a:lnTo>
                <a:lnTo>
                  <a:pt x="2709" y="21"/>
                </a:lnTo>
                <a:lnTo>
                  <a:pt x="2823" y="38"/>
                </a:lnTo>
                <a:lnTo>
                  <a:pt x="2942" y="64"/>
                </a:lnTo>
                <a:lnTo>
                  <a:pt x="3060" y="97"/>
                </a:lnTo>
                <a:lnTo>
                  <a:pt x="3179" y="131"/>
                </a:lnTo>
                <a:lnTo>
                  <a:pt x="3289" y="174"/>
                </a:lnTo>
                <a:lnTo>
                  <a:pt x="3395" y="220"/>
                </a:lnTo>
                <a:lnTo>
                  <a:pt x="3496" y="271"/>
                </a:lnTo>
                <a:lnTo>
                  <a:pt x="3593" y="322"/>
                </a:lnTo>
                <a:lnTo>
                  <a:pt x="3780" y="445"/>
                </a:lnTo>
                <a:lnTo>
                  <a:pt x="3953" y="580"/>
                </a:lnTo>
                <a:lnTo>
                  <a:pt x="4114" y="732"/>
                </a:lnTo>
                <a:lnTo>
                  <a:pt x="4258" y="893"/>
                </a:lnTo>
                <a:lnTo>
                  <a:pt x="4385" y="1071"/>
                </a:lnTo>
                <a:lnTo>
                  <a:pt x="4444" y="1160"/>
                </a:lnTo>
                <a:lnTo>
                  <a:pt x="4495" y="1257"/>
                </a:lnTo>
                <a:lnTo>
                  <a:pt x="4546" y="1350"/>
                </a:lnTo>
                <a:lnTo>
                  <a:pt x="4592" y="1448"/>
                </a:lnTo>
                <a:lnTo>
                  <a:pt x="4630" y="1549"/>
                </a:lnTo>
                <a:lnTo>
                  <a:pt x="4668" y="1651"/>
                </a:lnTo>
                <a:lnTo>
                  <a:pt x="4698" y="1756"/>
                </a:lnTo>
                <a:lnTo>
                  <a:pt x="4723" y="1862"/>
                </a:lnTo>
                <a:lnTo>
                  <a:pt x="4749" y="1968"/>
                </a:lnTo>
                <a:lnTo>
                  <a:pt x="4766" y="2074"/>
                </a:lnTo>
                <a:lnTo>
                  <a:pt x="4774" y="2184"/>
                </a:lnTo>
                <a:lnTo>
                  <a:pt x="4783" y="2294"/>
                </a:lnTo>
                <a:lnTo>
                  <a:pt x="4787" y="2404"/>
                </a:lnTo>
                <a:lnTo>
                  <a:pt x="4785" y="2457"/>
                </a:lnTo>
                <a:lnTo>
                  <a:pt x="4423" y="2457"/>
                </a:lnTo>
                <a:lnTo>
                  <a:pt x="4423" y="2400"/>
                </a:lnTo>
                <a:lnTo>
                  <a:pt x="4423" y="2307"/>
                </a:lnTo>
                <a:lnTo>
                  <a:pt x="4419" y="2214"/>
                </a:lnTo>
                <a:lnTo>
                  <a:pt x="4406" y="2120"/>
                </a:lnTo>
                <a:lnTo>
                  <a:pt x="4372" y="1938"/>
                </a:lnTo>
                <a:lnTo>
                  <a:pt x="4326" y="1765"/>
                </a:lnTo>
                <a:lnTo>
                  <a:pt x="4258" y="1591"/>
                </a:lnTo>
                <a:lnTo>
                  <a:pt x="4177" y="1426"/>
                </a:lnTo>
                <a:lnTo>
                  <a:pt x="4084" y="1270"/>
                </a:lnTo>
                <a:lnTo>
                  <a:pt x="3979" y="1122"/>
                </a:lnTo>
                <a:lnTo>
                  <a:pt x="3856" y="982"/>
                </a:lnTo>
                <a:lnTo>
                  <a:pt x="3720" y="855"/>
                </a:lnTo>
                <a:lnTo>
                  <a:pt x="3572" y="737"/>
                </a:lnTo>
                <a:lnTo>
                  <a:pt x="3411" y="635"/>
                </a:lnTo>
                <a:lnTo>
                  <a:pt x="3242" y="546"/>
                </a:lnTo>
                <a:lnTo>
                  <a:pt x="3060" y="474"/>
                </a:lnTo>
                <a:lnTo>
                  <a:pt x="2959" y="440"/>
                </a:lnTo>
                <a:lnTo>
                  <a:pt x="2861" y="415"/>
                </a:lnTo>
                <a:lnTo>
                  <a:pt x="2760" y="394"/>
                </a:lnTo>
                <a:lnTo>
                  <a:pt x="2658" y="377"/>
                </a:lnTo>
                <a:lnTo>
                  <a:pt x="2561" y="368"/>
                </a:lnTo>
                <a:lnTo>
                  <a:pt x="2459" y="360"/>
                </a:lnTo>
                <a:lnTo>
                  <a:pt x="2358" y="360"/>
                </a:lnTo>
                <a:lnTo>
                  <a:pt x="2260" y="364"/>
                </a:lnTo>
                <a:lnTo>
                  <a:pt x="2163" y="373"/>
                </a:lnTo>
                <a:lnTo>
                  <a:pt x="2066" y="385"/>
                </a:lnTo>
                <a:lnTo>
                  <a:pt x="1968" y="406"/>
                </a:lnTo>
                <a:lnTo>
                  <a:pt x="1871" y="428"/>
                </a:lnTo>
                <a:lnTo>
                  <a:pt x="1778" y="457"/>
                </a:lnTo>
                <a:lnTo>
                  <a:pt x="1685" y="487"/>
                </a:lnTo>
                <a:lnTo>
                  <a:pt x="1596" y="525"/>
                </a:lnTo>
                <a:lnTo>
                  <a:pt x="1507" y="563"/>
                </a:lnTo>
                <a:lnTo>
                  <a:pt x="1338" y="656"/>
                </a:lnTo>
                <a:lnTo>
                  <a:pt x="1173" y="766"/>
                </a:lnTo>
                <a:lnTo>
                  <a:pt x="1025" y="889"/>
                </a:lnTo>
                <a:lnTo>
                  <a:pt x="885" y="1029"/>
                </a:lnTo>
                <a:lnTo>
                  <a:pt x="758" y="1185"/>
                </a:lnTo>
                <a:lnTo>
                  <a:pt x="648" y="1350"/>
                </a:lnTo>
                <a:lnTo>
                  <a:pt x="597" y="1439"/>
                </a:lnTo>
                <a:lnTo>
                  <a:pt x="551" y="1532"/>
                </a:lnTo>
                <a:lnTo>
                  <a:pt x="508" y="1625"/>
                </a:lnTo>
                <a:lnTo>
                  <a:pt x="474" y="1727"/>
                </a:lnTo>
                <a:lnTo>
                  <a:pt x="441" y="1824"/>
                </a:lnTo>
                <a:lnTo>
                  <a:pt x="415" y="1926"/>
                </a:lnTo>
                <a:lnTo>
                  <a:pt x="394" y="2023"/>
                </a:lnTo>
                <a:lnTo>
                  <a:pt x="377" y="2125"/>
                </a:lnTo>
                <a:lnTo>
                  <a:pt x="369" y="2226"/>
                </a:lnTo>
                <a:lnTo>
                  <a:pt x="360" y="2324"/>
                </a:lnTo>
                <a:lnTo>
                  <a:pt x="360" y="2425"/>
                </a:lnTo>
                <a:lnTo>
                  <a:pt x="364" y="2522"/>
                </a:lnTo>
                <a:lnTo>
                  <a:pt x="373" y="2620"/>
                </a:lnTo>
                <a:lnTo>
                  <a:pt x="385" y="2717"/>
                </a:lnTo>
                <a:lnTo>
                  <a:pt x="407" y="2815"/>
                </a:lnTo>
                <a:lnTo>
                  <a:pt x="428" y="2912"/>
                </a:lnTo>
                <a:lnTo>
                  <a:pt x="453" y="3005"/>
                </a:lnTo>
                <a:lnTo>
                  <a:pt x="487" y="3094"/>
                </a:lnTo>
                <a:lnTo>
                  <a:pt x="521" y="3187"/>
                </a:lnTo>
                <a:lnTo>
                  <a:pt x="563" y="3276"/>
                </a:lnTo>
                <a:lnTo>
                  <a:pt x="656" y="3445"/>
                </a:lnTo>
                <a:lnTo>
                  <a:pt x="762" y="3606"/>
                </a:lnTo>
                <a:lnTo>
                  <a:pt x="889" y="3758"/>
                </a:lnTo>
                <a:lnTo>
                  <a:pt x="1029" y="3898"/>
                </a:lnTo>
                <a:lnTo>
                  <a:pt x="1181" y="4025"/>
                </a:lnTo>
                <a:lnTo>
                  <a:pt x="1221" y="4052"/>
                </a:lnTo>
                <a:lnTo>
                  <a:pt x="1024" y="4357"/>
                </a:lnTo>
                <a:close/>
              </a:path>
            </a:pathLst>
          </a:custGeom>
          <a:gradFill>
            <a:gsLst>
              <a:gs pos="30000">
                <a:schemeClr val="accent1"/>
              </a:gs>
              <a:gs pos="100000">
                <a:srgbClr val="1971FF"/>
              </a:gs>
            </a:gsLst>
            <a:lin ang="5400000" scaled="0"/>
          </a:gra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3"/>
          <p:cNvSpPr>
            <a:spLocks/>
          </p:cNvSpPr>
          <p:nvPr/>
        </p:nvSpPr>
        <p:spPr bwMode="auto">
          <a:xfrm rot="14905364">
            <a:off x="3938382" y="2593891"/>
            <a:ext cx="1502012" cy="1368395"/>
          </a:xfrm>
          <a:custGeom>
            <a:avLst/>
            <a:gdLst>
              <a:gd name="T0" fmla="*/ 876 w 4787"/>
              <a:gd name="T1" fmla="*/ 4245 h 4357"/>
              <a:gd name="T2" fmla="*/ 622 w 4787"/>
              <a:gd name="T3" fmla="*/ 4004 h 4357"/>
              <a:gd name="T4" fmla="*/ 411 w 4787"/>
              <a:gd name="T5" fmla="*/ 3733 h 4357"/>
              <a:gd name="T6" fmla="*/ 237 w 4787"/>
              <a:gd name="T7" fmla="*/ 3432 h 4357"/>
              <a:gd name="T8" fmla="*/ 110 w 4787"/>
              <a:gd name="T9" fmla="*/ 3115 h 4357"/>
              <a:gd name="T10" fmla="*/ 30 w 4787"/>
              <a:gd name="T11" fmla="*/ 2776 h 4357"/>
              <a:gd name="T12" fmla="*/ 0 w 4787"/>
              <a:gd name="T13" fmla="*/ 2429 h 4357"/>
              <a:gd name="T14" fmla="*/ 22 w 4787"/>
              <a:gd name="T15" fmla="*/ 2078 h 4357"/>
              <a:gd name="T16" fmla="*/ 93 w 4787"/>
              <a:gd name="T17" fmla="*/ 1723 h 4357"/>
              <a:gd name="T18" fmla="*/ 225 w 4787"/>
              <a:gd name="T19" fmla="*/ 1380 h 4357"/>
              <a:gd name="T20" fmla="*/ 398 w 4787"/>
              <a:gd name="T21" fmla="*/ 1067 h 4357"/>
              <a:gd name="T22" fmla="*/ 614 w 4787"/>
              <a:gd name="T23" fmla="*/ 787 h 4357"/>
              <a:gd name="T24" fmla="*/ 868 w 4787"/>
              <a:gd name="T25" fmla="*/ 550 h 4357"/>
              <a:gd name="T26" fmla="*/ 1147 w 4787"/>
              <a:gd name="T27" fmla="*/ 347 h 4357"/>
              <a:gd name="T28" fmla="*/ 1456 w 4787"/>
              <a:gd name="T29" fmla="*/ 191 h 4357"/>
              <a:gd name="T30" fmla="*/ 1782 w 4787"/>
              <a:gd name="T31" fmla="*/ 81 h 4357"/>
              <a:gd name="T32" fmla="*/ 2121 w 4787"/>
              <a:gd name="T33" fmla="*/ 13 h 4357"/>
              <a:gd name="T34" fmla="*/ 2472 w 4787"/>
              <a:gd name="T35" fmla="*/ 0 h 4357"/>
              <a:gd name="T36" fmla="*/ 2823 w 4787"/>
              <a:gd name="T37" fmla="*/ 38 h 4357"/>
              <a:gd name="T38" fmla="*/ 3179 w 4787"/>
              <a:gd name="T39" fmla="*/ 131 h 4357"/>
              <a:gd name="T40" fmla="*/ 3496 w 4787"/>
              <a:gd name="T41" fmla="*/ 271 h 4357"/>
              <a:gd name="T42" fmla="*/ 3953 w 4787"/>
              <a:gd name="T43" fmla="*/ 580 h 4357"/>
              <a:gd name="T44" fmla="*/ 4385 w 4787"/>
              <a:gd name="T45" fmla="*/ 1071 h 4357"/>
              <a:gd name="T46" fmla="*/ 4546 w 4787"/>
              <a:gd name="T47" fmla="*/ 1350 h 4357"/>
              <a:gd name="T48" fmla="*/ 4668 w 4787"/>
              <a:gd name="T49" fmla="*/ 1651 h 4357"/>
              <a:gd name="T50" fmla="*/ 4749 w 4787"/>
              <a:gd name="T51" fmla="*/ 1968 h 4357"/>
              <a:gd name="T52" fmla="*/ 4783 w 4787"/>
              <a:gd name="T53" fmla="*/ 2294 h 4357"/>
              <a:gd name="T54" fmla="*/ 4423 w 4787"/>
              <a:gd name="T55" fmla="*/ 2457 h 4357"/>
              <a:gd name="T56" fmla="*/ 4419 w 4787"/>
              <a:gd name="T57" fmla="*/ 2214 h 4357"/>
              <a:gd name="T58" fmla="*/ 4326 w 4787"/>
              <a:gd name="T59" fmla="*/ 1765 h 4357"/>
              <a:gd name="T60" fmla="*/ 4084 w 4787"/>
              <a:gd name="T61" fmla="*/ 1270 h 4357"/>
              <a:gd name="T62" fmla="*/ 3720 w 4787"/>
              <a:gd name="T63" fmla="*/ 855 h 4357"/>
              <a:gd name="T64" fmla="*/ 3242 w 4787"/>
              <a:gd name="T65" fmla="*/ 546 h 4357"/>
              <a:gd name="T66" fmla="*/ 2861 w 4787"/>
              <a:gd name="T67" fmla="*/ 415 h 4357"/>
              <a:gd name="T68" fmla="*/ 2561 w 4787"/>
              <a:gd name="T69" fmla="*/ 368 h 4357"/>
              <a:gd name="T70" fmla="*/ 2260 w 4787"/>
              <a:gd name="T71" fmla="*/ 364 h 4357"/>
              <a:gd name="T72" fmla="*/ 1968 w 4787"/>
              <a:gd name="T73" fmla="*/ 406 h 4357"/>
              <a:gd name="T74" fmla="*/ 1685 w 4787"/>
              <a:gd name="T75" fmla="*/ 487 h 4357"/>
              <a:gd name="T76" fmla="*/ 1338 w 4787"/>
              <a:gd name="T77" fmla="*/ 656 h 4357"/>
              <a:gd name="T78" fmla="*/ 885 w 4787"/>
              <a:gd name="T79" fmla="*/ 1029 h 4357"/>
              <a:gd name="T80" fmla="*/ 597 w 4787"/>
              <a:gd name="T81" fmla="*/ 1439 h 4357"/>
              <a:gd name="T82" fmla="*/ 474 w 4787"/>
              <a:gd name="T83" fmla="*/ 1727 h 4357"/>
              <a:gd name="T84" fmla="*/ 394 w 4787"/>
              <a:gd name="T85" fmla="*/ 2023 h 4357"/>
              <a:gd name="T86" fmla="*/ 360 w 4787"/>
              <a:gd name="T87" fmla="*/ 2324 h 4357"/>
              <a:gd name="T88" fmla="*/ 373 w 4787"/>
              <a:gd name="T89" fmla="*/ 2620 h 4357"/>
              <a:gd name="T90" fmla="*/ 428 w 4787"/>
              <a:gd name="T91" fmla="*/ 2912 h 4357"/>
              <a:gd name="T92" fmla="*/ 521 w 4787"/>
              <a:gd name="T93" fmla="*/ 3187 h 4357"/>
              <a:gd name="T94" fmla="*/ 762 w 4787"/>
              <a:gd name="T95" fmla="*/ 3606 h 4357"/>
              <a:gd name="T96" fmla="*/ 1181 w 4787"/>
              <a:gd name="T97" fmla="*/ 4025 h 4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787" h="4357">
                <a:moveTo>
                  <a:pt x="1024" y="4357"/>
                </a:moveTo>
                <a:lnTo>
                  <a:pt x="970" y="4317"/>
                </a:lnTo>
                <a:lnTo>
                  <a:pt x="876" y="4245"/>
                </a:lnTo>
                <a:lnTo>
                  <a:pt x="788" y="4169"/>
                </a:lnTo>
                <a:lnTo>
                  <a:pt x="703" y="4088"/>
                </a:lnTo>
                <a:lnTo>
                  <a:pt x="622" y="4004"/>
                </a:lnTo>
                <a:lnTo>
                  <a:pt x="546" y="3915"/>
                </a:lnTo>
                <a:lnTo>
                  <a:pt x="474" y="3826"/>
                </a:lnTo>
                <a:lnTo>
                  <a:pt x="411" y="3733"/>
                </a:lnTo>
                <a:lnTo>
                  <a:pt x="347" y="3636"/>
                </a:lnTo>
                <a:lnTo>
                  <a:pt x="288" y="3534"/>
                </a:lnTo>
                <a:lnTo>
                  <a:pt x="237" y="3432"/>
                </a:lnTo>
                <a:lnTo>
                  <a:pt x="191" y="3331"/>
                </a:lnTo>
                <a:lnTo>
                  <a:pt x="148" y="3221"/>
                </a:lnTo>
                <a:lnTo>
                  <a:pt x="110" y="3115"/>
                </a:lnTo>
                <a:lnTo>
                  <a:pt x="77" y="3005"/>
                </a:lnTo>
                <a:lnTo>
                  <a:pt x="51" y="2891"/>
                </a:lnTo>
                <a:lnTo>
                  <a:pt x="30" y="2776"/>
                </a:lnTo>
                <a:lnTo>
                  <a:pt x="13" y="2662"/>
                </a:lnTo>
                <a:lnTo>
                  <a:pt x="5" y="2548"/>
                </a:lnTo>
                <a:lnTo>
                  <a:pt x="0" y="2429"/>
                </a:lnTo>
                <a:lnTo>
                  <a:pt x="0" y="2315"/>
                </a:lnTo>
                <a:lnTo>
                  <a:pt x="5" y="2197"/>
                </a:lnTo>
                <a:lnTo>
                  <a:pt x="22" y="2078"/>
                </a:lnTo>
                <a:lnTo>
                  <a:pt x="38" y="1960"/>
                </a:lnTo>
                <a:lnTo>
                  <a:pt x="64" y="1841"/>
                </a:lnTo>
                <a:lnTo>
                  <a:pt x="93" y="1723"/>
                </a:lnTo>
                <a:lnTo>
                  <a:pt x="132" y="1608"/>
                </a:lnTo>
                <a:lnTo>
                  <a:pt x="174" y="1490"/>
                </a:lnTo>
                <a:lnTo>
                  <a:pt x="225" y="1380"/>
                </a:lnTo>
                <a:lnTo>
                  <a:pt x="280" y="1270"/>
                </a:lnTo>
                <a:lnTo>
                  <a:pt x="335" y="1168"/>
                </a:lnTo>
                <a:lnTo>
                  <a:pt x="398" y="1067"/>
                </a:lnTo>
                <a:lnTo>
                  <a:pt x="466" y="969"/>
                </a:lnTo>
                <a:lnTo>
                  <a:pt x="538" y="876"/>
                </a:lnTo>
                <a:lnTo>
                  <a:pt x="614" y="787"/>
                </a:lnTo>
                <a:lnTo>
                  <a:pt x="694" y="703"/>
                </a:lnTo>
                <a:lnTo>
                  <a:pt x="779" y="622"/>
                </a:lnTo>
                <a:lnTo>
                  <a:pt x="868" y="550"/>
                </a:lnTo>
                <a:lnTo>
                  <a:pt x="957" y="478"/>
                </a:lnTo>
                <a:lnTo>
                  <a:pt x="1050" y="411"/>
                </a:lnTo>
                <a:lnTo>
                  <a:pt x="1147" y="347"/>
                </a:lnTo>
                <a:lnTo>
                  <a:pt x="1249" y="292"/>
                </a:lnTo>
                <a:lnTo>
                  <a:pt x="1350" y="237"/>
                </a:lnTo>
                <a:lnTo>
                  <a:pt x="1456" y="191"/>
                </a:lnTo>
                <a:lnTo>
                  <a:pt x="1562" y="148"/>
                </a:lnTo>
                <a:lnTo>
                  <a:pt x="1668" y="110"/>
                </a:lnTo>
                <a:lnTo>
                  <a:pt x="1782" y="81"/>
                </a:lnTo>
                <a:lnTo>
                  <a:pt x="1892" y="51"/>
                </a:lnTo>
                <a:lnTo>
                  <a:pt x="2006" y="30"/>
                </a:lnTo>
                <a:lnTo>
                  <a:pt x="2121" y="13"/>
                </a:lnTo>
                <a:lnTo>
                  <a:pt x="2235" y="4"/>
                </a:lnTo>
                <a:lnTo>
                  <a:pt x="2353" y="0"/>
                </a:lnTo>
                <a:lnTo>
                  <a:pt x="2472" y="0"/>
                </a:lnTo>
                <a:lnTo>
                  <a:pt x="2590" y="9"/>
                </a:lnTo>
                <a:lnTo>
                  <a:pt x="2709" y="21"/>
                </a:lnTo>
                <a:lnTo>
                  <a:pt x="2823" y="38"/>
                </a:lnTo>
                <a:lnTo>
                  <a:pt x="2942" y="64"/>
                </a:lnTo>
                <a:lnTo>
                  <a:pt x="3060" y="97"/>
                </a:lnTo>
                <a:lnTo>
                  <a:pt x="3179" y="131"/>
                </a:lnTo>
                <a:lnTo>
                  <a:pt x="3289" y="174"/>
                </a:lnTo>
                <a:lnTo>
                  <a:pt x="3395" y="220"/>
                </a:lnTo>
                <a:lnTo>
                  <a:pt x="3496" y="271"/>
                </a:lnTo>
                <a:lnTo>
                  <a:pt x="3593" y="322"/>
                </a:lnTo>
                <a:lnTo>
                  <a:pt x="3780" y="445"/>
                </a:lnTo>
                <a:lnTo>
                  <a:pt x="3953" y="580"/>
                </a:lnTo>
                <a:lnTo>
                  <a:pt x="4114" y="732"/>
                </a:lnTo>
                <a:lnTo>
                  <a:pt x="4258" y="893"/>
                </a:lnTo>
                <a:lnTo>
                  <a:pt x="4385" y="1071"/>
                </a:lnTo>
                <a:lnTo>
                  <a:pt x="4444" y="1160"/>
                </a:lnTo>
                <a:lnTo>
                  <a:pt x="4495" y="1257"/>
                </a:lnTo>
                <a:lnTo>
                  <a:pt x="4546" y="1350"/>
                </a:lnTo>
                <a:lnTo>
                  <a:pt x="4592" y="1448"/>
                </a:lnTo>
                <a:lnTo>
                  <a:pt x="4630" y="1549"/>
                </a:lnTo>
                <a:lnTo>
                  <a:pt x="4668" y="1651"/>
                </a:lnTo>
                <a:lnTo>
                  <a:pt x="4698" y="1756"/>
                </a:lnTo>
                <a:lnTo>
                  <a:pt x="4723" y="1862"/>
                </a:lnTo>
                <a:lnTo>
                  <a:pt x="4749" y="1968"/>
                </a:lnTo>
                <a:lnTo>
                  <a:pt x="4766" y="2074"/>
                </a:lnTo>
                <a:lnTo>
                  <a:pt x="4774" y="2184"/>
                </a:lnTo>
                <a:lnTo>
                  <a:pt x="4783" y="2294"/>
                </a:lnTo>
                <a:lnTo>
                  <a:pt x="4787" y="2404"/>
                </a:lnTo>
                <a:lnTo>
                  <a:pt x="4785" y="2457"/>
                </a:lnTo>
                <a:lnTo>
                  <a:pt x="4423" y="2457"/>
                </a:lnTo>
                <a:lnTo>
                  <a:pt x="4423" y="2400"/>
                </a:lnTo>
                <a:lnTo>
                  <a:pt x="4423" y="2307"/>
                </a:lnTo>
                <a:lnTo>
                  <a:pt x="4419" y="2214"/>
                </a:lnTo>
                <a:lnTo>
                  <a:pt x="4406" y="2120"/>
                </a:lnTo>
                <a:lnTo>
                  <a:pt x="4372" y="1938"/>
                </a:lnTo>
                <a:lnTo>
                  <a:pt x="4326" y="1765"/>
                </a:lnTo>
                <a:lnTo>
                  <a:pt x="4258" y="1591"/>
                </a:lnTo>
                <a:lnTo>
                  <a:pt x="4177" y="1426"/>
                </a:lnTo>
                <a:lnTo>
                  <a:pt x="4084" y="1270"/>
                </a:lnTo>
                <a:lnTo>
                  <a:pt x="3979" y="1122"/>
                </a:lnTo>
                <a:lnTo>
                  <a:pt x="3856" y="982"/>
                </a:lnTo>
                <a:lnTo>
                  <a:pt x="3720" y="855"/>
                </a:lnTo>
                <a:lnTo>
                  <a:pt x="3572" y="737"/>
                </a:lnTo>
                <a:lnTo>
                  <a:pt x="3411" y="635"/>
                </a:lnTo>
                <a:lnTo>
                  <a:pt x="3242" y="546"/>
                </a:lnTo>
                <a:lnTo>
                  <a:pt x="3060" y="474"/>
                </a:lnTo>
                <a:lnTo>
                  <a:pt x="2959" y="440"/>
                </a:lnTo>
                <a:lnTo>
                  <a:pt x="2861" y="415"/>
                </a:lnTo>
                <a:lnTo>
                  <a:pt x="2760" y="394"/>
                </a:lnTo>
                <a:lnTo>
                  <a:pt x="2658" y="377"/>
                </a:lnTo>
                <a:lnTo>
                  <a:pt x="2561" y="368"/>
                </a:lnTo>
                <a:lnTo>
                  <a:pt x="2459" y="360"/>
                </a:lnTo>
                <a:lnTo>
                  <a:pt x="2358" y="360"/>
                </a:lnTo>
                <a:lnTo>
                  <a:pt x="2260" y="364"/>
                </a:lnTo>
                <a:lnTo>
                  <a:pt x="2163" y="373"/>
                </a:lnTo>
                <a:lnTo>
                  <a:pt x="2066" y="385"/>
                </a:lnTo>
                <a:lnTo>
                  <a:pt x="1968" y="406"/>
                </a:lnTo>
                <a:lnTo>
                  <a:pt x="1871" y="428"/>
                </a:lnTo>
                <a:lnTo>
                  <a:pt x="1778" y="457"/>
                </a:lnTo>
                <a:lnTo>
                  <a:pt x="1685" y="487"/>
                </a:lnTo>
                <a:lnTo>
                  <a:pt x="1596" y="525"/>
                </a:lnTo>
                <a:lnTo>
                  <a:pt x="1507" y="563"/>
                </a:lnTo>
                <a:lnTo>
                  <a:pt x="1338" y="656"/>
                </a:lnTo>
                <a:lnTo>
                  <a:pt x="1173" y="766"/>
                </a:lnTo>
                <a:lnTo>
                  <a:pt x="1025" y="889"/>
                </a:lnTo>
                <a:lnTo>
                  <a:pt x="885" y="1029"/>
                </a:lnTo>
                <a:lnTo>
                  <a:pt x="758" y="1185"/>
                </a:lnTo>
                <a:lnTo>
                  <a:pt x="648" y="1350"/>
                </a:lnTo>
                <a:lnTo>
                  <a:pt x="597" y="1439"/>
                </a:lnTo>
                <a:lnTo>
                  <a:pt x="551" y="1532"/>
                </a:lnTo>
                <a:lnTo>
                  <a:pt x="508" y="1625"/>
                </a:lnTo>
                <a:lnTo>
                  <a:pt x="474" y="1727"/>
                </a:lnTo>
                <a:lnTo>
                  <a:pt x="441" y="1824"/>
                </a:lnTo>
                <a:lnTo>
                  <a:pt x="415" y="1926"/>
                </a:lnTo>
                <a:lnTo>
                  <a:pt x="394" y="2023"/>
                </a:lnTo>
                <a:lnTo>
                  <a:pt x="377" y="2125"/>
                </a:lnTo>
                <a:lnTo>
                  <a:pt x="369" y="2226"/>
                </a:lnTo>
                <a:lnTo>
                  <a:pt x="360" y="2324"/>
                </a:lnTo>
                <a:lnTo>
                  <a:pt x="360" y="2425"/>
                </a:lnTo>
                <a:lnTo>
                  <a:pt x="364" y="2522"/>
                </a:lnTo>
                <a:lnTo>
                  <a:pt x="373" y="2620"/>
                </a:lnTo>
                <a:lnTo>
                  <a:pt x="385" y="2717"/>
                </a:lnTo>
                <a:lnTo>
                  <a:pt x="407" y="2815"/>
                </a:lnTo>
                <a:lnTo>
                  <a:pt x="428" y="2912"/>
                </a:lnTo>
                <a:lnTo>
                  <a:pt x="453" y="3005"/>
                </a:lnTo>
                <a:lnTo>
                  <a:pt x="487" y="3094"/>
                </a:lnTo>
                <a:lnTo>
                  <a:pt x="521" y="3187"/>
                </a:lnTo>
                <a:lnTo>
                  <a:pt x="563" y="3276"/>
                </a:lnTo>
                <a:lnTo>
                  <a:pt x="656" y="3445"/>
                </a:lnTo>
                <a:lnTo>
                  <a:pt x="762" y="3606"/>
                </a:lnTo>
                <a:lnTo>
                  <a:pt x="889" y="3758"/>
                </a:lnTo>
                <a:lnTo>
                  <a:pt x="1029" y="3898"/>
                </a:lnTo>
                <a:lnTo>
                  <a:pt x="1181" y="4025"/>
                </a:lnTo>
                <a:lnTo>
                  <a:pt x="1221" y="4052"/>
                </a:lnTo>
                <a:lnTo>
                  <a:pt x="1024" y="4357"/>
                </a:lnTo>
                <a:close/>
              </a:path>
            </a:pathLst>
          </a:custGeom>
          <a:gradFill>
            <a:gsLst>
              <a:gs pos="30000">
                <a:schemeClr val="accent1"/>
              </a:gs>
              <a:gs pos="100000">
                <a:srgbClr val="1971FF"/>
              </a:gs>
            </a:gsLst>
            <a:lin ang="5400000" scaled="0"/>
          </a:gra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3"/>
          <p:cNvSpPr>
            <a:spLocks/>
          </p:cNvSpPr>
          <p:nvPr/>
        </p:nvSpPr>
        <p:spPr bwMode="auto">
          <a:xfrm rot="328201">
            <a:off x="5733692" y="1877415"/>
            <a:ext cx="1502012" cy="1368396"/>
          </a:xfrm>
          <a:custGeom>
            <a:avLst/>
            <a:gdLst>
              <a:gd name="T0" fmla="*/ 876 w 4787"/>
              <a:gd name="T1" fmla="*/ 4245 h 4357"/>
              <a:gd name="T2" fmla="*/ 622 w 4787"/>
              <a:gd name="T3" fmla="*/ 4004 h 4357"/>
              <a:gd name="T4" fmla="*/ 411 w 4787"/>
              <a:gd name="T5" fmla="*/ 3733 h 4357"/>
              <a:gd name="T6" fmla="*/ 237 w 4787"/>
              <a:gd name="T7" fmla="*/ 3432 h 4357"/>
              <a:gd name="T8" fmla="*/ 110 w 4787"/>
              <a:gd name="T9" fmla="*/ 3115 h 4357"/>
              <a:gd name="T10" fmla="*/ 30 w 4787"/>
              <a:gd name="T11" fmla="*/ 2776 h 4357"/>
              <a:gd name="T12" fmla="*/ 0 w 4787"/>
              <a:gd name="T13" fmla="*/ 2429 h 4357"/>
              <a:gd name="T14" fmla="*/ 22 w 4787"/>
              <a:gd name="T15" fmla="*/ 2078 h 4357"/>
              <a:gd name="T16" fmla="*/ 93 w 4787"/>
              <a:gd name="T17" fmla="*/ 1723 h 4357"/>
              <a:gd name="T18" fmla="*/ 225 w 4787"/>
              <a:gd name="T19" fmla="*/ 1380 h 4357"/>
              <a:gd name="T20" fmla="*/ 398 w 4787"/>
              <a:gd name="T21" fmla="*/ 1067 h 4357"/>
              <a:gd name="T22" fmla="*/ 614 w 4787"/>
              <a:gd name="T23" fmla="*/ 787 h 4357"/>
              <a:gd name="T24" fmla="*/ 868 w 4787"/>
              <a:gd name="T25" fmla="*/ 550 h 4357"/>
              <a:gd name="T26" fmla="*/ 1147 w 4787"/>
              <a:gd name="T27" fmla="*/ 347 h 4357"/>
              <a:gd name="T28" fmla="*/ 1456 w 4787"/>
              <a:gd name="T29" fmla="*/ 191 h 4357"/>
              <a:gd name="T30" fmla="*/ 1782 w 4787"/>
              <a:gd name="T31" fmla="*/ 81 h 4357"/>
              <a:gd name="T32" fmla="*/ 2121 w 4787"/>
              <a:gd name="T33" fmla="*/ 13 h 4357"/>
              <a:gd name="T34" fmla="*/ 2472 w 4787"/>
              <a:gd name="T35" fmla="*/ 0 h 4357"/>
              <a:gd name="T36" fmla="*/ 2823 w 4787"/>
              <a:gd name="T37" fmla="*/ 38 h 4357"/>
              <a:gd name="T38" fmla="*/ 3179 w 4787"/>
              <a:gd name="T39" fmla="*/ 131 h 4357"/>
              <a:gd name="T40" fmla="*/ 3496 w 4787"/>
              <a:gd name="T41" fmla="*/ 271 h 4357"/>
              <a:gd name="T42" fmla="*/ 3953 w 4787"/>
              <a:gd name="T43" fmla="*/ 580 h 4357"/>
              <a:gd name="T44" fmla="*/ 4385 w 4787"/>
              <a:gd name="T45" fmla="*/ 1071 h 4357"/>
              <a:gd name="T46" fmla="*/ 4546 w 4787"/>
              <a:gd name="T47" fmla="*/ 1350 h 4357"/>
              <a:gd name="T48" fmla="*/ 4668 w 4787"/>
              <a:gd name="T49" fmla="*/ 1651 h 4357"/>
              <a:gd name="T50" fmla="*/ 4749 w 4787"/>
              <a:gd name="T51" fmla="*/ 1968 h 4357"/>
              <a:gd name="T52" fmla="*/ 4783 w 4787"/>
              <a:gd name="T53" fmla="*/ 2294 h 4357"/>
              <a:gd name="T54" fmla="*/ 4423 w 4787"/>
              <a:gd name="T55" fmla="*/ 2457 h 4357"/>
              <a:gd name="T56" fmla="*/ 4419 w 4787"/>
              <a:gd name="T57" fmla="*/ 2214 h 4357"/>
              <a:gd name="T58" fmla="*/ 4326 w 4787"/>
              <a:gd name="T59" fmla="*/ 1765 h 4357"/>
              <a:gd name="T60" fmla="*/ 4084 w 4787"/>
              <a:gd name="T61" fmla="*/ 1270 h 4357"/>
              <a:gd name="T62" fmla="*/ 3720 w 4787"/>
              <a:gd name="T63" fmla="*/ 855 h 4357"/>
              <a:gd name="T64" fmla="*/ 3242 w 4787"/>
              <a:gd name="T65" fmla="*/ 546 h 4357"/>
              <a:gd name="T66" fmla="*/ 2861 w 4787"/>
              <a:gd name="T67" fmla="*/ 415 h 4357"/>
              <a:gd name="T68" fmla="*/ 2561 w 4787"/>
              <a:gd name="T69" fmla="*/ 368 h 4357"/>
              <a:gd name="T70" fmla="*/ 2260 w 4787"/>
              <a:gd name="T71" fmla="*/ 364 h 4357"/>
              <a:gd name="T72" fmla="*/ 1968 w 4787"/>
              <a:gd name="T73" fmla="*/ 406 h 4357"/>
              <a:gd name="T74" fmla="*/ 1685 w 4787"/>
              <a:gd name="T75" fmla="*/ 487 h 4357"/>
              <a:gd name="T76" fmla="*/ 1338 w 4787"/>
              <a:gd name="T77" fmla="*/ 656 h 4357"/>
              <a:gd name="T78" fmla="*/ 885 w 4787"/>
              <a:gd name="T79" fmla="*/ 1029 h 4357"/>
              <a:gd name="T80" fmla="*/ 597 w 4787"/>
              <a:gd name="T81" fmla="*/ 1439 h 4357"/>
              <a:gd name="T82" fmla="*/ 474 w 4787"/>
              <a:gd name="T83" fmla="*/ 1727 h 4357"/>
              <a:gd name="T84" fmla="*/ 394 w 4787"/>
              <a:gd name="T85" fmla="*/ 2023 h 4357"/>
              <a:gd name="T86" fmla="*/ 360 w 4787"/>
              <a:gd name="T87" fmla="*/ 2324 h 4357"/>
              <a:gd name="T88" fmla="*/ 373 w 4787"/>
              <a:gd name="T89" fmla="*/ 2620 h 4357"/>
              <a:gd name="T90" fmla="*/ 428 w 4787"/>
              <a:gd name="T91" fmla="*/ 2912 h 4357"/>
              <a:gd name="T92" fmla="*/ 521 w 4787"/>
              <a:gd name="T93" fmla="*/ 3187 h 4357"/>
              <a:gd name="T94" fmla="*/ 762 w 4787"/>
              <a:gd name="T95" fmla="*/ 3606 h 4357"/>
              <a:gd name="T96" fmla="*/ 1181 w 4787"/>
              <a:gd name="T97" fmla="*/ 4025 h 4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787" h="4357">
                <a:moveTo>
                  <a:pt x="1024" y="4357"/>
                </a:moveTo>
                <a:lnTo>
                  <a:pt x="970" y="4317"/>
                </a:lnTo>
                <a:lnTo>
                  <a:pt x="876" y="4245"/>
                </a:lnTo>
                <a:lnTo>
                  <a:pt x="788" y="4169"/>
                </a:lnTo>
                <a:lnTo>
                  <a:pt x="703" y="4088"/>
                </a:lnTo>
                <a:lnTo>
                  <a:pt x="622" y="4004"/>
                </a:lnTo>
                <a:lnTo>
                  <a:pt x="546" y="3915"/>
                </a:lnTo>
                <a:lnTo>
                  <a:pt x="474" y="3826"/>
                </a:lnTo>
                <a:lnTo>
                  <a:pt x="411" y="3733"/>
                </a:lnTo>
                <a:lnTo>
                  <a:pt x="347" y="3636"/>
                </a:lnTo>
                <a:lnTo>
                  <a:pt x="288" y="3534"/>
                </a:lnTo>
                <a:lnTo>
                  <a:pt x="237" y="3432"/>
                </a:lnTo>
                <a:lnTo>
                  <a:pt x="191" y="3331"/>
                </a:lnTo>
                <a:lnTo>
                  <a:pt x="148" y="3221"/>
                </a:lnTo>
                <a:lnTo>
                  <a:pt x="110" y="3115"/>
                </a:lnTo>
                <a:lnTo>
                  <a:pt x="77" y="3005"/>
                </a:lnTo>
                <a:lnTo>
                  <a:pt x="51" y="2891"/>
                </a:lnTo>
                <a:lnTo>
                  <a:pt x="30" y="2776"/>
                </a:lnTo>
                <a:lnTo>
                  <a:pt x="13" y="2662"/>
                </a:lnTo>
                <a:lnTo>
                  <a:pt x="5" y="2548"/>
                </a:lnTo>
                <a:lnTo>
                  <a:pt x="0" y="2429"/>
                </a:lnTo>
                <a:lnTo>
                  <a:pt x="0" y="2315"/>
                </a:lnTo>
                <a:lnTo>
                  <a:pt x="5" y="2197"/>
                </a:lnTo>
                <a:lnTo>
                  <a:pt x="22" y="2078"/>
                </a:lnTo>
                <a:lnTo>
                  <a:pt x="38" y="1960"/>
                </a:lnTo>
                <a:lnTo>
                  <a:pt x="64" y="1841"/>
                </a:lnTo>
                <a:lnTo>
                  <a:pt x="93" y="1723"/>
                </a:lnTo>
                <a:lnTo>
                  <a:pt x="132" y="1608"/>
                </a:lnTo>
                <a:lnTo>
                  <a:pt x="174" y="1490"/>
                </a:lnTo>
                <a:lnTo>
                  <a:pt x="225" y="1380"/>
                </a:lnTo>
                <a:lnTo>
                  <a:pt x="280" y="1270"/>
                </a:lnTo>
                <a:lnTo>
                  <a:pt x="335" y="1168"/>
                </a:lnTo>
                <a:lnTo>
                  <a:pt x="398" y="1067"/>
                </a:lnTo>
                <a:lnTo>
                  <a:pt x="466" y="969"/>
                </a:lnTo>
                <a:lnTo>
                  <a:pt x="538" y="876"/>
                </a:lnTo>
                <a:lnTo>
                  <a:pt x="614" y="787"/>
                </a:lnTo>
                <a:lnTo>
                  <a:pt x="694" y="703"/>
                </a:lnTo>
                <a:lnTo>
                  <a:pt x="779" y="622"/>
                </a:lnTo>
                <a:lnTo>
                  <a:pt x="868" y="550"/>
                </a:lnTo>
                <a:lnTo>
                  <a:pt x="957" y="478"/>
                </a:lnTo>
                <a:lnTo>
                  <a:pt x="1050" y="411"/>
                </a:lnTo>
                <a:lnTo>
                  <a:pt x="1147" y="347"/>
                </a:lnTo>
                <a:lnTo>
                  <a:pt x="1249" y="292"/>
                </a:lnTo>
                <a:lnTo>
                  <a:pt x="1350" y="237"/>
                </a:lnTo>
                <a:lnTo>
                  <a:pt x="1456" y="191"/>
                </a:lnTo>
                <a:lnTo>
                  <a:pt x="1562" y="148"/>
                </a:lnTo>
                <a:lnTo>
                  <a:pt x="1668" y="110"/>
                </a:lnTo>
                <a:lnTo>
                  <a:pt x="1782" y="81"/>
                </a:lnTo>
                <a:lnTo>
                  <a:pt x="1892" y="51"/>
                </a:lnTo>
                <a:lnTo>
                  <a:pt x="2006" y="30"/>
                </a:lnTo>
                <a:lnTo>
                  <a:pt x="2121" y="13"/>
                </a:lnTo>
                <a:lnTo>
                  <a:pt x="2235" y="4"/>
                </a:lnTo>
                <a:lnTo>
                  <a:pt x="2353" y="0"/>
                </a:lnTo>
                <a:lnTo>
                  <a:pt x="2472" y="0"/>
                </a:lnTo>
                <a:lnTo>
                  <a:pt x="2590" y="9"/>
                </a:lnTo>
                <a:lnTo>
                  <a:pt x="2709" y="21"/>
                </a:lnTo>
                <a:lnTo>
                  <a:pt x="2823" y="38"/>
                </a:lnTo>
                <a:lnTo>
                  <a:pt x="2942" y="64"/>
                </a:lnTo>
                <a:lnTo>
                  <a:pt x="3060" y="97"/>
                </a:lnTo>
                <a:lnTo>
                  <a:pt x="3179" y="131"/>
                </a:lnTo>
                <a:lnTo>
                  <a:pt x="3289" y="174"/>
                </a:lnTo>
                <a:lnTo>
                  <a:pt x="3395" y="220"/>
                </a:lnTo>
                <a:lnTo>
                  <a:pt x="3496" y="271"/>
                </a:lnTo>
                <a:lnTo>
                  <a:pt x="3593" y="322"/>
                </a:lnTo>
                <a:lnTo>
                  <a:pt x="3780" y="445"/>
                </a:lnTo>
                <a:lnTo>
                  <a:pt x="3953" y="580"/>
                </a:lnTo>
                <a:lnTo>
                  <a:pt x="4114" y="732"/>
                </a:lnTo>
                <a:lnTo>
                  <a:pt x="4258" y="893"/>
                </a:lnTo>
                <a:lnTo>
                  <a:pt x="4385" y="1071"/>
                </a:lnTo>
                <a:lnTo>
                  <a:pt x="4444" y="1160"/>
                </a:lnTo>
                <a:lnTo>
                  <a:pt x="4495" y="1257"/>
                </a:lnTo>
                <a:lnTo>
                  <a:pt x="4546" y="1350"/>
                </a:lnTo>
                <a:lnTo>
                  <a:pt x="4592" y="1448"/>
                </a:lnTo>
                <a:lnTo>
                  <a:pt x="4630" y="1549"/>
                </a:lnTo>
                <a:lnTo>
                  <a:pt x="4668" y="1651"/>
                </a:lnTo>
                <a:lnTo>
                  <a:pt x="4698" y="1756"/>
                </a:lnTo>
                <a:lnTo>
                  <a:pt x="4723" y="1862"/>
                </a:lnTo>
                <a:lnTo>
                  <a:pt x="4749" y="1968"/>
                </a:lnTo>
                <a:lnTo>
                  <a:pt x="4766" y="2074"/>
                </a:lnTo>
                <a:lnTo>
                  <a:pt x="4774" y="2184"/>
                </a:lnTo>
                <a:lnTo>
                  <a:pt x="4783" y="2294"/>
                </a:lnTo>
                <a:lnTo>
                  <a:pt x="4787" y="2404"/>
                </a:lnTo>
                <a:lnTo>
                  <a:pt x="4785" y="2457"/>
                </a:lnTo>
                <a:lnTo>
                  <a:pt x="4423" y="2457"/>
                </a:lnTo>
                <a:lnTo>
                  <a:pt x="4423" y="2400"/>
                </a:lnTo>
                <a:lnTo>
                  <a:pt x="4423" y="2307"/>
                </a:lnTo>
                <a:lnTo>
                  <a:pt x="4419" y="2214"/>
                </a:lnTo>
                <a:lnTo>
                  <a:pt x="4406" y="2120"/>
                </a:lnTo>
                <a:lnTo>
                  <a:pt x="4372" y="1938"/>
                </a:lnTo>
                <a:lnTo>
                  <a:pt x="4326" y="1765"/>
                </a:lnTo>
                <a:lnTo>
                  <a:pt x="4258" y="1591"/>
                </a:lnTo>
                <a:lnTo>
                  <a:pt x="4177" y="1426"/>
                </a:lnTo>
                <a:lnTo>
                  <a:pt x="4084" y="1270"/>
                </a:lnTo>
                <a:lnTo>
                  <a:pt x="3979" y="1122"/>
                </a:lnTo>
                <a:lnTo>
                  <a:pt x="3856" y="982"/>
                </a:lnTo>
                <a:lnTo>
                  <a:pt x="3720" y="855"/>
                </a:lnTo>
                <a:lnTo>
                  <a:pt x="3572" y="737"/>
                </a:lnTo>
                <a:lnTo>
                  <a:pt x="3411" y="635"/>
                </a:lnTo>
                <a:lnTo>
                  <a:pt x="3242" y="546"/>
                </a:lnTo>
                <a:lnTo>
                  <a:pt x="3060" y="474"/>
                </a:lnTo>
                <a:lnTo>
                  <a:pt x="2959" y="440"/>
                </a:lnTo>
                <a:lnTo>
                  <a:pt x="2861" y="415"/>
                </a:lnTo>
                <a:lnTo>
                  <a:pt x="2760" y="394"/>
                </a:lnTo>
                <a:lnTo>
                  <a:pt x="2658" y="377"/>
                </a:lnTo>
                <a:lnTo>
                  <a:pt x="2561" y="368"/>
                </a:lnTo>
                <a:lnTo>
                  <a:pt x="2459" y="360"/>
                </a:lnTo>
                <a:lnTo>
                  <a:pt x="2358" y="360"/>
                </a:lnTo>
                <a:lnTo>
                  <a:pt x="2260" y="364"/>
                </a:lnTo>
                <a:lnTo>
                  <a:pt x="2163" y="373"/>
                </a:lnTo>
                <a:lnTo>
                  <a:pt x="2066" y="385"/>
                </a:lnTo>
                <a:lnTo>
                  <a:pt x="1968" y="406"/>
                </a:lnTo>
                <a:lnTo>
                  <a:pt x="1871" y="428"/>
                </a:lnTo>
                <a:lnTo>
                  <a:pt x="1778" y="457"/>
                </a:lnTo>
                <a:lnTo>
                  <a:pt x="1685" y="487"/>
                </a:lnTo>
                <a:lnTo>
                  <a:pt x="1596" y="525"/>
                </a:lnTo>
                <a:lnTo>
                  <a:pt x="1507" y="563"/>
                </a:lnTo>
                <a:lnTo>
                  <a:pt x="1338" y="656"/>
                </a:lnTo>
                <a:lnTo>
                  <a:pt x="1173" y="766"/>
                </a:lnTo>
                <a:lnTo>
                  <a:pt x="1025" y="889"/>
                </a:lnTo>
                <a:lnTo>
                  <a:pt x="885" y="1029"/>
                </a:lnTo>
                <a:lnTo>
                  <a:pt x="758" y="1185"/>
                </a:lnTo>
                <a:lnTo>
                  <a:pt x="648" y="1350"/>
                </a:lnTo>
                <a:lnTo>
                  <a:pt x="597" y="1439"/>
                </a:lnTo>
                <a:lnTo>
                  <a:pt x="551" y="1532"/>
                </a:lnTo>
                <a:lnTo>
                  <a:pt x="508" y="1625"/>
                </a:lnTo>
                <a:lnTo>
                  <a:pt x="474" y="1727"/>
                </a:lnTo>
                <a:lnTo>
                  <a:pt x="441" y="1824"/>
                </a:lnTo>
                <a:lnTo>
                  <a:pt x="415" y="1926"/>
                </a:lnTo>
                <a:lnTo>
                  <a:pt x="394" y="2023"/>
                </a:lnTo>
                <a:lnTo>
                  <a:pt x="377" y="2125"/>
                </a:lnTo>
                <a:lnTo>
                  <a:pt x="369" y="2226"/>
                </a:lnTo>
                <a:lnTo>
                  <a:pt x="360" y="2324"/>
                </a:lnTo>
                <a:lnTo>
                  <a:pt x="360" y="2425"/>
                </a:lnTo>
                <a:lnTo>
                  <a:pt x="364" y="2522"/>
                </a:lnTo>
                <a:lnTo>
                  <a:pt x="373" y="2620"/>
                </a:lnTo>
                <a:lnTo>
                  <a:pt x="385" y="2717"/>
                </a:lnTo>
                <a:lnTo>
                  <a:pt x="407" y="2815"/>
                </a:lnTo>
                <a:lnTo>
                  <a:pt x="428" y="2912"/>
                </a:lnTo>
                <a:lnTo>
                  <a:pt x="453" y="3005"/>
                </a:lnTo>
                <a:lnTo>
                  <a:pt x="487" y="3094"/>
                </a:lnTo>
                <a:lnTo>
                  <a:pt x="521" y="3187"/>
                </a:lnTo>
                <a:lnTo>
                  <a:pt x="563" y="3276"/>
                </a:lnTo>
                <a:lnTo>
                  <a:pt x="656" y="3445"/>
                </a:lnTo>
                <a:lnTo>
                  <a:pt x="762" y="3606"/>
                </a:lnTo>
                <a:lnTo>
                  <a:pt x="889" y="3758"/>
                </a:lnTo>
                <a:lnTo>
                  <a:pt x="1029" y="3898"/>
                </a:lnTo>
                <a:lnTo>
                  <a:pt x="1181" y="4025"/>
                </a:lnTo>
                <a:lnTo>
                  <a:pt x="1221" y="4052"/>
                </a:lnTo>
                <a:lnTo>
                  <a:pt x="1024" y="4357"/>
                </a:lnTo>
                <a:close/>
              </a:path>
            </a:pathLst>
          </a:custGeom>
          <a:gradFill>
            <a:gsLst>
              <a:gs pos="30000">
                <a:schemeClr val="accent1"/>
              </a:gs>
              <a:gs pos="100000">
                <a:srgbClr val="1971FF"/>
              </a:gs>
            </a:gsLst>
            <a:lin ang="5400000" scaled="0"/>
          </a:gra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 name="TextBox 13"/>
          <p:cNvSpPr txBox="1"/>
          <p:nvPr/>
        </p:nvSpPr>
        <p:spPr>
          <a:xfrm>
            <a:off x="2719523" y="3104586"/>
            <a:ext cx="414938" cy="462540"/>
          </a:xfrm>
          <a:prstGeom prst="rect">
            <a:avLst/>
          </a:prstGeom>
          <a:noFill/>
        </p:spPr>
        <p:txBody>
          <a:bodyPr wrap="square" rtlCol="0">
            <a:spAutoFit/>
          </a:bodyPr>
          <a:lstStyle/>
          <a:p>
            <a:r>
              <a:rPr lang="en-US" altLang="zh-CN" sz="2400" b="1" dirty="0" smtClean="0">
                <a:solidFill>
                  <a:schemeClr val="accent1"/>
                </a:solidFill>
              </a:rPr>
              <a:t>A</a:t>
            </a:r>
            <a:endParaRPr lang="zh-CN" altLang="en-US" sz="2400" b="1" dirty="0">
              <a:solidFill>
                <a:schemeClr val="accent1"/>
              </a:solidFill>
            </a:endParaRPr>
          </a:p>
        </p:txBody>
      </p:sp>
      <p:grpSp>
        <p:nvGrpSpPr>
          <p:cNvPr id="2" name="组合 1"/>
          <p:cNvGrpSpPr/>
          <p:nvPr/>
        </p:nvGrpSpPr>
        <p:grpSpPr>
          <a:xfrm>
            <a:off x="2576964" y="2181488"/>
            <a:ext cx="908593" cy="908593"/>
            <a:chOff x="2576964" y="2181488"/>
            <a:chExt cx="908593" cy="908593"/>
          </a:xfrm>
        </p:grpSpPr>
        <p:sp>
          <p:nvSpPr>
            <p:cNvPr id="12" name="椭圆 11"/>
            <p:cNvSpPr/>
            <p:nvPr/>
          </p:nvSpPr>
          <p:spPr>
            <a:xfrm>
              <a:off x="2576964" y="2181488"/>
              <a:ext cx="908593" cy="908593"/>
            </a:xfrm>
            <a:prstGeom prst="ellipse">
              <a:avLst/>
            </a:prstGeom>
            <a:gradFill flip="none" rotWithShape="1">
              <a:gsLst>
                <a:gs pos="0">
                  <a:schemeClr val="bg1"/>
                </a:gs>
                <a:gs pos="36000">
                  <a:schemeClr val="bg1"/>
                </a:gs>
                <a:gs pos="100000">
                  <a:srgbClr val="C7C7C7"/>
                </a:gs>
              </a:gsLst>
              <a:lin ang="13500000" scaled="1"/>
              <a:tileRect/>
            </a:gradFill>
            <a:ln w="15875">
              <a:solidFill>
                <a:schemeClr val="bg1"/>
              </a:solid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2" name="TextBox 61"/>
            <p:cNvSpPr txBox="1"/>
            <p:nvPr/>
          </p:nvSpPr>
          <p:spPr>
            <a:xfrm>
              <a:off x="2667344" y="2504476"/>
              <a:ext cx="727833" cy="276999"/>
            </a:xfrm>
            <a:prstGeom prst="rect">
              <a:avLst/>
            </a:prstGeom>
            <a:noFill/>
            <a:ln w="15875">
              <a:no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200" dirty="0">
                  <a:solidFill>
                    <a:schemeClr val="bg1">
                      <a:lumMod val="50000"/>
                    </a:schemeClr>
                  </a:solidFill>
                </a:rPr>
                <a:t>营业额</a:t>
              </a:r>
              <a:endParaRPr lang="zh-CN" altLang="en-US" sz="1600" dirty="0">
                <a:solidFill>
                  <a:schemeClr val="bg1">
                    <a:lumMod val="50000"/>
                  </a:schemeClr>
                </a:solidFill>
              </a:endParaRPr>
            </a:p>
          </p:txBody>
        </p:sp>
      </p:grpSp>
      <p:grpSp>
        <p:nvGrpSpPr>
          <p:cNvPr id="3" name="组合 2"/>
          <p:cNvGrpSpPr/>
          <p:nvPr/>
        </p:nvGrpSpPr>
        <p:grpSpPr>
          <a:xfrm>
            <a:off x="4312205" y="2749190"/>
            <a:ext cx="939472" cy="908593"/>
            <a:chOff x="4312205" y="2703470"/>
            <a:chExt cx="939472" cy="908593"/>
          </a:xfrm>
        </p:grpSpPr>
        <p:sp>
          <p:nvSpPr>
            <p:cNvPr id="59" name="椭圆 58"/>
            <p:cNvSpPr/>
            <p:nvPr/>
          </p:nvSpPr>
          <p:spPr>
            <a:xfrm>
              <a:off x="4312205" y="2703470"/>
              <a:ext cx="908593" cy="908593"/>
            </a:xfrm>
            <a:prstGeom prst="ellipse">
              <a:avLst/>
            </a:prstGeom>
            <a:gradFill flip="none" rotWithShape="1">
              <a:gsLst>
                <a:gs pos="0">
                  <a:schemeClr val="bg1"/>
                </a:gs>
                <a:gs pos="36000">
                  <a:schemeClr val="bg1"/>
                </a:gs>
                <a:gs pos="100000">
                  <a:srgbClr val="C7C7C7"/>
                </a:gs>
              </a:gsLst>
              <a:lin ang="13500000" scaled="1"/>
              <a:tileRect/>
            </a:gradFill>
            <a:ln w="15875">
              <a:solidFill>
                <a:schemeClr val="bg1"/>
              </a:solid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3" name="TextBox 62"/>
            <p:cNvSpPr txBox="1"/>
            <p:nvPr/>
          </p:nvSpPr>
          <p:spPr>
            <a:xfrm>
              <a:off x="4331519" y="3048619"/>
              <a:ext cx="920158" cy="276999"/>
            </a:xfrm>
            <a:prstGeom prst="rect">
              <a:avLst/>
            </a:prstGeom>
            <a:no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200" dirty="0">
                  <a:solidFill>
                    <a:schemeClr val="bg1">
                      <a:lumMod val="50000"/>
                    </a:schemeClr>
                  </a:solidFill>
                </a:rPr>
                <a:t>营业额</a:t>
              </a:r>
              <a:endParaRPr lang="zh-CN" altLang="en-US" sz="1600" dirty="0">
                <a:solidFill>
                  <a:schemeClr val="bg1">
                    <a:lumMod val="50000"/>
                  </a:schemeClr>
                </a:solidFill>
              </a:endParaRPr>
            </a:p>
          </p:txBody>
        </p:sp>
      </p:grpSp>
      <p:grpSp>
        <p:nvGrpSpPr>
          <p:cNvPr id="4" name="组合 3"/>
          <p:cNvGrpSpPr/>
          <p:nvPr/>
        </p:nvGrpSpPr>
        <p:grpSpPr>
          <a:xfrm>
            <a:off x="6020241" y="2168277"/>
            <a:ext cx="924238" cy="908593"/>
            <a:chOff x="6030401" y="2107317"/>
            <a:chExt cx="924238" cy="908593"/>
          </a:xfrm>
        </p:grpSpPr>
        <p:sp>
          <p:nvSpPr>
            <p:cNvPr id="60" name="椭圆 59"/>
            <p:cNvSpPr/>
            <p:nvPr/>
          </p:nvSpPr>
          <p:spPr>
            <a:xfrm>
              <a:off x="6030401" y="2107317"/>
              <a:ext cx="908593" cy="908593"/>
            </a:xfrm>
            <a:prstGeom prst="ellipse">
              <a:avLst/>
            </a:prstGeom>
            <a:gradFill flip="none" rotWithShape="1">
              <a:gsLst>
                <a:gs pos="0">
                  <a:schemeClr val="bg1"/>
                </a:gs>
                <a:gs pos="36000">
                  <a:schemeClr val="bg1"/>
                </a:gs>
                <a:gs pos="100000">
                  <a:srgbClr val="C7C7C7"/>
                </a:gs>
              </a:gsLst>
              <a:lin ang="13500000" scaled="1"/>
              <a:tileRect/>
            </a:gradFill>
            <a:ln w="15875">
              <a:solidFill>
                <a:schemeClr val="bg1"/>
              </a:solidFill>
            </a:ln>
            <a:effectLst>
              <a:outerShdw blurRad="406400" dist="469900" dir="1860000" sx="98000" sy="98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4" name="TextBox 63"/>
            <p:cNvSpPr txBox="1"/>
            <p:nvPr/>
          </p:nvSpPr>
          <p:spPr>
            <a:xfrm>
              <a:off x="6056317" y="2439176"/>
              <a:ext cx="898322" cy="276999"/>
            </a:xfrm>
            <a:prstGeom prst="rect">
              <a:avLst/>
            </a:prstGeom>
            <a:no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200" dirty="0">
                  <a:solidFill>
                    <a:schemeClr val="bg1">
                      <a:lumMod val="50000"/>
                    </a:schemeClr>
                  </a:solidFill>
                </a:rPr>
                <a:t>营业额</a:t>
              </a:r>
              <a:endParaRPr lang="zh-CN" altLang="en-US" sz="1600" dirty="0">
                <a:solidFill>
                  <a:schemeClr val="bg1">
                    <a:lumMod val="50000"/>
                  </a:schemeClr>
                </a:solidFill>
              </a:endParaRPr>
            </a:p>
          </p:txBody>
        </p:sp>
      </p:grpSp>
      <p:sp>
        <p:nvSpPr>
          <p:cNvPr id="65" name="TextBox 64"/>
          <p:cNvSpPr txBox="1"/>
          <p:nvPr/>
        </p:nvSpPr>
        <p:spPr>
          <a:xfrm>
            <a:off x="4559032" y="2207331"/>
            <a:ext cx="414938" cy="462540"/>
          </a:xfrm>
          <a:prstGeom prst="rect">
            <a:avLst/>
          </a:prstGeom>
          <a:noFill/>
        </p:spPr>
        <p:txBody>
          <a:bodyPr wrap="square" rtlCol="0">
            <a:spAutoFit/>
          </a:bodyPr>
          <a:lstStyle/>
          <a:p>
            <a:r>
              <a:rPr lang="en-US" altLang="zh-CN" sz="2400" b="1" dirty="0" smtClean="0">
                <a:solidFill>
                  <a:schemeClr val="accent1"/>
                </a:solidFill>
              </a:rPr>
              <a:t>B</a:t>
            </a:r>
            <a:endParaRPr lang="zh-CN" altLang="en-US" sz="2400" b="1" dirty="0">
              <a:solidFill>
                <a:schemeClr val="accent1"/>
              </a:solidFill>
            </a:endParaRPr>
          </a:p>
        </p:txBody>
      </p:sp>
      <p:sp>
        <p:nvSpPr>
          <p:cNvPr id="66" name="TextBox 65"/>
          <p:cNvSpPr txBox="1"/>
          <p:nvPr/>
        </p:nvSpPr>
        <p:spPr>
          <a:xfrm>
            <a:off x="6030401" y="3002976"/>
            <a:ext cx="414938" cy="462540"/>
          </a:xfrm>
          <a:prstGeom prst="rect">
            <a:avLst/>
          </a:prstGeom>
          <a:noFill/>
        </p:spPr>
        <p:txBody>
          <a:bodyPr wrap="square" rtlCol="0">
            <a:spAutoFit/>
          </a:bodyPr>
          <a:lstStyle/>
          <a:p>
            <a:r>
              <a:rPr lang="en-US" altLang="zh-CN" sz="2400" b="1" dirty="0" smtClean="0">
                <a:solidFill>
                  <a:schemeClr val="accent1"/>
                </a:solidFill>
              </a:rPr>
              <a:t>C</a:t>
            </a:r>
            <a:endParaRPr lang="zh-CN" altLang="en-US" sz="2400" b="1" dirty="0">
              <a:solidFill>
                <a:schemeClr val="accent1"/>
              </a:solidFill>
            </a:endParaRPr>
          </a:p>
        </p:txBody>
      </p:sp>
      <p:grpSp>
        <p:nvGrpSpPr>
          <p:cNvPr id="22" name="组合 21"/>
          <p:cNvGrpSpPr/>
          <p:nvPr/>
        </p:nvGrpSpPr>
        <p:grpSpPr>
          <a:xfrm>
            <a:off x="1385195" y="3595502"/>
            <a:ext cx="1749266" cy="318602"/>
            <a:chOff x="1284245" y="3693308"/>
            <a:chExt cx="1251570" cy="318602"/>
          </a:xfrm>
        </p:grpSpPr>
        <p:cxnSp>
          <p:nvCxnSpPr>
            <p:cNvPr id="18" name="直接连接符 17"/>
            <p:cNvCxnSpPr/>
            <p:nvPr/>
          </p:nvCxnSpPr>
          <p:spPr>
            <a:xfrm flipH="1">
              <a:off x="2393256" y="3693308"/>
              <a:ext cx="142559" cy="31860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284245" y="4011910"/>
              <a:ext cx="110901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flipV="1">
            <a:off x="4258555" y="1410263"/>
            <a:ext cx="1919589" cy="318602"/>
            <a:chOff x="1140341" y="3693308"/>
            <a:chExt cx="1395474" cy="318602"/>
          </a:xfrm>
        </p:grpSpPr>
        <p:cxnSp>
          <p:nvCxnSpPr>
            <p:cNvPr id="70" name="直接连接符 69"/>
            <p:cNvCxnSpPr/>
            <p:nvPr/>
          </p:nvCxnSpPr>
          <p:spPr>
            <a:xfrm flipH="1">
              <a:off x="2393256" y="3693308"/>
              <a:ext cx="142559" cy="31860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1140341" y="4011910"/>
              <a:ext cx="125291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flipH="1">
            <a:off x="5441712" y="3779046"/>
            <a:ext cx="2086847" cy="318602"/>
            <a:chOff x="1010189" y="3693308"/>
            <a:chExt cx="1525626" cy="318602"/>
          </a:xfrm>
        </p:grpSpPr>
        <p:cxnSp>
          <p:nvCxnSpPr>
            <p:cNvPr id="73" name="直接连接符 72"/>
            <p:cNvCxnSpPr/>
            <p:nvPr/>
          </p:nvCxnSpPr>
          <p:spPr>
            <a:xfrm flipH="1">
              <a:off x="2393256" y="3693308"/>
              <a:ext cx="142559" cy="31860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1010189" y="4011910"/>
              <a:ext cx="13830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4226350" y="1140936"/>
            <a:ext cx="997311" cy="261610"/>
          </a:xfrm>
          <a:prstGeom prst="rect">
            <a:avLst/>
          </a:prstGeom>
          <a:noFill/>
        </p:spPr>
        <p:txBody>
          <a:bodyPr wrap="square" rtlCol="0">
            <a:spAutoFit/>
          </a:bodyPr>
          <a:lstStyle/>
          <a:p>
            <a:r>
              <a:rPr lang="zh-CN" altLang="en-US" sz="1100" dirty="0" smtClean="0">
                <a:solidFill>
                  <a:schemeClr val="accent1"/>
                </a:solidFill>
                <a:latin typeface="微软雅黑" panose="020B0503020204020204" pitchFamily="34" charset="-122"/>
                <a:ea typeface="微软雅黑" panose="020B0503020204020204" pitchFamily="34" charset="-122"/>
              </a:rPr>
              <a:t>创新研发</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78" name="TextBox 77"/>
          <p:cNvSpPr txBox="1"/>
          <p:nvPr/>
        </p:nvSpPr>
        <p:spPr>
          <a:xfrm>
            <a:off x="5826348" y="3832284"/>
            <a:ext cx="983021" cy="261610"/>
          </a:xfrm>
          <a:prstGeom prst="rect">
            <a:avLst/>
          </a:prstGeom>
          <a:noFill/>
        </p:spPr>
        <p:txBody>
          <a:bodyPr wrap="square" rtlCol="0">
            <a:spAutoFit/>
          </a:bodyPr>
          <a:lstStyle/>
          <a:p>
            <a:r>
              <a:rPr lang="zh-CN" altLang="en-US" sz="1100" dirty="0" smtClean="0">
                <a:solidFill>
                  <a:schemeClr val="accent1"/>
                </a:solidFill>
                <a:latin typeface="微软雅黑" panose="020B0503020204020204" pitchFamily="34" charset="-122"/>
                <a:ea typeface="微软雅黑" panose="020B0503020204020204" pitchFamily="34" charset="-122"/>
              </a:rPr>
              <a:t>创新研发</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80" name="TextBox 79"/>
          <p:cNvSpPr txBox="1"/>
          <p:nvPr/>
        </p:nvSpPr>
        <p:spPr>
          <a:xfrm>
            <a:off x="1385195" y="3662984"/>
            <a:ext cx="907752" cy="261610"/>
          </a:xfrm>
          <a:prstGeom prst="rect">
            <a:avLst/>
          </a:prstGeom>
          <a:noFill/>
        </p:spPr>
        <p:txBody>
          <a:bodyPr wrap="square" rtlCol="0">
            <a:spAutoFit/>
          </a:bodyPr>
          <a:lstStyle/>
          <a:p>
            <a:r>
              <a:rPr lang="zh-CN" altLang="en-US" sz="1100" dirty="0" smtClean="0">
                <a:solidFill>
                  <a:schemeClr val="accent1"/>
                </a:solidFill>
                <a:latin typeface="微软雅黑" panose="020B0503020204020204" pitchFamily="34" charset="-122"/>
                <a:ea typeface="微软雅黑" panose="020B0503020204020204" pitchFamily="34" charset="-122"/>
              </a:rPr>
              <a:t>创新研发</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85" name="Shape 2774"/>
          <p:cNvSpPr/>
          <p:nvPr/>
        </p:nvSpPr>
        <p:spPr>
          <a:xfrm>
            <a:off x="1176075" y="3680716"/>
            <a:ext cx="209120" cy="198487"/>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accent2"/>
          </a:solidFill>
          <a:ln>
            <a:noFill/>
          </a:ln>
        </p:spPr>
        <p:txBody>
          <a:bodyPr lIns="91425" tIns="45700" rIns="91425" bIns="45700" anchor="ctr" anchorCtr="0">
            <a:noAutofit/>
          </a:bodyPr>
          <a:lstStyle/>
          <a:p>
            <a:pPr marL="0" marR="0" lvl="0" indent="0" algn="l" rtl="0">
              <a:spcBef>
                <a:spcPts val="0"/>
              </a:spcBef>
              <a:buNone/>
            </a:pPr>
            <a:endParaRPr sz="3600">
              <a:solidFill>
                <a:schemeClr val="dk1"/>
              </a:solidFill>
              <a:latin typeface="Lato"/>
              <a:ea typeface="Lato"/>
              <a:cs typeface="Lato"/>
              <a:sym typeface="Lato"/>
            </a:endParaRPr>
          </a:p>
        </p:txBody>
      </p:sp>
      <p:sp>
        <p:nvSpPr>
          <p:cNvPr id="88" name="Shape 3039"/>
          <p:cNvSpPr/>
          <p:nvPr/>
        </p:nvSpPr>
        <p:spPr>
          <a:xfrm>
            <a:off x="7512033" y="3938347"/>
            <a:ext cx="280693" cy="284108"/>
          </a:xfrm>
          <a:custGeom>
            <a:avLst/>
            <a:gdLst/>
            <a:ahLst/>
            <a:cxnLst/>
            <a:rect l="0" t="0" r="0" b="0"/>
            <a:pathLst>
              <a:path w="120000" h="120000" extrusionOk="0">
                <a:moveTo>
                  <a:pt x="104758" y="74939"/>
                </a:moveTo>
                <a:lnTo>
                  <a:pt x="104758" y="74939"/>
                </a:lnTo>
                <a:cubicBezTo>
                  <a:pt x="100645" y="70602"/>
                  <a:pt x="94112" y="70602"/>
                  <a:pt x="90000" y="77108"/>
                </a:cubicBezTo>
                <a:cubicBezTo>
                  <a:pt x="87822" y="81445"/>
                  <a:pt x="64354" y="109156"/>
                  <a:pt x="25645" y="98554"/>
                </a:cubicBezTo>
                <a:cubicBezTo>
                  <a:pt x="27822" y="98554"/>
                  <a:pt x="29758" y="100481"/>
                  <a:pt x="29758" y="100481"/>
                </a:cubicBezTo>
                <a:cubicBezTo>
                  <a:pt x="55645" y="119759"/>
                  <a:pt x="90000" y="113253"/>
                  <a:pt x="106935" y="87710"/>
                </a:cubicBezTo>
                <a:cubicBezTo>
                  <a:pt x="111290" y="83614"/>
                  <a:pt x="109112" y="77108"/>
                  <a:pt x="104758" y="74939"/>
                </a:cubicBezTo>
                <a:close/>
                <a:moveTo>
                  <a:pt x="31935" y="70602"/>
                </a:moveTo>
                <a:lnTo>
                  <a:pt x="31935" y="70602"/>
                </a:lnTo>
                <a:cubicBezTo>
                  <a:pt x="27822" y="66265"/>
                  <a:pt x="15000" y="32289"/>
                  <a:pt x="45000" y="4578"/>
                </a:cubicBezTo>
                <a:cubicBezTo>
                  <a:pt x="42580" y="4578"/>
                  <a:pt x="40645" y="6746"/>
                  <a:pt x="38467" y="6746"/>
                </a:cubicBezTo>
                <a:cubicBezTo>
                  <a:pt x="10645" y="19518"/>
                  <a:pt x="0" y="51325"/>
                  <a:pt x="12822" y="79036"/>
                </a:cubicBezTo>
                <a:cubicBezTo>
                  <a:pt x="15000" y="85783"/>
                  <a:pt x="21290" y="85783"/>
                  <a:pt x="25645" y="83614"/>
                </a:cubicBezTo>
                <a:cubicBezTo>
                  <a:pt x="29758" y="81445"/>
                  <a:pt x="34112" y="77108"/>
                  <a:pt x="31935" y="70602"/>
                </a:cubicBezTo>
                <a:close/>
                <a:moveTo>
                  <a:pt x="66290" y="2168"/>
                </a:moveTo>
                <a:lnTo>
                  <a:pt x="66290" y="2168"/>
                </a:lnTo>
                <a:cubicBezTo>
                  <a:pt x="62177" y="0"/>
                  <a:pt x="57822" y="4578"/>
                  <a:pt x="57822" y="10843"/>
                </a:cubicBezTo>
                <a:cubicBezTo>
                  <a:pt x="55645" y="17349"/>
                  <a:pt x="60000" y="21686"/>
                  <a:pt x="66290" y="21686"/>
                </a:cubicBezTo>
                <a:cubicBezTo>
                  <a:pt x="70645" y="23614"/>
                  <a:pt x="106935" y="27951"/>
                  <a:pt x="115645" y="66265"/>
                </a:cubicBezTo>
                <a:cubicBezTo>
                  <a:pt x="117822" y="64337"/>
                  <a:pt x="117822" y="64337"/>
                  <a:pt x="117822" y="62168"/>
                </a:cubicBezTo>
                <a:cubicBezTo>
                  <a:pt x="119758" y="32289"/>
                  <a:pt x="98467" y="4578"/>
                  <a:pt x="66290" y="2168"/>
                </a:cubicBezTo>
                <a:close/>
                <a:moveTo>
                  <a:pt x="42580" y="60000"/>
                </a:moveTo>
                <a:lnTo>
                  <a:pt x="42580" y="60000"/>
                </a:lnTo>
                <a:cubicBezTo>
                  <a:pt x="42580" y="64337"/>
                  <a:pt x="42580" y="66265"/>
                  <a:pt x="42580" y="68433"/>
                </a:cubicBezTo>
                <a:cubicBezTo>
                  <a:pt x="45000" y="68433"/>
                  <a:pt x="45000" y="66265"/>
                  <a:pt x="47177" y="64337"/>
                </a:cubicBezTo>
                <a:cubicBezTo>
                  <a:pt x="47177" y="66265"/>
                  <a:pt x="49112" y="68433"/>
                  <a:pt x="49112" y="70602"/>
                </a:cubicBezTo>
                <a:lnTo>
                  <a:pt x="47177" y="73012"/>
                </a:lnTo>
                <a:cubicBezTo>
                  <a:pt x="47177" y="74939"/>
                  <a:pt x="51290" y="77108"/>
                  <a:pt x="53467" y="77108"/>
                </a:cubicBezTo>
                <a:cubicBezTo>
                  <a:pt x="57822" y="77108"/>
                  <a:pt x="62177" y="77108"/>
                  <a:pt x="62177" y="74939"/>
                </a:cubicBezTo>
                <a:lnTo>
                  <a:pt x="62177" y="74939"/>
                </a:lnTo>
                <a:cubicBezTo>
                  <a:pt x="64354" y="77108"/>
                  <a:pt x="66290" y="77108"/>
                  <a:pt x="70645" y="77108"/>
                </a:cubicBezTo>
                <a:cubicBezTo>
                  <a:pt x="75000" y="77108"/>
                  <a:pt x="77177" y="74939"/>
                  <a:pt x="77177" y="73012"/>
                </a:cubicBezTo>
                <a:cubicBezTo>
                  <a:pt x="77177" y="73012"/>
                  <a:pt x="77177" y="70602"/>
                  <a:pt x="75000" y="70602"/>
                </a:cubicBezTo>
                <a:cubicBezTo>
                  <a:pt x="77177" y="68433"/>
                  <a:pt x="77177" y="66265"/>
                  <a:pt x="77177" y="64337"/>
                </a:cubicBezTo>
                <a:cubicBezTo>
                  <a:pt x="79112" y="66265"/>
                  <a:pt x="81290" y="68433"/>
                  <a:pt x="81290" y="68433"/>
                </a:cubicBezTo>
                <a:cubicBezTo>
                  <a:pt x="83467" y="66265"/>
                  <a:pt x="83467" y="64337"/>
                  <a:pt x="81290" y="60000"/>
                </a:cubicBezTo>
                <a:cubicBezTo>
                  <a:pt x="79112" y="57831"/>
                  <a:pt x="77177" y="55662"/>
                  <a:pt x="77177" y="53493"/>
                </a:cubicBezTo>
                <a:lnTo>
                  <a:pt x="77177" y="53493"/>
                </a:lnTo>
                <a:cubicBezTo>
                  <a:pt x="77177" y="53493"/>
                  <a:pt x="77177" y="51325"/>
                  <a:pt x="75000" y="51325"/>
                </a:cubicBezTo>
                <a:lnTo>
                  <a:pt x="75000" y="51325"/>
                </a:lnTo>
                <a:cubicBezTo>
                  <a:pt x="75000" y="49397"/>
                  <a:pt x="75000" y="49397"/>
                  <a:pt x="75000" y="49397"/>
                </a:cubicBezTo>
                <a:cubicBezTo>
                  <a:pt x="75000" y="40722"/>
                  <a:pt x="70645" y="36385"/>
                  <a:pt x="62177" y="36385"/>
                </a:cubicBezTo>
                <a:cubicBezTo>
                  <a:pt x="53467" y="36385"/>
                  <a:pt x="49112" y="40722"/>
                  <a:pt x="49112" y="49397"/>
                </a:cubicBezTo>
                <a:cubicBezTo>
                  <a:pt x="49112" y="49397"/>
                  <a:pt x="49112" y="49397"/>
                  <a:pt x="49112" y="51325"/>
                </a:cubicBezTo>
                <a:lnTo>
                  <a:pt x="49112" y="51325"/>
                </a:lnTo>
                <a:lnTo>
                  <a:pt x="47177" y="53493"/>
                </a:lnTo>
                <a:lnTo>
                  <a:pt x="47177" y="53493"/>
                </a:lnTo>
                <a:cubicBezTo>
                  <a:pt x="47177" y="55662"/>
                  <a:pt x="45000" y="57831"/>
                  <a:pt x="42580" y="60000"/>
                </a:cubicBezTo>
                <a:close/>
              </a:path>
            </a:pathLst>
          </a:custGeom>
          <a:solidFill>
            <a:schemeClr val="accent2"/>
          </a:solidFill>
          <a:ln>
            <a:noFill/>
          </a:ln>
        </p:spPr>
        <p:txBody>
          <a:bodyPr lIns="91400" tIns="45700" rIns="91400" bIns="45700" anchor="ctr" anchorCtr="0">
            <a:noAutofit/>
          </a:bodyPr>
          <a:lstStyle/>
          <a:p>
            <a:pPr marL="0" marR="0" lvl="0" indent="0" algn="l" rtl="0">
              <a:spcBef>
                <a:spcPts val="0"/>
              </a:spcBef>
              <a:buNone/>
            </a:pPr>
            <a:endParaRPr sz="3600">
              <a:solidFill>
                <a:schemeClr val="dk1"/>
              </a:solidFill>
              <a:latin typeface="Lato"/>
              <a:ea typeface="Lato"/>
              <a:cs typeface="Lato"/>
              <a:sym typeface="Lato"/>
            </a:endParaRPr>
          </a:p>
        </p:txBody>
      </p:sp>
      <p:sp>
        <p:nvSpPr>
          <p:cNvPr id="89" name="Shape 3015"/>
          <p:cNvSpPr/>
          <p:nvPr/>
        </p:nvSpPr>
        <p:spPr>
          <a:xfrm>
            <a:off x="4027530" y="1221896"/>
            <a:ext cx="198820" cy="234706"/>
          </a:xfrm>
          <a:custGeom>
            <a:avLst/>
            <a:gdLst/>
            <a:ahLst/>
            <a:cxnLst/>
            <a:rect l="0" t="0" r="0" b="0"/>
            <a:pathLst>
              <a:path w="120000" h="120000" extrusionOk="0">
                <a:moveTo>
                  <a:pt x="86854" y="46133"/>
                </a:moveTo>
                <a:lnTo>
                  <a:pt x="86854" y="46133"/>
                </a:lnTo>
                <a:cubicBezTo>
                  <a:pt x="86854" y="43801"/>
                  <a:pt x="114475" y="23066"/>
                  <a:pt x="97902" y="4665"/>
                </a:cubicBezTo>
                <a:cubicBezTo>
                  <a:pt x="95140" y="0"/>
                  <a:pt x="81636" y="25399"/>
                  <a:pt x="62608" y="34730"/>
                </a:cubicBezTo>
                <a:cubicBezTo>
                  <a:pt x="51867" y="41468"/>
                  <a:pt x="30076" y="52872"/>
                  <a:pt x="30076" y="59870"/>
                </a:cubicBezTo>
                <a:cubicBezTo>
                  <a:pt x="30076" y="103671"/>
                  <a:pt x="30076" y="103671"/>
                  <a:pt x="30076" y="103671"/>
                </a:cubicBezTo>
                <a:cubicBezTo>
                  <a:pt x="30076" y="112742"/>
                  <a:pt x="65370" y="119740"/>
                  <a:pt x="95140" y="119740"/>
                </a:cubicBezTo>
                <a:cubicBezTo>
                  <a:pt x="105882" y="119740"/>
                  <a:pt x="119693" y="64535"/>
                  <a:pt x="119693" y="57537"/>
                </a:cubicBezTo>
                <a:cubicBezTo>
                  <a:pt x="119693" y="48466"/>
                  <a:pt x="89616" y="48466"/>
                  <a:pt x="86854" y="46133"/>
                </a:cubicBezTo>
                <a:close/>
                <a:moveTo>
                  <a:pt x="21790" y="46133"/>
                </a:moveTo>
                <a:lnTo>
                  <a:pt x="21790" y="46133"/>
                </a:lnTo>
                <a:cubicBezTo>
                  <a:pt x="16572" y="46133"/>
                  <a:pt x="0" y="48466"/>
                  <a:pt x="0" y="66609"/>
                </a:cubicBezTo>
                <a:cubicBezTo>
                  <a:pt x="0" y="96414"/>
                  <a:pt x="0" y="96414"/>
                  <a:pt x="0" y="96414"/>
                </a:cubicBezTo>
                <a:cubicBezTo>
                  <a:pt x="0" y="115075"/>
                  <a:pt x="16572" y="117408"/>
                  <a:pt x="21790" y="117408"/>
                </a:cubicBezTo>
                <a:cubicBezTo>
                  <a:pt x="27314" y="117408"/>
                  <a:pt x="13503" y="112742"/>
                  <a:pt x="13503" y="103671"/>
                </a:cubicBezTo>
                <a:cubicBezTo>
                  <a:pt x="13503" y="62203"/>
                  <a:pt x="13503" y="62203"/>
                  <a:pt x="13503" y="62203"/>
                </a:cubicBezTo>
                <a:cubicBezTo>
                  <a:pt x="13503" y="50799"/>
                  <a:pt x="27314" y="46133"/>
                  <a:pt x="21790" y="46133"/>
                </a:cubicBezTo>
                <a:close/>
              </a:path>
            </a:pathLst>
          </a:custGeom>
          <a:solidFill>
            <a:schemeClr val="accent2"/>
          </a:solidFill>
          <a:ln>
            <a:noFill/>
          </a:ln>
        </p:spPr>
        <p:txBody>
          <a:bodyPr lIns="91400" tIns="45700" rIns="91400" bIns="45700" anchor="ctr" anchorCtr="0">
            <a:noAutofit/>
          </a:bodyPr>
          <a:lstStyle/>
          <a:p>
            <a:pPr marL="0" marR="0" lvl="0" indent="0" algn="l" rtl="0">
              <a:spcBef>
                <a:spcPts val="0"/>
              </a:spcBef>
              <a:buNone/>
            </a:pPr>
            <a:endParaRPr sz="3600">
              <a:solidFill>
                <a:schemeClr val="dk1"/>
              </a:solidFill>
              <a:latin typeface="Lato"/>
              <a:ea typeface="Lato"/>
              <a:cs typeface="Lato"/>
              <a:sym typeface="Lato"/>
            </a:endParaRPr>
          </a:p>
        </p:txBody>
      </p:sp>
      <p:sp>
        <p:nvSpPr>
          <p:cNvPr id="46" name="矩形 45"/>
          <p:cNvSpPr/>
          <p:nvPr/>
        </p:nvSpPr>
        <p:spPr>
          <a:xfrm>
            <a:off x="4179053" y="1472641"/>
            <a:ext cx="1647295" cy="512448"/>
          </a:xfrm>
          <a:prstGeom prst="rect">
            <a:avLst/>
          </a:prstGeom>
        </p:spPr>
        <p:txBody>
          <a:bodyPr wrap="square" lIns="68580" tIns="34290" rIns="68580" bIns="34290">
            <a:spAutoFit/>
          </a:bodyPr>
          <a:lstStyle/>
          <a:p>
            <a:pPr>
              <a:lnSpc>
                <a:spcPct val="120000"/>
              </a:lnSpc>
            </a:pPr>
            <a:r>
              <a:rPr lang="en-US" altLang="zh-CN" sz="800" dirty="0">
                <a:solidFill>
                  <a:schemeClr val="bg1">
                    <a:lumMod val="50000"/>
                  </a:schemeClr>
                </a:solidFill>
              </a:rPr>
              <a:t>Experience as reference to your, as prudence as your brother and hope as your sentry. Four short </a:t>
            </a:r>
            <a:r>
              <a:rPr lang="en-US" altLang="zh-CN" sz="800" dirty="0" smtClean="0">
                <a:solidFill>
                  <a:schemeClr val="bg1">
                    <a:lumMod val="50000"/>
                  </a:schemeClr>
                </a:solidFill>
              </a:rPr>
              <a:t>to</a:t>
            </a:r>
            <a:endParaRPr lang="en-US" altLang="zh-CN" sz="800" dirty="0">
              <a:solidFill>
                <a:schemeClr val="bg1">
                  <a:lumMod val="50000"/>
                </a:schemeClr>
              </a:solidFill>
            </a:endParaRPr>
          </a:p>
        </p:txBody>
      </p:sp>
      <p:sp>
        <p:nvSpPr>
          <p:cNvPr id="47" name="矩形 46"/>
          <p:cNvSpPr/>
          <p:nvPr/>
        </p:nvSpPr>
        <p:spPr>
          <a:xfrm>
            <a:off x="5848164" y="4126576"/>
            <a:ext cx="1647295" cy="512448"/>
          </a:xfrm>
          <a:prstGeom prst="rect">
            <a:avLst/>
          </a:prstGeom>
        </p:spPr>
        <p:txBody>
          <a:bodyPr wrap="square" lIns="68580" tIns="34290" rIns="68580" bIns="34290">
            <a:spAutoFit/>
          </a:bodyPr>
          <a:lstStyle/>
          <a:p>
            <a:pPr>
              <a:lnSpc>
                <a:spcPct val="120000"/>
              </a:lnSpc>
            </a:pPr>
            <a:r>
              <a:rPr lang="en-US" altLang="zh-CN" sz="800" dirty="0">
                <a:solidFill>
                  <a:schemeClr val="bg1">
                    <a:lumMod val="50000"/>
                  </a:schemeClr>
                </a:solidFill>
              </a:rPr>
              <a:t>Experience as reference to your, as prudence as your brother and hope as your sentry. Four short </a:t>
            </a:r>
            <a:r>
              <a:rPr lang="en-US" altLang="zh-CN" sz="800" dirty="0" smtClean="0">
                <a:solidFill>
                  <a:schemeClr val="bg1">
                    <a:lumMod val="50000"/>
                  </a:schemeClr>
                </a:solidFill>
              </a:rPr>
              <a:t>to</a:t>
            </a:r>
            <a:endParaRPr lang="en-US" altLang="zh-CN" sz="800" dirty="0">
              <a:solidFill>
                <a:schemeClr val="bg1">
                  <a:lumMod val="50000"/>
                </a:schemeClr>
              </a:solidFill>
            </a:endParaRPr>
          </a:p>
        </p:txBody>
      </p:sp>
      <p:sp>
        <p:nvSpPr>
          <p:cNvPr id="48" name="矩形 47"/>
          <p:cNvSpPr/>
          <p:nvPr/>
        </p:nvSpPr>
        <p:spPr>
          <a:xfrm>
            <a:off x="1469299" y="3971860"/>
            <a:ext cx="1647295" cy="512448"/>
          </a:xfrm>
          <a:prstGeom prst="rect">
            <a:avLst/>
          </a:prstGeom>
        </p:spPr>
        <p:txBody>
          <a:bodyPr wrap="square" lIns="68580" tIns="34290" rIns="68580" bIns="34290">
            <a:spAutoFit/>
          </a:bodyPr>
          <a:lstStyle/>
          <a:p>
            <a:pPr>
              <a:lnSpc>
                <a:spcPct val="120000"/>
              </a:lnSpc>
            </a:pPr>
            <a:r>
              <a:rPr lang="en-US" altLang="zh-CN" sz="800" dirty="0">
                <a:solidFill>
                  <a:schemeClr val="bg1">
                    <a:lumMod val="50000"/>
                  </a:schemeClr>
                </a:solidFill>
              </a:rPr>
              <a:t>Experience as reference to your, as prudence as your brother and hope as your sentry. Four short </a:t>
            </a:r>
            <a:r>
              <a:rPr lang="en-US" altLang="zh-CN" sz="800" dirty="0" smtClean="0">
                <a:solidFill>
                  <a:schemeClr val="bg1">
                    <a:lumMod val="50000"/>
                  </a:schemeClr>
                </a:solidFill>
              </a:rPr>
              <a:t>to</a:t>
            </a:r>
            <a:endParaRPr lang="en-US" altLang="zh-CN" sz="800" dirty="0">
              <a:solidFill>
                <a:schemeClr val="bg1">
                  <a:lumMod val="50000"/>
                </a:schemeClr>
              </a:solidFill>
            </a:endParaRPr>
          </a:p>
        </p:txBody>
      </p:sp>
      <p:sp>
        <p:nvSpPr>
          <p:cNvPr id="42"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43"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3271115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700" fill="hold"/>
                                        <p:tgtEl>
                                          <p:spTgt spid="42"/>
                                        </p:tgtEl>
                                        <p:attrNameLst>
                                          <p:attrName>ppt_w</p:attrName>
                                        </p:attrNameLst>
                                      </p:cBhvr>
                                      <p:tavLst>
                                        <p:tav tm="0">
                                          <p:val>
                                            <p:strVal val="#ppt_w*0.70"/>
                                          </p:val>
                                        </p:tav>
                                        <p:tav tm="100000">
                                          <p:val>
                                            <p:strVal val="#ppt_w"/>
                                          </p:val>
                                        </p:tav>
                                      </p:tavLst>
                                    </p:anim>
                                    <p:anim calcmode="lin" valueType="num">
                                      <p:cBhvr>
                                        <p:cTn id="8" dur="700" fill="hold"/>
                                        <p:tgtEl>
                                          <p:spTgt spid="42"/>
                                        </p:tgtEl>
                                        <p:attrNameLst>
                                          <p:attrName>ppt_h</p:attrName>
                                        </p:attrNameLst>
                                      </p:cBhvr>
                                      <p:tavLst>
                                        <p:tav tm="0">
                                          <p:val>
                                            <p:strVal val="#ppt_h"/>
                                          </p:val>
                                        </p:tav>
                                        <p:tav tm="100000">
                                          <p:val>
                                            <p:strVal val="#ppt_h"/>
                                          </p:val>
                                        </p:tav>
                                      </p:tavLst>
                                    </p:anim>
                                    <p:animEffect transition="in" filter="fade">
                                      <p:cBhvr>
                                        <p:cTn id="9" dur="700"/>
                                        <p:tgtEl>
                                          <p:spTgt spid="42"/>
                                        </p:tgtEl>
                                      </p:cBhvr>
                                    </p:animEffect>
                                  </p:childTnLst>
                                </p:cTn>
                              </p:par>
                            </p:childTnLst>
                          </p:cTn>
                        </p:par>
                        <p:par>
                          <p:cTn id="10" fill="hold">
                            <p:stCondLst>
                              <p:cond delay="700"/>
                            </p:stCondLst>
                            <p:childTnLst>
                              <p:par>
                                <p:cTn id="11" presetID="23" presetClass="entr" presetSubtype="32"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strVal val="4*#ppt_w"/>
                                          </p:val>
                                        </p:tav>
                                        <p:tav tm="100000">
                                          <p:val>
                                            <p:strVal val="#ppt_w"/>
                                          </p:val>
                                        </p:tav>
                                      </p:tavLst>
                                    </p:anim>
                                    <p:anim calcmode="lin" valueType="num">
                                      <p:cBhvr>
                                        <p:cTn id="14" dur="500" fill="hold"/>
                                        <p:tgtEl>
                                          <p:spTgt spid="15"/>
                                        </p:tgtEl>
                                        <p:attrNameLst>
                                          <p:attrName>ppt_h</p:attrName>
                                        </p:attrNameLst>
                                      </p:cBhvr>
                                      <p:tavLst>
                                        <p:tav tm="0">
                                          <p:val>
                                            <p:strVal val="4*#ppt_h"/>
                                          </p:val>
                                        </p:tav>
                                        <p:tav tm="100000">
                                          <p:val>
                                            <p:strVal val="#ppt_h"/>
                                          </p:val>
                                        </p:tav>
                                      </p:tavLst>
                                    </p:anim>
                                  </p:childTnLst>
                                </p:cTn>
                              </p:par>
                              <p:par>
                                <p:cTn id="15" presetID="23" presetClass="entr" presetSubtype="32"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p:cTn id="17" dur="500" fill="hold"/>
                                        <p:tgtEl>
                                          <p:spTgt spid="67"/>
                                        </p:tgtEl>
                                        <p:attrNameLst>
                                          <p:attrName>ppt_w</p:attrName>
                                        </p:attrNameLst>
                                      </p:cBhvr>
                                      <p:tavLst>
                                        <p:tav tm="0">
                                          <p:val>
                                            <p:strVal val="4*#ppt_w"/>
                                          </p:val>
                                        </p:tav>
                                        <p:tav tm="100000">
                                          <p:val>
                                            <p:strVal val="#ppt_w"/>
                                          </p:val>
                                        </p:tav>
                                      </p:tavLst>
                                    </p:anim>
                                    <p:anim calcmode="lin" valueType="num">
                                      <p:cBhvr>
                                        <p:cTn id="18" dur="500" fill="hold"/>
                                        <p:tgtEl>
                                          <p:spTgt spid="67"/>
                                        </p:tgtEl>
                                        <p:attrNameLst>
                                          <p:attrName>ppt_h</p:attrName>
                                        </p:attrNameLst>
                                      </p:cBhvr>
                                      <p:tavLst>
                                        <p:tav tm="0">
                                          <p:val>
                                            <p:strVal val="4*#ppt_h"/>
                                          </p:val>
                                        </p:tav>
                                        <p:tav tm="100000">
                                          <p:val>
                                            <p:strVal val="#ppt_h"/>
                                          </p:val>
                                        </p:tav>
                                      </p:tavLst>
                                    </p:anim>
                                  </p:childTnLst>
                                </p:cTn>
                              </p:par>
                              <p:par>
                                <p:cTn id="19" presetID="23" presetClass="entr" presetSubtype="32"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anim calcmode="lin" valueType="num">
                                      <p:cBhvr>
                                        <p:cTn id="21" dur="500" fill="hold"/>
                                        <p:tgtEl>
                                          <p:spTgt spid="68"/>
                                        </p:tgtEl>
                                        <p:attrNameLst>
                                          <p:attrName>ppt_w</p:attrName>
                                        </p:attrNameLst>
                                      </p:cBhvr>
                                      <p:tavLst>
                                        <p:tav tm="0">
                                          <p:val>
                                            <p:strVal val="4*#ppt_w"/>
                                          </p:val>
                                        </p:tav>
                                        <p:tav tm="100000">
                                          <p:val>
                                            <p:strVal val="#ppt_w"/>
                                          </p:val>
                                        </p:tav>
                                      </p:tavLst>
                                    </p:anim>
                                    <p:anim calcmode="lin" valueType="num">
                                      <p:cBhvr>
                                        <p:cTn id="22" dur="500" fill="hold"/>
                                        <p:tgtEl>
                                          <p:spTgt spid="68"/>
                                        </p:tgtEl>
                                        <p:attrNameLst>
                                          <p:attrName>ppt_h</p:attrName>
                                        </p:attrNameLst>
                                      </p:cBhvr>
                                      <p:tavLst>
                                        <p:tav tm="0">
                                          <p:val>
                                            <p:strVal val="4*#ppt_h"/>
                                          </p:val>
                                        </p:tav>
                                        <p:tav tm="100000">
                                          <p:val>
                                            <p:strVal val="#ppt_h"/>
                                          </p:val>
                                        </p:tav>
                                      </p:tavLst>
                                    </p:anim>
                                  </p:childTnLst>
                                </p:cTn>
                              </p:par>
                            </p:childTnLst>
                          </p:cTn>
                        </p:par>
                        <p:par>
                          <p:cTn id="23" fill="hold">
                            <p:stCondLst>
                              <p:cond delay="1200"/>
                            </p:stCondLst>
                            <p:childTnLst>
                              <p:par>
                                <p:cTn id="24" presetID="1" presetClass="entr" presetSubtype="0" fill="hold" grpId="0" nodeType="afterEffect">
                                  <p:stCondLst>
                                    <p:cond delay="200"/>
                                  </p:stCondLst>
                                  <p:childTnLst>
                                    <p:set>
                                      <p:cBhvr>
                                        <p:cTn id="25" dur="1" fill="hold">
                                          <p:stCondLst>
                                            <p:cond delay="0"/>
                                          </p:stCondLst>
                                        </p:cTn>
                                        <p:tgtEl>
                                          <p:spTgt spid="9"/>
                                        </p:tgtEl>
                                        <p:attrNameLst>
                                          <p:attrName>style.visibility</p:attrName>
                                        </p:attrNameLst>
                                      </p:cBhvr>
                                      <p:to>
                                        <p:strVal val="visible"/>
                                      </p:to>
                                    </p:set>
                                  </p:childTnLst>
                                </p:cTn>
                              </p:par>
                              <p:par>
                                <p:cTn id="26" presetID="8" presetClass="emph" presetSubtype="0" fill="hold" grpId="1" nodeType="withEffect">
                                  <p:stCondLst>
                                    <p:cond delay="200"/>
                                  </p:stCondLst>
                                  <p:childTnLst>
                                    <p:animRot by="21600000">
                                      <p:cBhvr>
                                        <p:cTn id="27" dur="1000" fill="hold"/>
                                        <p:tgtEl>
                                          <p:spTgt spid="9"/>
                                        </p:tgtEl>
                                        <p:attrNameLst>
                                          <p:attrName>r</p:attrName>
                                        </p:attrNameLst>
                                      </p:cBhvr>
                                    </p:animRot>
                                  </p:childTnLst>
                                </p:cTn>
                              </p:par>
                            </p:childTnLst>
                          </p:cTn>
                        </p:par>
                        <p:par>
                          <p:cTn id="28" fill="hold">
                            <p:stCondLst>
                              <p:cond delay="2400"/>
                            </p:stCondLst>
                            <p:childTnLst>
                              <p:par>
                                <p:cTn id="29" presetID="53" presetClass="entr" presetSubtype="16"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par>
                          <p:cTn id="34" fill="hold">
                            <p:stCondLst>
                              <p:cond delay="2900"/>
                            </p:stCondLst>
                            <p:childTnLst>
                              <p:par>
                                <p:cTn id="35" presetID="14" presetClass="entr" presetSubtype="1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childTnLst>
                          </p:cTn>
                        </p:par>
                        <p:par>
                          <p:cTn id="38" fill="hold">
                            <p:stCondLst>
                              <p:cond delay="3400"/>
                            </p:stCondLst>
                            <p:childTnLst>
                              <p:par>
                                <p:cTn id="39" presetID="1"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8" presetClass="emph" presetSubtype="0" fill="hold" grpId="1" nodeType="withEffect">
                                  <p:stCondLst>
                                    <p:cond delay="0"/>
                                  </p:stCondLst>
                                  <p:childTnLst>
                                    <p:animRot by="21600000">
                                      <p:cBhvr>
                                        <p:cTn id="42" dur="1000" fill="hold"/>
                                        <p:tgtEl>
                                          <p:spTgt spid="50"/>
                                        </p:tgtEl>
                                        <p:attrNameLst>
                                          <p:attrName>r</p:attrName>
                                        </p:attrNameLst>
                                      </p:cBhvr>
                                    </p:animRot>
                                  </p:childTnLst>
                                </p:cTn>
                              </p:par>
                            </p:childTnLst>
                          </p:cTn>
                        </p:par>
                        <p:par>
                          <p:cTn id="43" fill="hold">
                            <p:stCondLst>
                              <p:cond delay="4400"/>
                            </p:stCondLst>
                            <p:childTnLst>
                              <p:par>
                                <p:cTn id="44" presetID="53" presetClass="entr" presetSubtype="16"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p:cTn id="46" dur="500" fill="hold"/>
                                        <p:tgtEl>
                                          <p:spTgt spid="3"/>
                                        </p:tgtEl>
                                        <p:attrNameLst>
                                          <p:attrName>ppt_w</p:attrName>
                                        </p:attrNameLst>
                                      </p:cBhvr>
                                      <p:tavLst>
                                        <p:tav tm="0">
                                          <p:val>
                                            <p:fltVal val="0"/>
                                          </p:val>
                                        </p:tav>
                                        <p:tav tm="100000">
                                          <p:val>
                                            <p:strVal val="#ppt_w"/>
                                          </p:val>
                                        </p:tav>
                                      </p:tavLst>
                                    </p:anim>
                                    <p:anim calcmode="lin" valueType="num">
                                      <p:cBhvr>
                                        <p:cTn id="47" dur="500" fill="hold"/>
                                        <p:tgtEl>
                                          <p:spTgt spid="3"/>
                                        </p:tgtEl>
                                        <p:attrNameLst>
                                          <p:attrName>ppt_h</p:attrName>
                                        </p:attrNameLst>
                                      </p:cBhvr>
                                      <p:tavLst>
                                        <p:tav tm="0">
                                          <p:val>
                                            <p:fltVal val="0"/>
                                          </p:val>
                                        </p:tav>
                                        <p:tav tm="100000">
                                          <p:val>
                                            <p:strVal val="#ppt_h"/>
                                          </p:val>
                                        </p:tav>
                                      </p:tavLst>
                                    </p:anim>
                                    <p:animEffect transition="in" filter="fade">
                                      <p:cBhvr>
                                        <p:cTn id="48" dur="500"/>
                                        <p:tgtEl>
                                          <p:spTgt spid="3"/>
                                        </p:tgtEl>
                                      </p:cBhvr>
                                    </p:animEffect>
                                  </p:childTnLst>
                                </p:cTn>
                              </p:par>
                            </p:childTnLst>
                          </p:cTn>
                        </p:par>
                        <p:par>
                          <p:cTn id="49" fill="hold">
                            <p:stCondLst>
                              <p:cond delay="4900"/>
                            </p:stCondLst>
                            <p:childTnLst>
                              <p:par>
                                <p:cTn id="50" presetID="14" presetClass="entr" presetSubtype="10" fill="hold" grpId="0" nodeType="after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randombar(horizontal)">
                                      <p:cBhvr>
                                        <p:cTn id="52" dur="500"/>
                                        <p:tgtEl>
                                          <p:spTgt spid="65"/>
                                        </p:tgtEl>
                                      </p:cBhvr>
                                    </p:animEffect>
                                  </p:childTnLst>
                                </p:cTn>
                              </p:par>
                            </p:childTnLst>
                          </p:cTn>
                        </p:par>
                        <p:par>
                          <p:cTn id="53" fill="hold">
                            <p:stCondLst>
                              <p:cond delay="5400"/>
                            </p:stCondLst>
                            <p:childTnLst>
                              <p:par>
                                <p:cTn id="54" presetID="1" presetClass="entr" presetSubtype="0" fill="hold" grpId="0" nodeType="afterEffect">
                                  <p:stCondLst>
                                    <p:cond delay="0"/>
                                  </p:stCondLst>
                                  <p:childTnLst>
                                    <p:set>
                                      <p:cBhvr>
                                        <p:cTn id="55" dur="1" fill="hold">
                                          <p:stCondLst>
                                            <p:cond delay="0"/>
                                          </p:stCondLst>
                                        </p:cTn>
                                        <p:tgtEl>
                                          <p:spTgt spid="51"/>
                                        </p:tgtEl>
                                        <p:attrNameLst>
                                          <p:attrName>style.visibility</p:attrName>
                                        </p:attrNameLst>
                                      </p:cBhvr>
                                      <p:to>
                                        <p:strVal val="visible"/>
                                      </p:to>
                                    </p:set>
                                  </p:childTnLst>
                                </p:cTn>
                              </p:par>
                              <p:par>
                                <p:cTn id="56" presetID="8" presetClass="emph" presetSubtype="0" fill="hold" grpId="1" nodeType="withEffect">
                                  <p:stCondLst>
                                    <p:cond delay="0"/>
                                  </p:stCondLst>
                                  <p:childTnLst>
                                    <p:animRot by="21600000">
                                      <p:cBhvr>
                                        <p:cTn id="57" dur="1000" fill="hold"/>
                                        <p:tgtEl>
                                          <p:spTgt spid="51"/>
                                        </p:tgtEl>
                                        <p:attrNameLst>
                                          <p:attrName>r</p:attrName>
                                        </p:attrNameLst>
                                      </p:cBhvr>
                                    </p:animRot>
                                  </p:childTnLst>
                                </p:cTn>
                              </p:par>
                            </p:childTnLst>
                          </p:cTn>
                        </p:par>
                        <p:par>
                          <p:cTn id="58" fill="hold">
                            <p:stCondLst>
                              <p:cond delay="6400"/>
                            </p:stCondLst>
                            <p:childTnLst>
                              <p:par>
                                <p:cTn id="59" presetID="53" presetClass="entr" presetSubtype="16" fill="hold" nodeType="after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p:cTn id="61" dur="500" fill="hold"/>
                                        <p:tgtEl>
                                          <p:spTgt spid="4"/>
                                        </p:tgtEl>
                                        <p:attrNameLst>
                                          <p:attrName>ppt_w</p:attrName>
                                        </p:attrNameLst>
                                      </p:cBhvr>
                                      <p:tavLst>
                                        <p:tav tm="0">
                                          <p:val>
                                            <p:fltVal val="0"/>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animEffect transition="in" filter="fade">
                                      <p:cBhvr>
                                        <p:cTn id="63" dur="500"/>
                                        <p:tgtEl>
                                          <p:spTgt spid="4"/>
                                        </p:tgtEl>
                                      </p:cBhvr>
                                    </p:animEffect>
                                  </p:childTnLst>
                                </p:cTn>
                              </p:par>
                            </p:childTnLst>
                          </p:cTn>
                        </p:par>
                        <p:par>
                          <p:cTn id="64" fill="hold">
                            <p:stCondLst>
                              <p:cond delay="6900"/>
                            </p:stCondLst>
                            <p:childTnLst>
                              <p:par>
                                <p:cTn id="65" presetID="14" presetClass="entr" presetSubtype="10" fill="hold" grpId="0" nodeType="after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randombar(horizontal)">
                                      <p:cBhvr>
                                        <p:cTn id="67" dur="500"/>
                                        <p:tgtEl>
                                          <p:spTgt spid="66"/>
                                        </p:tgtEl>
                                      </p:cBhvr>
                                    </p:animEffect>
                                  </p:childTnLst>
                                </p:cTn>
                              </p:par>
                              <p:par>
                                <p:cTn id="68" presetID="22" presetClass="entr" presetSubtype="2"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right)">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5"/>
                                        </p:tgtEl>
                                        <p:attrNameLst>
                                          <p:attrName>style.visibility</p:attrName>
                                        </p:attrNameLst>
                                      </p:cBhvr>
                                      <p:to>
                                        <p:strVal val="visible"/>
                                      </p:to>
                                    </p:set>
                                    <p:animEffect transition="in" filter="fade">
                                      <p:cBhvr>
                                        <p:cTn id="73" dur="500"/>
                                        <p:tgtEl>
                                          <p:spTgt spid="85"/>
                                        </p:tgtEl>
                                      </p:cBhvr>
                                    </p:animEffect>
                                  </p:childTnLst>
                                </p:cTn>
                              </p:par>
                              <p:par>
                                <p:cTn id="74" presetID="47" presetClass="entr" presetSubtype="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anim calcmode="lin" valueType="num">
                                      <p:cBhvr>
                                        <p:cTn id="77" dur="500" fill="hold"/>
                                        <p:tgtEl>
                                          <p:spTgt spid="80"/>
                                        </p:tgtEl>
                                        <p:attrNameLst>
                                          <p:attrName>ppt_x</p:attrName>
                                        </p:attrNameLst>
                                      </p:cBhvr>
                                      <p:tavLst>
                                        <p:tav tm="0">
                                          <p:val>
                                            <p:strVal val="#ppt_x"/>
                                          </p:val>
                                        </p:tav>
                                        <p:tav tm="100000">
                                          <p:val>
                                            <p:strVal val="#ppt_x"/>
                                          </p:val>
                                        </p:tav>
                                      </p:tavLst>
                                    </p:anim>
                                    <p:anim calcmode="lin" valueType="num">
                                      <p:cBhvr>
                                        <p:cTn id="78" dur="500" fill="hold"/>
                                        <p:tgtEl>
                                          <p:spTgt spid="8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anim calcmode="lin" valueType="num">
                                      <p:cBhvr>
                                        <p:cTn id="82" dur="500" fill="hold"/>
                                        <p:tgtEl>
                                          <p:spTgt spid="48"/>
                                        </p:tgtEl>
                                        <p:attrNameLst>
                                          <p:attrName>ppt_x</p:attrName>
                                        </p:attrNameLst>
                                      </p:cBhvr>
                                      <p:tavLst>
                                        <p:tav tm="0">
                                          <p:val>
                                            <p:strVal val="#ppt_x"/>
                                          </p:val>
                                        </p:tav>
                                        <p:tav tm="100000">
                                          <p:val>
                                            <p:strVal val="#ppt_x"/>
                                          </p:val>
                                        </p:tav>
                                      </p:tavLst>
                                    </p:anim>
                                    <p:anim calcmode="lin" valueType="num">
                                      <p:cBhvr>
                                        <p:cTn id="83" dur="500" fill="hold"/>
                                        <p:tgtEl>
                                          <p:spTgt spid="48"/>
                                        </p:tgtEl>
                                        <p:attrNameLst>
                                          <p:attrName>ppt_y</p:attrName>
                                        </p:attrNameLst>
                                      </p:cBhvr>
                                      <p:tavLst>
                                        <p:tav tm="0">
                                          <p:val>
                                            <p:strVal val="#ppt_y+.1"/>
                                          </p:val>
                                        </p:tav>
                                        <p:tav tm="100000">
                                          <p:val>
                                            <p:strVal val="#ppt_y"/>
                                          </p:val>
                                        </p:tav>
                                      </p:tavLst>
                                    </p:anim>
                                  </p:childTnLst>
                                </p:cTn>
                              </p:par>
                              <p:par>
                                <p:cTn id="84" presetID="22" presetClass="entr" presetSubtype="8" fill="hold" nodeType="withEffect">
                                  <p:stCondLst>
                                    <p:cond delay="0"/>
                                  </p:stCondLst>
                                  <p:childTnLst>
                                    <p:set>
                                      <p:cBhvr>
                                        <p:cTn id="85" dur="1" fill="hold">
                                          <p:stCondLst>
                                            <p:cond delay="0"/>
                                          </p:stCondLst>
                                        </p:cTn>
                                        <p:tgtEl>
                                          <p:spTgt spid="72"/>
                                        </p:tgtEl>
                                        <p:attrNameLst>
                                          <p:attrName>style.visibility</p:attrName>
                                        </p:attrNameLst>
                                      </p:cBhvr>
                                      <p:to>
                                        <p:strVal val="visible"/>
                                      </p:to>
                                    </p:set>
                                    <p:animEffect transition="in" filter="wipe(left)">
                                      <p:cBhvr>
                                        <p:cTn id="86" dur="500"/>
                                        <p:tgtEl>
                                          <p:spTgt spid="7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fade">
                                      <p:cBhvr>
                                        <p:cTn id="89" dur="500"/>
                                        <p:tgtEl>
                                          <p:spTgt spid="88"/>
                                        </p:tgtEl>
                                      </p:cBhvr>
                                    </p:animEffect>
                                  </p:childTnLst>
                                </p:cTn>
                              </p:par>
                              <p:par>
                                <p:cTn id="90" presetID="47" presetClass="entr" presetSubtype="0" fill="hold" grpId="0" nodeType="withEffect">
                                  <p:stCondLst>
                                    <p:cond delay="0"/>
                                  </p:stCondLst>
                                  <p:childTnLst>
                                    <p:set>
                                      <p:cBhvr>
                                        <p:cTn id="91" dur="1" fill="hold">
                                          <p:stCondLst>
                                            <p:cond delay="0"/>
                                          </p:stCondLst>
                                        </p:cTn>
                                        <p:tgtEl>
                                          <p:spTgt spid="78"/>
                                        </p:tgtEl>
                                        <p:attrNameLst>
                                          <p:attrName>style.visibility</p:attrName>
                                        </p:attrNameLst>
                                      </p:cBhvr>
                                      <p:to>
                                        <p:strVal val="visible"/>
                                      </p:to>
                                    </p:set>
                                    <p:animEffect transition="in" filter="fade">
                                      <p:cBhvr>
                                        <p:cTn id="92" dur="500"/>
                                        <p:tgtEl>
                                          <p:spTgt spid="78"/>
                                        </p:tgtEl>
                                      </p:cBhvr>
                                    </p:animEffect>
                                    <p:anim calcmode="lin" valueType="num">
                                      <p:cBhvr>
                                        <p:cTn id="93" dur="500" fill="hold"/>
                                        <p:tgtEl>
                                          <p:spTgt spid="78"/>
                                        </p:tgtEl>
                                        <p:attrNameLst>
                                          <p:attrName>ppt_x</p:attrName>
                                        </p:attrNameLst>
                                      </p:cBhvr>
                                      <p:tavLst>
                                        <p:tav tm="0">
                                          <p:val>
                                            <p:strVal val="#ppt_x"/>
                                          </p:val>
                                        </p:tav>
                                        <p:tav tm="100000">
                                          <p:val>
                                            <p:strVal val="#ppt_x"/>
                                          </p:val>
                                        </p:tav>
                                      </p:tavLst>
                                    </p:anim>
                                    <p:anim calcmode="lin" valueType="num">
                                      <p:cBhvr>
                                        <p:cTn id="94" dur="500" fill="hold"/>
                                        <p:tgtEl>
                                          <p:spTgt spid="7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fade">
                                      <p:cBhvr>
                                        <p:cTn id="97" dur="500"/>
                                        <p:tgtEl>
                                          <p:spTgt spid="47"/>
                                        </p:tgtEl>
                                      </p:cBhvr>
                                    </p:animEffect>
                                    <p:anim calcmode="lin" valueType="num">
                                      <p:cBhvr>
                                        <p:cTn id="98" dur="500" fill="hold"/>
                                        <p:tgtEl>
                                          <p:spTgt spid="47"/>
                                        </p:tgtEl>
                                        <p:attrNameLst>
                                          <p:attrName>ppt_x</p:attrName>
                                        </p:attrNameLst>
                                      </p:cBhvr>
                                      <p:tavLst>
                                        <p:tav tm="0">
                                          <p:val>
                                            <p:strVal val="#ppt_x"/>
                                          </p:val>
                                        </p:tav>
                                        <p:tav tm="100000">
                                          <p:val>
                                            <p:strVal val="#ppt_x"/>
                                          </p:val>
                                        </p:tav>
                                      </p:tavLst>
                                    </p:anim>
                                    <p:anim calcmode="lin" valueType="num">
                                      <p:cBhvr>
                                        <p:cTn id="99" dur="500" fill="hold"/>
                                        <p:tgtEl>
                                          <p:spTgt spid="47"/>
                                        </p:tgtEl>
                                        <p:attrNameLst>
                                          <p:attrName>ppt_y</p:attrName>
                                        </p:attrNameLst>
                                      </p:cBhvr>
                                      <p:tavLst>
                                        <p:tav tm="0">
                                          <p:val>
                                            <p:strVal val="#ppt_y+.1"/>
                                          </p:val>
                                        </p:tav>
                                        <p:tav tm="100000">
                                          <p:val>
                                            <p:strVal val="#ppt_y"/>
                                          </p:val>
                                        </p:tav>
                                      </p:tavLst>
                                    </p:anim>
                                  </p:childTnLst>
                                </p:cTn>
                              </p:par>
                              <p:par>
                                <p:cTn id="100" presetID="22" presetClass="entr" presetSubtype="2" fill="hold"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wipe(right)">
                                      <p:cBhvr>
                                        <p:cTn id="102" dur="500"/>
                                        <p:tgtEl>
                                          <p:spTgt spid="6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89"/>
                                        </p:tgtEl>
                                        <p:attrNameLst>
                                          <p:attrName>style.visibility</p:attrName>
                                        </p:attrNameLst>
                                      </p:cBhvr>
                                      <p:to>
                                        <p:strVal val="visible"/>
                                      </p:to>
                                    </p:set>
                                    <p:animEffect transition="in" filter="fade">
                                      <p:cBhvr>
                                        <p:cTn id="105" dur="500"/>
                                        <p:tgtEl>
                                          <p:spTgt spid="89"/>
                                        </p:tgtEl>
                                      </p:cBhvr>
                                    </p:animEffect>
                                  </p:childTnLst>
                                </p:cTn>
                              </p:par>
                              <p:par>
                                <p:cTn id="106" presetID="47" presetClass="entr" presetSubtype="0" fill="hold" grpId="0" nodeType="withEffect">
                                  <p:stCondLst>
                                    <p:cond delay="0"/>
                                  </p:stCondLst>
                                  <p:childTnLst>
                                    <p:set>
                                      <p:cBhvr>
                                        <p:cTn id="107" dur="1" fill="hold">
                                          <p:stCondLst>
                                            <p:cond delay="0"/>
                                          </p:stCondLst>
                                        </p:cTn>
                                        <p:tgtEl>
                                          <p:spTgt spid="76"/>
                                        </p:tgtEl>
                                        <p:attrNameLst>
                                          <p:attrName>style.visibility</p:attrName>
                                        </p:attrNameLst>
                                      </p:cBhvr>
                                      <p:to>
                                        <p:strVal val="visible"/>
                                      </p:to>
                                    </p:set>
                                    <p:animEffect transition="in" filter="fade">
                                      <p:cBhvr>
                                        <p:cTn id="108" dur="500"/>
                                        <p:tgtEl>
                                          <p:spTgt spid="76"/>
                                        </p:tgtEl>
                                      </p:cBhvr>
                                    </p:animEffect>
                                    <p:anim calcmode="lin" valueType="num">
                                      <p:cBhvr>
                                        <p:cTn id="109" dur="500" fill="hold"/>
                                        <p:tgtEl>
                                          <p:spTgt spid="76"/>
                                        </p:tgtEl>
                                        <p:attrNameLst>
                                          <p:attrName>ppt_x</p:attrName>
                                        </p:attrNameLst>
                                      </p:cBhvr>
                                      <p:tavLst>
                                        <p:tav tm="0">
                                          <p:val>
                                            <p:strVal val="#ppt_x"/>
                                          </p:val>
                                        </p:tav>
                                        <p:tav tm="100000">
                                          <p:val>
                                            <p:strVal val="#ppt_x"/>
                                          </p:val>
                                        </p:tav>
                                      </p:tavLst>
                                    </p:anim>
                                    <p:anim calcmode="lin" valueType="num">
                                      <p:cBhvr>
                                        <p:cTn id="110" dur="500" fill="hold"/>
                                        <p:tgtEl>
                                          <p:spTgt spid="76"/>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fade">
                                      <p:cBhvr>
                                        <p:cTn id="113" dur="500"/>
                                        <p:tgtEl>
                                          <p:spTgt spid="46"/>
                                        </p:tgtEl>
                                      </p:cBhvr>
                                    </p:animEffect>
                                    <p:anim calcmode="lin" valueType="num">
                                      <p:cBhvr>
                                        <p:cTn id="114" dur="500" fill="hold"/>
                                        <p:tgtEl>
                                          <p:spTgt spid="46"/>
                                        </p:tgtEl>
                                        <p:attrNameLst>
                                          <p:attrName>ppt_x</p:attrName>
                                        </p:attrNameLst>
                                      </p:cBhvr>
                                      <p:tavLst>
                                        <p:tav tm="0">
                                          <p:val>
                                            <p:strVal val="#ppt_x"/>
                                          </p:val>
                                        </p:tav>
                                        <p:tav tm="100000">
                                          <p:val>
                                            <p:strVal val="#ppt_x"/>
                                          </p:val>
                                        </p:tav>
                                      </p:tavLst>
                                    </p:anim>
                                    <p:anim calcmode="lin" valueType="num">
                                      <p:cBhvr>
                                        <p:cTn id="115" dur="5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7" grpId="0" animBg="1"/>
      <p:bldP spid="68" grpId="0" animBg="1"/>
      <p:bldP spid="9" grpId="0" animBg="1"/>
      <p:bldP spid="9" grpId="1" animBg="1"/>
      <p:bldP spid="50" grpId="0" animBg="1"/>
      <p:bldP spid="50" grpId="1" animBg="1"/>
      <p:bldP spid="51" grpId="0" animBg="1"/>
      <p:bldP spid="51" grpId="1" animBg="1"/>
      <p:bldP spid="14" grpId="0"/>
      <p:bldP spid="65" grpId="0"/>
      <p:bldP spid="66" grpId="0"/>
      <p:bldP spid="76" grpId="0"/>
      <p:bldP spid="78" grpId="0"/>
      <p:bldP spid="80" grpId="0"/>
      <p:bldP spid="85" grpId="0" animBg="1"/>
      <p:bldP spid="88" grpId="0" animBg="1"/>
      <p:bldP spid="89" grpId="0" animBg="1"/>
      <p:bldP spid="46" grpId="0"/>
      <p:bldP spid="47" grpId="0"/>
      <p:bldP spid="48" grpId="0"/>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1000"/>
            <a:lum/>
            <a:extLst>
              <a:ext uri="{BEBA8EAE-BF5A-486C-A8C5-ECC9F3942E4B}">
                <a14:imgProps xmlns:a14="http://schemas.microsoft.com/office/drawing/2010/main">
                  <a14:imgLayer r:embed="rId4">
                    <a14:imgEffect>
                      <a14:sharpenSoften amount="-21000"/>
                    </a14:imgEffect>
                    <a14:imgEffect>
                      <a14:brightnessContrast bright="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bwMode="auto">
          <a:xfrm>
            <a:off x="-78350" y="1701195"/>
            <a:ext cx="9303630" cy="2240264"/>
          </a:xfrm>
          <a:prstGeom prst="rect">
            <a:avLst/>
          </a:prstGeom>
          <a:solidFill>
            <a:schemeClr val="accent1"/>
          </a:soli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4" name="Freeform 7"/>
          <p:cNvSpPr>
            <a:spLocks/>
          </p:cNvSpPr>
          <p:nvPr/>
        </p:nvSpPr>
        <p:spPr bwMode="auto">
          <a:xfrm>
            <a:off x="3758307" y="812547"/>
            <a:ext cx="1433826" cy="161747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chemeClr val="bg1">
                  <a:lumMod val="85000"/>
                </a:schemeClr>
              </a:gs>
            </a:gsLst>
            <a:lin ang="13500000" scaled="1"/>
            <a:tileRect/>
          </a:gradFill>
          <a:ln w="1587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5" name="组合 64"/>
          <p:cNvGrpSpPr/>
          <p:nvPr/>
        </p:nvGrpSpPr>
        <p:grpSpPr>
          <a:xfrm>
            <a:off x="3996160" y="1125984"/>
            <a:ext cx="1263542" cy="1021081"/>
            <a:chOff x="2270761" y="2143972"/>
            <a:chExt cx="1263542" cy="1021081"/>
          </a:xfrm>
        </p:grpSpPr>
        <p:sp>
          <p:nvSpPr>
            <p:cNvPr id="66" name="TextBox 76"/>
            <p:cNvSpPr txBox="1"/>
            <p:nvPr/>
          </p:nvSpPr>
          <p:spPr>
            <a:xfrm>
              <a:off x="2431830" y="2143972"/>
              <a:ext cx="736587"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smtClean="0">
                  <a:solidFill>
                    <a:srgbClr val="0099FF"/>
                  </a:solidFill>
                  <a:latin typeface="DIN Mittelschrift Std" pitchFamily="50" charset="0"/>
                  <a:ea typeface="方正宋黑繁体" panose="03000509000000000000" pitchFamily="65" charset="-122"/>
                  <a:cs typeface="Arial Unicode MS" panose="020B0604020202020204" pitchFamily="34" charset="-122"/>
                </a:rPr>
                <a:t>01</a:t>
              </a:r>
              <a:endParaRPr lang="zh-CN" altLang="en-US" sz="3600" b="1" dirty="0">
                <a:solidFill>
                  <a:srgbClr val="0099FF"/>
                </a:solidFill>
                <a:latin typeface="DIN Mittelschrift Std" pitchFamily="50" charset="0"/>
                <a:ea typeface="方正宋黑繁体" panose="03000509000000000000" pitchFamily="65" charset="-122"/>
                <a:cs typeface="Arial Unicode MS" panose="020B0604020202020204" pitchFamily="34" charset="-122"/>
              </a:endParaRPr>
            </a:p>
          </p:txBody>
        </p:sp>
        <p:sp>
          <p:nvSpPr>
            <p:cNvPr id="67" name="TextBox 75"/>
            <p:cNvSpPr txBox="1"/>
            <p:nvPr/>
          </p:nvSpPr>
          <p:spPr>
            <a:xfrm>
              <a:off x="2270761" y="2580278"/>
              <a:ext cx="1263542"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smtClean="0">
                  <a:solidFill>
                    <a:srgbClr val="0099FF"/>
                  </a:solidFill>
                  <a:latin typeface="思源黑体 CN Medium" pitchFamily="34" charset="-122"/>
                  <a:ea typeface="思源黑体 CN Medium" pitchFamily="34" charset="-122"/>
                  <a:cs typeface="Arial Unicode MS" panose="020B0604020202020204" pitchFamily="34" charset="-122"/>
                </a:rPr>
                <a:t>PART</a:t>
              </a:r>
              <a:r>
                <a:rPr lang="en-US" altLang="zh-CN" sz="3200" dirty="0" smtClean="0">
                  <a:solidFill>
                    <a:srgbClr val="0099FF"/>
                  </a:solidFill>
                  <a:latin typeface="思源黑体 CN Medium" pitchFamily="34" charset="-122"/>
                  <a:ea typeface="思源黑体 CN Medium" pitchFamily="34" charset="-122"/>
                  <a:cs typeface="Arial Unicode MS" panose="020B0604020202020204" pitchFamily="34" charset="-122"/>
                </a:rPr>
                <a:t> </a:t>
              </a:r>
              <a:endParaRPr lang="zh-CN" altLang="en-US" sz="4400" dirty="0">
                <a:solidFill>
                  <a:srgbClr val="0099FF"/>
                </a:solidFill>
                <a:latin typeface="思源黑体 CN Medium" pitchFamily="34" charset="-122"/>
                <a:ea typeface="思源黑体 CN Medium" pitchFamily="34" charset="-122"/>
                <a:cs typeface="Arial Unicode MS" panose="020B0604020202020204" pitchFamily="34" charset="-122"/>
              </a:endParaRPr>
            </a:p>
          </p:txBody>
        </p:sp>
      </p:grpSp>
      <p:grpSp>
        <p:nvGrpSpPr>
          <p:cNvPr id="5" name="组合 4"/>
          <p:cNvGrpSpPr/>
          <p:nvPr/>
        </p:nvGrpSpPr>
        <p:grpSpPr>
          <a:xfrm>
            <a:off x="2910489" y="2653523"/>
            <a:ext cx="3613819" cy="954319"/>
            <a:chOff x="2968364" y="2653523"/>
            <a:chExt cx="3613819" cy="954319"/>
          </a:xfrm>
        </p:grpSpPr>
        <p:sp>
          <p:nvSpPr>
            <p:cNvPr id="62" name="TextBox 22"/>
            <p:cNvSpPr txBox="1"/>
            <p:nvPr/>
          </p:nvSpPr>
          <p:spPr>
            <a:xfrm>
              <a:off x="3109970" y="2653523"/>
              <a:ext cx="3058882" cy="514152"/>
            </a:xfrm>
            <a:prstGeom prst="rect">
              <a:avLst/>
            </a:prstGeom>
            <a:noFill/>
          </p:spPr>
          <p:txBody>
            <a:bodyPr wrap="square" lIns="82461" tIns="41230" rIns="82461" bIns="4123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smtClean="0">
                  <a:solidFill>
                    <a:schemeClr val="bg1"/>
                  </a:solidFill>
                  <a:latin typeface="思源黑体 CN Medium" pitchFamily="34" charset="-122"/>
                  <a:ea typeface="思源黑体 CN Medium" pitchFamily="34" charset="-122"/>
                </a:rPr>
                <a:t>点击添加你的标题</a:t>
              </a:r>
              <a:endParaRPr lang="zh-CN" altLang="en-US" sz="2800" dirty="0">
                <a:solidFill>
                  <a:schemeClr val="bg1"/>
                </a:solidFill>
                <a:latin typeface="思源黑体 CN Medium" pitchFamily="34" charset="-122"/>
                <a:ea typeface="思源黑体 CN Medium" pitchFamily="34" charset="-122"/>
              </a:endParaRPr>
            </a:p>
          </p:txBody>
        </p:sp>
        <p:grpSp>
          <p:nvGrpSpPr>
            <p:cNvPr id="4" name="组合 3"/>
            <p:cNvGrpSpPr/>
            <p:nvPr/>
          </p:nvGrpSpPr>
          <p:grpSpPr>
            <a:xfrm>
              <a:off x="2968364" y="3339911"/>
              <a:ext cx="1101019" cy="267931"/>
              <a:chOff x="2968364" y="3197671"/>
              <a:chExt cx="1101019" cy="267931"/>
            </a:xfrm>
          </p:grpSpPr>
          <p:sp>
            <p:nvSpPr>
              <p:cNvPr id="70" name="TextBox 29"/>
              <p:cNvSpPr txBox="1"/>
              <p:nvPr/>
            </p:nvSpPr>
            <p:spPr>
              <a:xfrm>
                <a:off x="3069244" y="3197671"/>
                <a:ext cx="1000139" cy="267931"/>
              </a:xfrm>
              <a:prstGeom prst="rect">
                <a:avLst/>
              </a:prstGeom>
              <a:noFill/>
            </p:spPr>
            <p:txBody>
              <a:bodyPr wrap="square" lIns="82461" tIns="41230" rIns="82461" bIns="4123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pc="100" dirty="0" smtClean="0">
                    <a:solidFill>
                      <a:schemeClr val="bg1"/>
                    </a:solidFill>
                    <a:latin typeface="微软雅黑" panose="020B0503020204020204" pitchFamily="34" charset="-122"/>
                    <a:ea typeface="微软雅黑" panose="020B0503020204020204" pitchFamily="34" charset="-122"/>
                  </a:rPr>
                  <a:t> 添加标题</a:t>
                </a:r>
                <a:endParaRPr lang="zh-CN" altLang="en-US" sz="1200" spc="100" dirty="0">
                  <a:solidFill>
                    <a:schemeClr val="bg1"/>
                  </a:solidFill>
                  <a:latin typeface="微软雅黑" panose="020B0503020204020204" pitchFamily="34" charset="-122"/>
                  <a:ea typeface="微软雅黑" panose="020B0503020204020204" pitchFamily="34" charset="-122"/>
                </a:endParaRPr>
              </a:p>
            </p:txBody>
          </p:sp>
          <p:sp>
            <p:nvSpPr>
              <p:cNvPr id="71" name="矩形 70"/>
              <p:cNvSpPr/>
              <p:nvPr/>
            </p:nvSpPr>
            <p:spPr>
              <a:xfrm>
                <a:off x="2968364" y="3260080"/>
                <a:ext cx="141606" cy="141606"/>
              </a:xfrm>
              <a:prstGeom prst="rect">
                <a:avLst/>
              </a:prstGeom>
              <a:solidFill>
                <a:srgbClr val="FFFFFF"/>
              </a:solidFill>
              <a:ln w="3175">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461" tIns="41230" rIns="82461" bIns="4123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reflection blurRad="6350" stA="60000" endA="900" endPos="58000" dir="5400000" sy="-100000" algn="bl" rotWithShape="0"/>
                  </a:effectLst>
                </a:endParaRPr>
              </a:p>
            </p:txBody>
          </p:sp>
        </p:grpSp>
        <p:grpSp>
          <p:nvGrpSpPr>
            <p:cNvPr id="74" name="组合 73"/>
            <p:cNvGrpSpPr/>
            <p:nvPr/>
          </p:nvGrpSpPr>
          <p:grpSpPr>
            <a:xfrm>
              <a:off x="4228364" y="3339911"/>
              <a:ext cx="1101019" cy="267931"/>
              <a:chOff x="2968364" y="3197671"/>
              <a:chExt cx="1101019" cy="267931"/>
            </a:xfrm>
          </p:grpSpPr>
          <p:sp>
            <p:nvSpPr>
              <p:cNvPr id="75" name="TextBox 29"/>
              <p:cNvSpPr txBox="1"/>
              <p:nvPr/>
            </p:nvSpPr>
            <p:spPr>
              <a:xfrm>
                <a:off x="3069244" y="3197671"/>
                <a:ext cx="1000139" cy="267931"/>
              </a:xfrm>
              <a:prstGeom prst="rect">
                <a:avLst/>
              </a:prstGeom>
              <a:noFill/>
            </p:spPr>
            <p:txBody>
              <a:bodyPr wrap="square" lIns="82461" tIns="41230" rIns="82461" bIns="4123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pc="100" dirty="0" smtClean="0">
                    <a:solidFill>
                      <a:schemeClr val="bg1"/>
                    </a:solidFill>
                    <a:latin typeface="微软雅黑" panose="020B0503020204020204" pitchFamily="34" charset="-122"/>
                    <a:ea typeface="微软雅黑" panose="020B0503020204020204" pitchFamily="34" charset="-122"/>
                  </a:rPr>
                  <a:t> 添加标题</a:t>
                </a:r>
                <a:endParaRPr lang="zh-CN" altLang="en-US" sz="1200" spc="100" dirty="0">
                  <a:solidFill>
                    <a:schemeClr val="bg1"/>
                  </a:solidFill>
                  <a:latin typeface="微软雅黑" panose="020B0503020204020204" pitchFamily="34" charset="-122"/>
                  <a:ea typeface="微软雅黑" panose="020B0503020204020204" pitchFamily="34" charset="-122"/>
                </a:endParaRPr>
              </a:p>
            </p:txBody>
          </p:sp>
          <p:sp>
            <p:nvSpPr>
              <p:cNvPr id="76" name="矩形 75"/>
              <p:cNvSpPr/>
              <p:nvPr/>
            </p:nvSpPr>
            <p:spPr>
              <a:xfrm>
                <a:off x="2968364" y="3260080"/>
                <a:ext cx="141606" cy="141606"/>
              </a:xfrm>
              <a:prstGeom prst="rect">
                <a:avLst/>
              </a:prstGeom>
              <a:solidFill>
                <a:srgbClr val="FFFFFF"/>
              </a:solidFill>
              <a:ln w="3175">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461" tIns="41230" rIns="82461" bIns="4123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reflection blurRad="6350" stA="60000" endA="900" endPos="58000" dir="5400000" sy="-100000" algn="bl" rotWithShape="0"/>
                  </a:effectLst>
                </a:endParaRPr>
              </a:p>
            </p:txBody>
          </p:sp>
        </p:grpSp>
        <p:grpSp>
          <p:nvGrpSpPr>
            <p:cNvPr id="77" name="组合 76"/>
            <p:cNvGrpSpPr/>
            <p:nvPr/>
          </p:nvGrpSpPr>
          <p:grpSpPr>
            <a:xfrm>
              <a:off x="5481164" y="3339911"/>
              <a:ext cx="1101019" cy="267931"/>
              <a:chOff x="2968364" y="3197671"/>
              <a:chExt cx="1101019" cy="267931"/>
            </a:xfrm>
          </p:grpSpPr>
          <p:sp>
            <p:nvSpPr>
              <p:cNvPr id="78" name="TextBox 29"/>
              <p:cNvSpPr txBox="1"/>
              <p:nvPr/>
            </p:nvSpPr>
            <p:spPr>
              <a:xfrm>
                <a:off x="3069244" y="3197671"/>
                <a:ext cx="1000139" cy="267931"/>
              </a:xfrm>
              <a:prstGeom prst="rect">
                <a:avLst/>
              </a:prstGeom>
              <a:noFill/>
            </p:spPr>
            <p:txBody>
              <a:bodyPr wrap="square" lIns="82461" tIns="41230" rIns="82461" bIns="4123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spc="100" dirty="0" smtClean="0">
                    <a:solidFill>
                      <a:schemeClr val="bg1"/>
                    </a:solidFill>
                    <a:latin typeface="微软雅黑" panose="020B0503020204020204" pitchFamily="34" charset="-122"/>
                    <a:ea typeface="微软雅黑" panose="020B0503020204020204" pitchFamily="34" charset="-122"/>
                  </a:rPr>
                  <a:t> 添加标题</a:t>
                </a:r>
                <a:endParaRPr lang="zh-CN" altLang="en-US" sz="1200" spc="100"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a:xfrm>
                <a:off x="2968364" y="3260080"/>
                <a:ext cx="141606" cy="141606"/>
              </a:xfrm>
              <a:prstGeom prst="rect">
                <a:avLst/>
              </a:prstGeom>
              <a:solidFill>
                <a:srgbClr val="FFFFFF"/>
              </a:solidFill>
              <a:ln w="3175">
                <a:no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461" tIns="41230" rIns="82461" bIns="4123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reflection blurRad="6350" stA="60000" endA="900" endPos="58000" dir="5400000" sy="-100000" algn="bl" rotWithShape="0"/>
                  </a:effectLst>
                </a:endParaRPr>
              </a:p>
            </p:txBody>
          </p:sp>
        </p:grpSp>
      </p:grpSp>
    </p:spTree>
    <p:extLst>
      <p:ext uri="{BB962C8B-B14F-4D97-AF65-F5344CB8AC3E}">
        <p14:creationId xmlns:p14="http://schemas.microsoft.com/office/powerpoint/2010/main" val="28644625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30000" fill="hold" grpId="1" nodeType="withEffect">
                                  <p:stCondLst>
                                    <p:cond delay="0"/>
                                  </p:stCondLst>
                                  <p:childTnLst>
                                    <p:animMotion origin="layout" path="M 3.125E-6 -0.03981 L 3.125E-6 0.14815 " pathEditMode="relative" rAng="0" ptsTypes="AA">
                                      <p:cBhvr>
                                        <p:cTn id="9" dur="750" spd="-100000" fill="hold"/>
                                        <p:tgtEl>
                                          <p:spTgt spid="2"/>
                                        </p:tgtEl>
                                        <p:attrNameLst>
                                          <p:attrName>ppt_x</p:attrName>
                                          <p:attrName>ppt_y</p:attrName>
                                        </p:attrNameLst>
                                      </p:cBhvr>
                                      <p:rCtr x="0" y="9398"/>
                                    </p:animMotion>
                                  </p:childTnLst>
                                </p:cTn>
                              </p:par>
                              <p:par>
                                <p:cTn id="10" presetID="42" presetClass="path" presetSubtype="0" accel="30000" decel="30000" fill="hold" grpId="2" nodeType="withEffect">
                                  <p:stCondLst>
                                    <p:cond delay="750"/>
                                  </p:stCondLst>
                                  <p:childTnLst>
                                    <p:animMotion origin="layout" path="M 3.125E-6 -0.03981 L 3.125E-6 -3.7037E-6 " pathEditMode="relative" rAng="0" ptsTypes="AA">
                                      <p:cBhvr>
                                        <p:cTn id="11" dur="750" fill="hold"/>
                                        <p:tgtEl>
                                          <p:spTgt spid="2"/>
                                        </p:tgtEl>
                                        <p:attrNameLst>
                                          <p:attrName>ppt_x</p:attrName>
                                          <p:attrName>ppt_y</p:attrName>
                                        </p:attrNameLst>
                                      </p:cBhvr>
                                      <p:rCtr x="0" y="1991"/>
                                    </p:animMotion>
                                  </p:childTnLst>
                                </p:cTn>
                              </p:par>
                              <p:par>
                                <p:cTn id="12" presetID="10" presetClass="entr" presetSubtype="0" fill="hold" grpId="0"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fade">
                                      <p:cBhvr>
                                        <p:cTn id="14" dur="500"/>
                                        <p:tgtEl>
                                          <p:spTgt spid="54"/>
                                        </p:tgtEl>
                                      </p:cBhvr>
                                    </p:animEffect>
                                  </p:childTnLst>
                                </p:cTn>
                              </p:par>
                              <p:par>
                                <p:cTn id="15" presetID="64" presetClass="path" presetSubtype="0" decel="30000" fill="hold" grpId="1" nodeType="withEffect">
                                  <p:stCondLst>
                                    <p:cond delay="0"/>
                                  </p:stCondLst>
                                  <p:childTnLst>
                                    <p:animMotion origin="layout" path="M -4.58333E-6 0.03889 L -4.58333E-6 -0.14814 " pathEditMode="relative" rAng="0" ptsTypes="AA">
                                      <p:cBhvr>
                                        <p:cTn id="16" dur="750" spd="-100000" fill="hold"/>
                                        <p:tgtEl>
                                          <p:spTgt spid="54"/>
                                        </p:tgtEl>
                                        <p:attrNameLst>
                                          <p:attrName>ppt_x</p:attrName>
                                          <p:attrName>ppt_y</p:attrName>
                                        </p:attrNameLst>
                                      </p:cBhvr>
                                      <p:rCtr x="0" y="-9352"/>
                                    </p:animMotion>
                                  </p:childTnLst>
                                </p:cTn>
                              </p:par>
                              <p:par>
                                <p:cTn id="17" presetID="64" presetClass="path" presetSubtype="0" accel="30000" decel="30000" fill="hold" grpId="2" nodeType="withEffect">
                                  <p:stCondLst>
                                    <p:cond delay="750"/>
                                  </p:stCondLst>
                                  <p:childTnLst>
                                    <p:animMotion origin="layout" path="M -4.58333E-6 0.03843 L -4.58333E-6 -3.7037E-6 " pathEditMode="relative" rAng="0" ptsTypes="AA">
                                      <p:cBhvr>
                                        <p:cTn id="18" dur="750" fill="hold"/>
                                        <p:tgtEl>
                                          <p:spTgt spid="54"/>
                                        </p:tgtEl>
                                        <p:attrNameLst>
                                          <p:attrName>ppt_x</p:attrName>
                                          <p:attrName>ppt_y</p:attrName>
                                        </p:attrNameLst>
                                      </p:cBhvr>
                                      <p:rCtr x="0" y="-1921"/>
                                    </p:animMotion>
                                  </p:childTnLst>
                                </p:cTn>
                              </p:par>
                              <p:par>
                                <p:cTn id="19" presetID="53" presetClass="entr" presetSubtype="16" fill="hold" nodeType="withEffect">
                                  <p:stCondLst>
                                    <p:cond delay="750"/>
                                  </p:stCondLst>
                                  <p:childTnLst>
                                    <p:set>
                                      <p:cBhvr>
                                        <p:cTn id="20" dur="1" fill="hold">
                                          <p:stCondLst>
                                            <p:cond delay="0"/>
                                          </p:stCondLst>
                                        </p:cTn>
                                        <p:tgtEl>
                                          <p:spTgt spid="65"/>
                                        </p:tgtEl>
                                        <p:attrNameLst>
                                          <p:attrName>style.visibility</p:attrName>
                                        </p:attrNameLst>
                                      </p:cBhvr>
                                      <p:to>
                                        <p:strVal val="visible"/>
                                      </p:to>
                                    </p:set>
                                    <p:anim calcmode="lin" valueType="num">
                                      <p:cBhvr>
                                        <p:cTn id="21" dur="500" fill="hold"/>
                                        <p:tgtEl>
                                          <p:spTgt spid="65"/>
                                        </p:tgtEl>
                                        <p:attrNameLst>
                                          <p:attrName>ppt_w</p:attrName>
                                        </p:attrNameLst>
                                      </p:cBhvr>
                                      <p:tavLst>
                                        <p:tav tm="0">
                                          <p:val>
                                            <p:fltVal val="0"/>
                                          </p:val>
                                        </p:tav>
                                        <p:tav tm="100000">
                                          <p:val>
                                            <p:strVal val="#ppt_w"/>
                                          </p:val>
                                        </p:tav>
                                      </p:tavLst>
                                    </p:anim>
                                    <p:anim calcmode="lin" valueType="num">
                                      <p:cBhvr>
                                        <p:cTn id="22" dur="500" fill="hold"/>
                                        <p:tgtEl>
                                          <p:spTgt spid="65"/>
                                        </p:tgtEl>
                                        <p:attrNameLst>
                                          <p:attrName>ppt_h</p:attrName>
                                        </p:attrNameLst>
                                      </p:cBhvr>
                                      <p:tavLst>
                                        <p:tav tm="0">
                                          <p:val>
                                            <p:fltVal val="0"/>
                                          </p:val>
                                        </p:tav>
                                        <p:tav tm="100000">
                                          <p:val>
                                            <p:strVal val="#ppt_h"/>
                                          </p:val>
                                        </p:tav>
                                      </p:tavLst>
                                    </p:anim>
                                    <p:animEffect transition="in" filter="fade">
                                      <p:cBhvr>
                                        <p:cTn id="23" dur="500"/>
                                        <p:tgtEl>
                                          <p:spTgt spid="65"/>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54" grpId="0" animBg="1"/>
      <p:bldP spid="54" grpId="1" animBg="1"/>
      <p:bldP spid="54"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圆角矩形 107"/>
          <p:cNvSpPr/>
          <p:nvPr/>
        </p:nvSpPr>
        <p:spPr>
          <a:xfrm>
            <a:off x="2165942" y="2345681"/>
            <a:ext cx="1212700" cy="574929"/>
          </a:xfrm>
          <a:prstGeom prst="roundRect">
            <a:avLst>
              <a:gd name="adj" fmla="val 15229"/>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06400" dist="419100" dir="114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11" name="圆角矩形 110"/>
          <p:cNvSpPr/>
          <p:nvPr/>
        </p:nvSpPr>
        <p:spPr>
          <a:xfrm>
            <a:off x="2416932" y="3600573"/>
            <a:ext cx="615595" cy="579578"/>
          </a:xfrm>
          <a:prstGeom prst="roundRect">
            <a:avLst>
              <a:gd name="adj" fmla="val 12129"/>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444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7" name="TextBox 86"/>
          <p:cNvSpPr txBox="1"/>
          <p:nvPr/>
        </p:nvSpPr>
        <p:spPr>
          <a:xfrm>
            <a:off x="4555582" y="1552635"/>
            <a:ext cx="4046167" cy="707886"/>
          </a:xfrm>
          <a:prstGeom prst="rect">
            <a:avLst/>
          </a:prstGeom>
          <a:noFill/>
        </p:spPr>
        <p:txBody>
          <a:bodyPr wrap="square" rtlCol="0">
            <a:spAutoFit/>
          </a:bodyPr>
          <a:lstStyle/>
          <a:p>
            <a:r>
              <a:rPr lang="zh-CN" altLang="en-US" sz="4000" dirty="0" smtClean="0">
                <a:solidFill>
                  <a:schemeClr val="tx1">
                    <a:lumMod val="75000"/>
                    <a:lumOff val="25000"/>
                  </a:schemeClr>
                </a:solidFill>
                <a:latin typeface="+mj-ea"/>
                <a:ea typeface="+mj-ea"/>
              </a:rPr>
              <a:t>感谢你的观看</a:t>
            </a:r>
            <a:r>
              <a:rPr lang="zh-CN" altLang="en-US" sz="4000" dirty="0">
                <a:solidFill>
                  <a:schemeClr val="tx1">
                    <a:lumMod val="75000"/>
                    <a:lumOff val="25000"/>
                  </a:schemeClr>
                </a:solidFill>
                <a:latin typeface="+mj-ea"/>
                <a:ea typeface="+mj-ea"/>
              </a:rPr>
              <a:t>！</a:t>
            </a:r>
          </a:p>
        </p:txBody>
      </p:sp>
      <p:sp>
        <p:nvSpPr>
          <p:cNvPr id="89" name="圆角矩形 88"/>
          <p:cNvSpPr/>
          <p:nvPr/>
        </p:nvSpPr>
        <p:spPr>
          <a:xfrm>
            <a:off x="1060314" y="1486676"/>
            <a:ext cx="580107" cy="525501"/>
          </a:xfrm>
          <a:prstGeom prst="roundRect">
            <a:avLst>
              <a:gd name="adj" fmla="val 12418"/>
            </a:avLst>
          </a:prstGeom>
          <a:gradFill>
            <a:gsLst>
              <a:gs pos="0">
                <a:schemeClr val="accent1"/>
              </a:gs>
              <a:gs pos="100000">
                <a:schemeClr val="accent1">
                  <a:lumMod val="79000"/>
                  <a:lumOff val="21000"/>
                </a:schemeClr>
              </a:gs>
            </a:gsLst>
            <a:lin ang="13500000" scaled="1"/>
          </a:gradFill>
          <a:ln w="12700">
            <a:solidFill>
              <a:schemeClr val="bg1"/>
            </a:solidFill>
          </a:ln>
          <a:effectLst>
            <a:outerShdw blurRad="419100" dist="190500" dir="2700000" sx="90000" sy="9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90" name="圆角矩形 89"/>
          <p:cNvSpPr/>
          <p:nvPr/>
        </p:nvSpPr>
        <p:spPr>
          <a:xfrm>
            <a:off x="933264" y="2336454"/>
            <a:ext cx="1394554" cy="1426856"/>
          </a:xfrm>
          <a:prstGeom prst="roundRect">
            <a:avLst>
              <a:gd name="adj" fmla="val 15229"/>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15" name="矩形 114"/>
          <p:cNvSpPr/>
          <p:nvPr/>
        </p:nvSpPr>
        <p:spPr>
          <a:xfrm>
            <a:off x="6147654" y="2949647"/>
            <a:ext cx="805565" cy="176883"/>
          </a:xfrm>
          <a:prstGeom prst="rect">
            <a:avLst/>
          </a:prstGeom>
        </p:spPr>
        <p:txBody>
          <a:bodyPr wrap="square" lIns="38012" tIns="19006" rIns="38012" bIns="19006">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90000"/>
              </a:lnSpc>
              <a:defRPr sz="1800"/>
            </a:pP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cs typeface="BebasNeueBold"/>
                <a:sym typeface="Arial" panose="020B0604020202020204" pitchFamily="34" charset="0"/>
              </a:rPr>
              <a:t>精品</a:t>
            </a:r>
            <a: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cs typeface="BebasNeueBold"/>
                <a:sym typeface="Arial" panose="020B0604020202020204" pitchFamily="34" charset="0"/>
              </a:rPr>
              <a:t>PPT</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cs typeface="BebasNeueBold"/>
              <a:sym typeface="Arial" panose="020B0604020202020204" pitchFamily="34" charset="0"/>
            </a:endParaRPr>
          </a:p>
        </p:txBody>
      </p:sp>
      <p:sp>
        <p:nvSpPr>
          <p:cNvPr id="116" name="矩形 115"/>
          <p:cNvSpPr/>
          <p:nvPr/>
        </p:nvSpPr>
        <p:spPr bwMode="auto">
          <a:xfrm>
            <a:off x="5454526" y="2895152"/>
            <a:ext cx="599750" cy="246916"/>
          </a:xfrm>
          <a:prstGeom prst="rect">
            <a:avLst/>
          </a:prstGeom>
          <a:gradFill>
            <a:gsLst>
              <a:gs pos="0">
                <a:schemeClr val="accent1"/>
              </a:gs>
              <a:gs pos="100000">
                <a:srgbClr val="1971FF">
                  <a:alpha val="90000"/>
                </a:srgbClr>
              </a:gs>
            </a:gsLst>
            <a:lin ang="13500000" scaled="1"/>
          </a:gradFill>
          <a:ln w="15875" cap="rnd">
            <a:solidFill>
              <a:schemeClr val="accent1"/>
            </a:solidFill>
            <a:rou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17" name="矩形 116"/>
          <p:cNvSpPr/>
          <p:nvPr/>
        </p:nvSpPr>
        <p:spPr bwMode="auto">
          <a:xfrm>
            <a:off x="6054275" y="2895152"/>
            <a:ext cx="891559" cy="246916"/>
          </a:xfrm>
          <a:prstGeom prst="rect">
            <a:avLst/>
          </a:prstGeom>
          <a:noFill/>
          <a:ln w="12700" cap="rnd">
            <a:solidFill>
              <a:schemeClr val="accent1"/>
            </a:solidFill>
            <a:rou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18" name="Shape 280"/>
          <p:cNvSpPr/>
          <p:nvPr/>
        </p:nvSpPr>
        <p:spPr>
          <a:xfrm>
            <a:off x="5519219" y="2962967"/>
            <a:ext cx="504056" cy="138499"/>
          </a:xfrm>
          <a:prstGeom prst="rect">
            <a:avLst/>
          </a:prstGeom>
          <a:noFill/>
          <a:ln w="12700"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square" lIns="0" tIns="0" rIns="0" bIns="0" numCol="1"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90000"/>
              </a:lnSpc>
              <a:defRPr sz="1800"/>
            </a:pPr>
            <a:r>
              <a:rPr lang="zh-CN" altLang="en-US" sz="1000" spc="100" dirty="0">
                <a:solidFill>
                  <a:schemeClr val="bg1"/>
                </a:solidFill>
                <a:latin typeface="微软雅黑" pitchFamily="34" charset="-122"/>
                <a:ea typeface="微软雅黑" pitchFamily="34" charset="-122"/>
                <a:cs typeface="Roboto Regular"/>
                <a:sym typeface="Arial" panose="020B0604020202020204" pitchFamily="34" charset="0"/>
              </a:rPr>
              <a:t>演讲</a:t>
            </a:r>
            <a:r>
              <a:rPr lang="zh-CN" altLang="en-US" sz="1000" spc="100" dirty="0" smtClean="0">
                <a:solidFill>
                  <a:schemeClr val="bg1"/>
                </a:solidFill>
                <a:latin typeface="微软雅黑" pitchFamily="34" charset="-122"/>
                <a:ea typeface="微软雅黑" pitchFamily="34" charset="-122"/>
                <a:cs typeface="Roboto Regular"/>
                <a:sym typeface="Arial" panose="020B0604020202020204" pitchFamily="34" charset="0"/>
              </a:rPr>
              <a:t>者</a:t>
            </a:r>
            <a:endParaRPr sz="1000" spc="100" dirty="0">
              <a:solidFill>
                <a:schemeClr val="bg1"/>
              </a:solidFill>
              <a:latin typeface="微软雅黑" pitchFamily="34" charset="-122"/>
              <a:ea typeface="微软雅黑" pitchFamily="34" charset="-122"/>
              <a:cs typeface="Roboto Regular"/>
              <a:sym typeface="Arial" panose="020B0604020202020204" pitchFamily="34" charset="0"/>
            </a:endParaRPr>
          </a:p>
        </p:txBody>
      </p:sp>
      <p:sp>
        <p:nvSpPr>
          <p:cNvPr id="13" name="圆角矩形 12"/>
          <p:cNvSpPr/>
          <p:nvPr/>
        </p:nvSpPr>
        <p:spPr bwMode="auto">
          <a:xfrm>
            <a:off x="4482679" y="2363969"/>
            <a:ext cx="3606553" cy="290610"/>
          </a:xfrm>
          <a:prstGeom prst="roundRect">
            <a:avLst/>
          </a:prstGeom>
          <a:gradFill>
            <a:gsLst>
              <a:gs pos="18000">
                <a:schemeClr val="accent2"/>
              </a:gs>
              <a:gs pos="96000">
                <a:srgbClr val="1971FF">
                  <a:alpha val="86000"/>
                </a:srgbClr>
              </a:gs>
            </a:gsLst>
            <a:lin ang="13500000" scaled="1"/>
          </a:gradFill>
          <a:ln w="22225">
            <a:solidFill>
              <a:schemeClr val="bg1"/>
            </a:solidFill>
          </a:ln>
          <a:effectLst>
            <a:outerShdw blurRad="177800" dist="190500" dir="2700000" sx="91000" sy="91000" algn="tl" rotWithShape="0">
              <a:schemeClr val="bg1">
                <a:lumMod val="65000"/>
                <a:alpha val="5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93" name="TextBox 92"/>
          <p:cNvSpPr txBox="1"/>
          <p:nvPr/>
        </p:nvSpPr>
        <p:spPr>
          <a:xfrm>
            <a:off x="4541622" y="2379747"/>
            <a:ext cx="3385664" cy="276999"/>
          </a:xfrm>
          <a:prstGeom prst="rect">
            <a:avLst/>
          </a:prstGeom>
          <a:noFill/>
        </p:spPr>
        <p:txBody>
          <a:bodyPr wrap="square" rtlCol="0">
            <a:spAutoFit/>
          </a:bodyPr>
          <a:lstStyle/>
          <a:p>
            <a:r>
              <a:rPr lang="zh-CN" altLang="en-US" sz="1200" dirty="0" smtClean="0">
                <a:solidFill>
                  <a:schemeClr val="bg1"/>
                </a:solidFill>
                <a:latin typeface="+mj-ea"/>
                <a:ea typeface="+mj-ea"/>
              </a:rPr>
              <a:t>企业宣传  </a:t>
            </a:r>
            <a:r>
              <a:rPr lang="en-US" altLang="zh-CN" sz="1200" dirty="0" smtClean="0">
                <a:solidFill>
                  <a:schemeClr val="bg1"/>
                </a:solidFill>
                <a:latin typeface="+mj-ea"/>
                <a:ea typeface="+mj-ea"/>
              </a:rPr>
              <a:t>/  </a:t>
            </a:r>
            <a:r>
              <a:rPr lang="zh-CN" altLang="en-US" sz="1200" dirty="0" smtClean="0">
                <a:solidFill>
                  <a:schemeClr val="bg1"/>
                </a:solidFill>
                <a:latin typeface="+mj-ea"/>
                <a:ea typeface="+mj-ea"/>
              </a:rPr>
              <a:t>工作计划  </a:t>
            </a:r>
            <a:r>
              <a:rPr lang="en-US" altLang="zh-CN" sz="1200" dirty="0" smtClean="0">
                <a:solidFill>
                  <a:schemeClr val="bg1"/>
                </a:solidFill>
                <a:latin typeface="+mj-ea"/>
                <a:ea typeface="+mj-ea"/>
              </a:rPr>
              <a:t>/  </a:t>
            </a:r>
            <a:r>
              <a:rPr lang="zh-CN" altLang="en-US" sz="1200" dirty="0" smtClean="0">
                <a:solidFill>
                  <a:schemeClr val="bg1"/>
                </a:solidFill>
                <a:latin typeface="+mj-ea"/>
              </a:rPr>
              <a:t>计划</a:t>
            </a:r>
            <a:r>
              <a:rPr lang="zh-CN" altLang="en-US" sz="1200" dirty="0" smtClean="0">
                <a:solidFill>
                  <a:schemeClr val="bg1"/>
                </a:solidFill>
                <a:latin typeface="+mj-ea"/>
                <a:ea typeface="+mj-ea"/>
              </a:rPr>
              <a:t>总结 </a:t>
            </a:r>
            <a:r>
              <a:rPr lang="en-US" altLang="zh-CN" sz="1200" dirty="0" smtClean="0">
                <a:solidFill>
                  <a:schemeClr val="bg1"/>
                </a:solidFill>
                <a:latin typeface="+mj-ea"/>
                <a:ea typeface="+mj-ea"/>
              </a:rPr>
              <a:t>/  </a:t>
            </a:r>
            <a:r>
              <a:rPr lang="zh-CN" altLang="en-US" sz="1200" dirty="0" smtClean="0">
                <a:solidFill>
                  <a:schemeClr val="bg1"/>
                </a:solidFill>
                <a:latin typeface="+mj-ea"/>
                <a:ea typeface="+mj-ea"/>
              </a:rPr>
              <a:t>述职报告</a:t>
            </a:r>
            <a:endParaRPr lang="zh-CN" altLang="en-US" sz="1200" dirty="0">
              <a:solidFill>
                <a:schemeClr val="bg1"/>
              </a:solidFill>
              <a:latin typeface="+mj-ea"/>
              <a:ea typeface="+mj-ea"/>
            </a:endParaRPr>
          </a:p>
        </p:txBody>
      </p:sp>
      <p:sp>
        <p:nvSpPr>
          <p:cNvPr id="20" name="圆角矩形 19"/>
          <p:cNvSpPr/>
          <p:nvPr/>
        </p:nvSpPr>
        <p:spPr>
          <a:xfrm>
            <a:off x="849523" y="3509643"/>
            <a:ext cx="421582" cy="421762"/>
          </a:xfrm>
          <a:prstGeom prst="roundRect">
            <a:avLst>
              <a:gd name="adj" fmla="val 21816"/>
            </a:avLst>
          </a:prstGeom>
          <a:gradFill>
            <a:gsLst>
              <a:gs pos="0">
                <a:schemeClr val="accent1"/>
              </a:gs>
              <a:gs pos="100000">
                <a:schemeClr val="accent1">
                  <a:lumMod val="79000"/>
                  <a:lumOff val="21000"/>
                </a:schemeClr>
              </a:gs>
            </a:gsLst>
            <a:lin ang="13500000" scaled="1"/>
          </a:gradFill>
          <a:ln w="12700">
            <a:solidFill>
              <a:schemeClr val="bg1"/>
            </a:solidFill>
          </a:ln>
          <a:effectLst>
            <a:outerShdw blurRad="419100" dist="190500" dir="2700000" sx="90000" sy="9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5" name="圆角矩形 84"/>
          <p:cNvSpPr/>
          <p:nvPr/>
        </p:nvSpPr>
        <p:spPr>
          <a:xfrm>
            <a:off x="2776980" y="1127685"/>
            <a:ext cx="961029" cy="865882"/>
          </a:xfrm>
          <a:prstGeom prst="roundRect">
            <a:avLst>
              <a:gd name="adj" fmla="val 15972"/>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469900" dir="2700000" sx="90000" sy="90000" algn="tl" rotWithShape="0">
              <a:schemeClr val="tx1">
                <a:lumMod val="50000"/>
                <a:lumOff val="50000"/>
                <a:alpha val="5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1" name="圆角矩形 20"/>
          <p:cNvSpPr/>
          <p:nvPr/>
        </p:nvSpPr>
        <p:spPr>
          <a:xfrm>
            <a:off x="1369242" y="1823766"/>
            <a:ext cx="1637762" cy="1635666"/>
          </a:xfrm>
          <a:prstGeom prst="roundRect">
            <a:avLst>
              <a:gd name="adj" fmla="val 8669"/>
            </a:avLst>
          </a:prstGeom>
          <a:gradFill flip="none" rotWithShape="1">
            <a:gsLst>
              <a:gs pos="0">
                <a:schemeClr val="bg1"/>
              </a:gs>
              <a:gs pos="36000">
                <a:schemeClr val="bg1"/>
              </a:gs>
              <a:gs pos="100000">
                <a:schemeClr val="bg1">
                  <a:lumMod val="90000"/>
                </a:schemeClr>
              </a:gs>
            </a:gsLst>
            <a:lin ang="13500000" scaled="1"/>
            <a:tileRect/>
          </a:gradFill>
          <a:ln w="19050">
            <a:solidFill>
              <a:schemeClr val="bg1"/>
            </a:solidFill>
          </a:ln>
          <a:effectLst>
            <a:outerShdw blurRad="419100" dist="368300" dir="2700000" sx="90000" sy="90000" algn="tl" rotWithShape="0">
              <a:schemeClr val="tx1">
                <a:lumMod val="50000"/>
                <a:lumOff val="50000"/>
                <a:alpha val="4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61" name="圆角矩形 60"/>
          <p:cNvSpPr/>
          <p:nvPr/>
        </p:nvSpPr>
        <p:spPr>
          <a:xfrm>
            <a:off x="830224" y="1251567"/>
            <a:ext cx="352443" cy="348408"/>
          </a:xfrm>
          <a:prstGeom prst="roundRect">
            <a:avLst>
              <a:gd name="adj" fmla="val 13750"/>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62" name="圆角矩形 61"/>
          <p:cNvSpPr/>
          <p:nvPr/>
        </p:nvSpPr>
        <p:spPr>
          <a:xfrm>
            <a:off x="3630742" y="3941659"/>
            <a:ext cx="334711" cy="315840"/>
          </a:xfrm>
          <a:prstGeom prst="roundRect">
            <a:avLst>
              <a:gd name="adj" fmla="val 15412"/>
            </a:avLst>
          </a:prstGeom>
          <a:gradFill flip="none" rotWithShape="1">
            <a:gsLst>
              <a:gs pos="0">
                <a:schemeClr val="bg1"/>
              </a:gs>
              <a:gs pos="36000">
                <a:schemeClr val="bg1"/>
              </a:gs>
              <a:gs pos="100000">
                <a:schemeClr val="bg1">
                  <a:lumMod val="85000"/>
                </a:schemeClr>
              </a:gs>
            </a:gsLst>
            <a:lin ang="13500000" scaled="1"/>
            <a:tileRect/>
          </a:gradFill>
          <a:ln w="12700">
            <a:solidFill>
              <a:schemeClr val="bg1"/>
            </a:solidFill>
          </a:ln>
          <a:effectLst>
            <a:outerShdw blurRad="419100" dist="266700" dir="2700000" sx="90000" sy="90000" algn="tl" rotWithShape="0">
              <a:schemeClr val="tx1">
                <a:lumMod val="50000"/>
                <a:lumOff val="50000"/>
                <a:alpha val="5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2" name="圆角矩形 21"/>
          <p:cNvSpPr/>
          <p:nvPr/>
        </p:nvSpPr>
        <p:spPr>
          <a:xfrm>
            <a:off x="1441526" y="1877975"/>
            <a:ext cx="1492174" cy="1503633"/>
          </a:xfrm>
          <a:prstGeom prst="roundRect">
            <a:avLst>
              <a:gd name="adj" fmla="val 10379"/>
            </a:avLst>
          </a:prstGeom>
          <a:blipFill>
            <a:blip r:embed="rId2" cstate="screen">
              <a:extLst>
                <a:ext uri="{28A0092B-C50C-407E-A947-70E740481C1C}">
                  <a14:useLocalDpi xmlns:a14="http://schemas.microsoft.com/office/drawing/2010/main"/>
                </a:ext>
              </a:extLst>
            </a:blip>
            <a:stretch>
              <a:fillRect/>
            </a:stretch>
          </a:blip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4" name="圆角矩形 83"/>
          <p:cNvSpPr/>
          <p:nvPr/>
        </p:nvSpPr>
        <p:spPr>
          <a:xfrm>
            <a:off x="2826146" y="3244842"/>
            <a:ext cx="704887" cy="696817"/>
          </a:xfrm>
          <a:prstGeom prst="roundRect">
            <a:avLst>
              <a:gd name="adj" fmla="val 13750"/>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444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33" name="组合 32"/>
          <p:cNvGrpSpPr/>
          <p:nvPr/>
        </p:nvGrpSpPr>
        <p:grpSpPr>
          <a:xfrm>
            <a:off x="2976857" y="3396849"/>
            <a:ext cx="442323" cy="492316"/>
            <a:chOff x="2976857" y="3396849"/>
            <a:chExt cx="442323" cy="492316"/>
          </a:xfrm>
        </p:grpSpPr>
        <p:sp>
          <p:nvSpPr>
            <p:cNvPr id="76" name="Freeform 6"/>
            <p:cNvSpPr>
              <a:spLocks noEditPoints="1"/>
            </p:cNvSpPr>
            <p:nvPr/>
          </p:nvSpPr>
          <p:spPr bwMode="auto">
            <a:xfrm>
              <a:off x="3002598" y="3396849"/>
              <a:ext cx="335739" cy="195027"/>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chemeClr val="accent1"/>
            </a:solidFill>
            <a:ln w="15875">
              <a:noFill/>
            </a:ln>
            <a:effectLst>
              <a:outerShdw blurRad="419100" dist="444500" dir="2700000" sx="90000" sy="90000" algn="tl" rotWithShape="0">
                <a:schemeClr val="tx1">
                  <a:lumMod val="50000"/>
                  <a:lumOff val="50000"/>
                  <a:alpha val="27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solidFill>
                  <a:schemeClr val="accent1"/>
                </a:solidFill>
              </a:endParaRPr>
            </a:p>
          </p:txBody>
        </p:sp>
        <p:sp>
          <p:nvSpPr>
            <p:cNvPr id="79" name="TextBox 78"/>
            <p:cNvSpPr txBox="1"/>
            <p:nvPr/>
          </p:nvSpPr>
          <p:spPr>
            <a:xfrm>
              <a:off x="2976857" y="3612166"/>
              <a:ext cx="442323" cy="276999"/>
            </a:xfrm>
            <a:prstGeom prst="rect">
              <a:avLst/>
            </a:prstGeom>
            <a:noFill/>
            <a:ln w="15875">
              <a:noFill/>
            </a:ln>
            <a:effectLst>
              <a:outerShdw blurRad="419100" dist="444500" dir="2700000" sx="90000" sy="90000" algn="tl" rotWithShape="0">
                <a:schemeClr val="tx1">
                  <a:lumMod val="50000"/>
                  <a:lumOff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100" dirty="0">
                  <a:solidFill>
                    <a:schemeClr val="tx1">
                      <a:lumMod val="75000"/>
                      <a:lumOff val="25000"/>
                    </a:schemeClr>
                  </a:solidFill>
                </a:rPr>
                <a:t>创新</a:t>
              </a:r>
            </a:p>
          </p:txBody>
        </p:sp>
      </p:grpSp>
    </p:spTree>
    <p:extLst>
      <p:ext uri="{BB962C8B-B14F-4D97-AF65-F5344CB8AC3E}">
        <p14:creationId xmlns:p14="http://schemas.microsoft.com/office/powerpoint/2010/main" val="35177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64" presetClass="path" presetSubtype="0" decel="30000" fill="hold" grpId="1" nodeType="withEffect">
                                  <p:stCondLst>
                                    <p:cond delay="0"/>
                                  </p:stCondLst>
                                  <p:childTnLst>
                                    <p:animMotion origin="layout" path="M -4.58333E-6 0.03889 L -4.58333E-6 -0.14814 " pathEditMode="relative" rAng="0" ptsTypes="AA">
                                      <p:cBhvr>
                                        <p:cTn id="9" dur="750" spd="-100000" fill="hold"/>
                                        <p:tgtEl>
                                          <p:spTgt spid="21"/>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4.58333E-6 0.03843 L -4.58333E-6 -3.7037E-6 " pathEditMode="relative" rAng="0" ptsTypes="AA">
                                      <p:cBhvr>
                                        <p:cTn id="11" dur="750" fill="hold"/>
                                        <p:tgtEl>
                                          <p:spTgt spid="21"/>
                                        </p:tgtEl>
                                        <p:attrNameLst>
                                          <p:attrName>ppt_x</p:attrName>
                                          <p:attrName>ppt_y</p:attrName>
                                        </p:attrNameLst>
                                      </p:cBhvr>
                                      <p:rCtr x="0" y="-1921"/>
                                    </p:animMotion>
                                  </p:childTnLst>
                                </p:cTn>
                              </p:par>
                              <p:par>
                                <p:cTn id="12" presetID="10" presetClass="entr" presetSubtype="0" fill="hold" grpId="0" nodeType="withEffect">
                                  <p:stCondLst>
                                    <p:cond delay="0"/>
                                  </p:stCondLst>
                                  <p:childTnLst>
                                    <p:set>
                                      <p:cBhvr>
                                        <p:cTn id="13" dur="1" fill="hold">
                                          <p:stCondLst>
                                            <p:cond delay="0"/>
                                          </p:stCondLst>
                                        </p:cTn>
                                        <p:tgtEl>
                                          <p:spTgt spid="108"/>
                                        </p:tgtEl>
                                        <p:attrNameLst>
                                          <p:attrName>style.visibility</p:attrName>
                                        </p:attrNameLst>
                                      </p:cBhvr>
                                      <p:to>
                                        <p:strVal val="visible"/>
                                      </p:to>
                                    </p:set>
                                    <p:animEffect transition="in" filter="fade">
                                      <p:cBhvr>
                                        <p:cTn id="14" dur="750"/>
                                        <p:tgtEl>
                                          <p:spTgt spid="108"/>
                                        </p:tgtEl>
                                      </p:cBhvr>
                                    </p:animEffect>
                                  </p:childTnLst>
                                </p:cTn>
                              </p:par>
                              <p:par>
                                <p:cTn id="15" presetID="63" presetClass="path" presetSubtype="0" decel="50000" fill="hold" grpId="1" nodeType="withEffect">
                                  <p:stCondLst>
                                    <p:cond delay="0"/>
                                  </p:stCondLst>
                                  <p:childTnLst>
                                    <p:animMotion origin="layout" path="M -0.01562 -3.7037E-6 L 0.11081 -3.7037E-6 " pathEditMode="relative" rAng="0" ptsTypes="AA">
                                      <p:cBhvr>
                                        <p:cTn id="16" dur="750" spd="-100000" fill="hold"/>
                                        <p:tgtEl>
                                          <p:spTgt spid="108"/>
                                        </p:tgtEl>
                                        <p:attrNameLst>
                                          <p:attrName>ppt_x</p:attrName>
                                          <p:attrName>ppt_y</p:attrName>
                                        </p:attrNameLst>
                                      </p:cBhvr>
                                      <p:rCtr x="6315" y="0"/>
                                    </p:animMotion>
                                  </p:childTnLst>
                                </p:cTn>
                              </p:par>
                              <p:par>
                                <p:cTn id="17" presetID="35" presetClass="path" presetSubtype="0" accel="50000" decel="50000" fill="hold" grpId="2" nodeType="withEffect">
                                  <p:stCondLst>
                                    <p:cond delay="750"/>
                                  </p:stCondLst>
                                  <p:childTnLst>
                                    <p:animMotion origin="layout" path="M -0.01562 -3.7037E-6 L -2.29167E-6 -3.7037E-6 " pathEditMode="relative" rAng="0" ptsTypes="AA">
                                      <p:cBhvr>
                                        <p:cTn id="18" dur="750" fill="hold"/>
                                        <p:tgtEl>
                                          <p:spTgt spid="108"/>
                                        </p:tgtEl>
                                        <p:attrNameLst>
                                          <p:attrName>ppt_x</p:attrName>
                                          <p:attrName>ppt_y</p:attrName>
                                        </p:attrNameLst>
                                      </p:cBhvr>
                                      <p:rCtr x="781" y="0"/>
                                    </p:animMotion>
                                  </p:childTnLst>
                                </p:cTn>
                              </p:par>
                              <p:par>
                                <p:cTn id="19" presetID="10" presetClass="entr" presetSubtype="0" fill="hold" grpId="0" nodeType="with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750"/>
                                        <p:tgtEl>
                                          <p:spTgt spid="90"/>
                                        </p:tgtEl>
                                      </p:cBhvr>
                                    </p:animEffect>
                                  </p:childTnLst>
                                </p:cTn>
                              </p:par>
                              <p:par>
                                <p:cTn id="22" presetID="63" presetClass="path" presetSubtype="0" decel="50000" fill="hold" grpId="1" nodeType="withEffect">
                                  <p:stCondLst>
                                    <p:cond delay="0"/>
                                  </p:stCondLst>
                                  <p:childTnLst>
                                    <p:animMotion origin="layout" path="M 0.01523 -3.7037E-6 L -0.10885 -3.7037E-6 " pathEditMode="relative" rAng="0" ptsTypes="AA">
                                      <p:cBhvr>
                                        <p:cTn id="23" dur="750" spd="-100000" fill="hold"/>
                                        <p:tgtEl>
                                          <p:spTgt spid="90"/>
                                        </p:tgtEl>
                                        <p:attrNameLst>
                                          <p:attrName>ppt_x</p:attrName>
                                          <p:attrName>ppt_y</p:attrName>
                                        </p:attrNameLst>
                                      </p:cBhvr>
                                      <p:rCtr x="-6211" y="0"/>
                                    </p:animMotion>
                                  </p:childTnLst>
                                </p:cTn>
                              </p:par>
                              <p:par>
                                <p:cTn id="24" presetID="35" presetClass="path" presetSubtype="0" accel="50000" decel="50000" fill="hold" grpId="2" nodeType="withEffect">
                                  <p:stCondLst>
                                    <p:cond delay="750"/>
                                  </p:stCondLst>
                                  <p:childTnLst>
                                    <p:animMotion origin="layout" path="M 0.01601 -3.7037E-6 L 8.33333E-7 -3.7037E-6 " pathEditMode="relative" rAng="0" ptsTypes="AA">
                                      <p:cBhvr>
                                        <p:cTn id="25" dur="750" fill="hold"/>
                                        <p:tgtEl>
                                          <p:spTgt spid="90"/>
                                        </p:tgtEl>
                                        <p:attrNameLst>
                                          <p:attrName>ppt_x</p:attrName>
                                          <p:attrName>ppt_y</p:attrName>
                                        </p:attrNameLst>
                                      </p:cBhvr>
                                      <p:rCtr x="-807" y="0"/>
                                    </p:animMotion>
                                  </p:childTnLst>
                                </p:cTn>
                              </p:par>
                              <p:par>
                                <p:cTn id="26" presetID="10" presetClass="entr" presetSubtype="0" fill="hold" grpId="0" nodeType="with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fade">
                                      <p:cBhvr>
                                        <p:cTn id="28" dur="750"/>
                                        <p:tgtEl>
                                          <p:spTgt spid="85"/>
                                        </p:tgtEl>
                                      </p:cBhvr>
                                    </p:animEffect>
                                  </p:childTnLst>
                                </p:cTn>
                              </p:par>
                              <p:par>
                                <p:cTn id="29" presetID="63" presetClass="path" presetSubtype="0" decel="50000" fill="hold" grpId="1" nodeType="withEffect">
                                  <p:stCondLst>
                                    <p:cond delay="0"/>
                                  </p:stCondLst>
                                  <p:childTnLst>
                                    <p:animMotion origin="layout" path="M 0.01523 -3.7037E-6 L -0.10885 -3.7037E-6 " pathEditMode="relative" rAng="0" ptsTypes="AA">
                                      <p:cBhvr>
                                        <p:cTn id="30" dur="750" spd="-100000" fill="hold"/>
                                        <p:tgtEl>
                                          <p:spTgt spid="85"/>
                                        </p:tgtEl>
                                        <p:attrNameLst>
                                          <p:attrName>ppt_x</p:attrName>
                                          <p:attrName>ppt_y</p:attrName>
                                        </p:attrNameLst>
                                      </p:cBhvr>
                                      <p:rCtr x="-6211" y="0"/>
                                    </p:animMotion>
                                  </p:childTnLst>
                                </p:cTn>
                              </p:par>
                              <p:par>
                                <p:cTn id="31" presetID="35" presetClass="path" presetSubtype="0" accel="50000" decel="50000" fill="hold" grpId="2" nodeType="withEffect">
                                  <p:stCondLst>
                                    <p:cond delay="750"/>
                                  </p:stCondLst>
                                  <p:childTnLst>
                                    <p:animMotion origin="layout" path="M 0.01601 -3.7037E-6 L 8.33333E-7 -3.7037E-6 " pathEditMode="relative" rAng="0" ptsTypes="AA">
                                      <p:cBhvr>
                                        <p:cTn id="32" dur="750" fill="hold"/>
                                        <p:tgtEl>
                                          <p:spTgt spid="85"/>
                                        </p:tgtEl>
                                        <p:attrNameLst>
                                          <p:attrName>ppt_x</p:attrName>
                                          <p:attrName>ppt_y</p:attrName>
                                        </p:attrNameLst>
                                      </p:cBhvr>
                                      <p:rCtr x="-807" y="0"/>
                                    </p:animMotion>
                                  </p:childTnLst>
                                </p:cTn>
                              </p:par>
                              <p:par>
                                <p:cTn id="33" presetID="10"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500"/>
                                        <p:tgtEl>
                                          <p:spTgt spid="61"/>
                                        </p:tgtEl>
                                      </p:cBhvr>
                                    </p:animEffect>
                                  </p:childTnLst>
                                </p:cTn>
                              </p:par>
                              <p:par>
                                <p:cTn id="36" presetID="42" presetClass="path" presetSubtype="0" decel="30000" fill="hold" grpId="1" nodeType="withEffect">
                                  <p:stCondLst>
                                    <p:cond delay="0"/>
                                  </p:stCondLst>
                                  <p:childTnLst>
                                    <p:animMotion origin="layout" path="M 3.125E-6 -0.03981 L 3.125E-6 0.14815 " pathEditMode="relative" rAng="0" ptsTypes="AA">
                                      <p:cBhvr>
                                        <p:cTn id="37" dur="750" spd="-100000" fill="hold"/>
                                        <p:tgtEl>
                                          <p:spTgt spid="61"/>
                                        </p:tgtEl>
                                        <p:attrNameLst>
                                          <p:attrName>ppt_x</p:attrName>
                                          <p:attrName>ppt_y</p:attrName>
                                        </p:attrNameLst>
                                      </p:cBhvr>
                                      <p:rCtr x="0" y="9398"/>
                                    </p:animMotion>
                                  </p:childTnLst>
                                </p:cTn>
                              </p:par>
                              <p:par>
                                <p:cTn id="38" presetID="42" presetClass="path" presetSubtype="0" accel="30000" decel="30000" fill="hold" grpId="2" nodeType="withEffect">
                                  <p:stCondLst>
                                    <p:cond delay="750"/>
                                  </p:stCondLst>
                                  <p:childTnLst>
                                    <p:animMotion origin="layout" path="M 3.125E-6 -0.03981 L 3.125E-6 -3.7037E-6 " pathEditMode="relative" rAng="0" ptsTypes="AA">
                                      <p:cBhvr>
                                        <p:cTn id="39" dur="750" fill="hold"/>
                                        <p:tgtEl>
                                          <p:spTgt spid="61"/>
                                        </p:tgtEl>
                                        <p:attrNameLst>
                                          <p:attrName>ppt_x</p:attrName>
                                          <p:attrName>ppt_y</p:attrName>
                                        </p:attrNameLst>
                                      </p:cBhvr>
                                      <p:rCtr x="0" y="1991"/>
                                    </p:animMotion>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750"/>
                                        <p:tgtEl>
                                          <p:spTgt spid="20"/>
                                        </p:tgtEl>
                                      </p:cBhvr>
                                    </p:animEffect>
                                  </p:childTnLst>
                                </p:cTn>
                              </p:par>
                              <p:par>
                                <p:cTn id="43" presetID="63" presetClass="path" presetSubtype="0" decel="50000" fill="hold" grpId="1" nodeType="withEffect">
                                  <p:stCondLst>
                                    <p:cond delay="0"/>
                                  </p:stCondLst>
                                  <p:childTnLst>
                                    <p:animMotion origin="layout" path="M -0.01562 -3.7037E-6 L 0.11081 -3.7037E-6 " pathEditMode="relative" rAng="0" ptsTypes="AA">
                                      <p:cBhvr>
                                        <p:cTn id="44" dur="750" spd="-100000" fill="hold"/>
                                        <p:tgtEl>
                                          <p:spTgt spid="20"/>
                                        </p:tgtEl>
                                        <p:attrNameLst>
                                          <p:attrName>ppt_x</p:attrName>
                                          <p:attrName>ppt_y</p:attrName>
                                        </p:attrNameLst>
                                      </p:cBhvr>
                                      <p:rCtr x="6315" y="0"/>
                                    </p:animMotion>
                                  </p:childTnLst>
                                </p:cTn>
                              </p:par>
                              <p:par>
                                <p:cTn id="45" presetID="35" presetClass="path" presetSubtype="0" accel="50000" decel="50000" fill="hold" grpId="2" nodeType="withEffect">
                                  <p:stCondLst>
                                    <p:cond delay="750"/>
                                  </p:stCondLst>
                                  <p:childTnLst>
                                    <p:animMotion origin="layout" path="M -0.01562 -3.7037E-6 L -2.29167E-6 -3.7037E-6 " pathEditMode="relative" rAng="0" ptsTypes="AA">
                                      <p:cBhvr>
                                        <p:cTn id="46" dur="750" fill="hold"/>
                                        <p:tgtEl>
                                          <p:spTgt spid="20"/>
                                        </p:tgtEl>
                                        <p:attrNameLst>
                                          <p:attrName>ppt_x</p:attrName>
                                          <p:attrName>ppt_y</p:attrName>
                                        </p:attrNameLst>
                                      </p:cBhvr>
                                      <p:rCtr x="781" y="0"/>
                                    </p:animMotion>
                                  </p:childTnLst>
                                </p:cTn>
                              </p:par>
                              <p:par>
                                <p:cTn id="47" presetID="10" presetClass="entr" presetSubtype="0" fill="hold" grpId="0" nodeType="with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500"/>
                                        <p:tgtEl>
                                          <p:spTgt spid="84"/>
                                        </p:tgtEl>
                                      </p:cBhvr>
                                    </p:animEffect>
                                  </p:childTnLst>
                                </p:cTn>
                              </p:par>
                              <p:par>
                                <p:cTn id="50" presetID="64" presetClass="path" presetSubtype="0" decel="30000" fill="hold" grpId="1" nodeType="withEffect">
                                  <p:stCondLst>
                                    <p:cond delay="0"/>
                                  </p:stCondLst>
                                  <p:childTnLst>
                                    <p:animMotion origin="layout" path="M -4.58333E-6 0.03889 L -4.58333E-6 -0.14814 " pathEditMode="relative" rAng="0" ptsTypes="AA">
                                      <p:cBhvr>
                                        <p:cTn id="51" dur="750" spd="-100000" fill="hold"/>
                                        <p:tgtEl>
                                          <p:spTgt spid="84"/>
                                        </p:tgtEl>
                                        <p:attrNameLst>
                                          <p:attrName>ppt_x</p:attrName>
                                          <p:attrName>ppt_y</p:attrName>
                                        </p:attrNameLst>
                                      </p:cBhvr>
                                      <p:rCtr x="0" y="-9352"/>
                                    </p:animMotion>
                                  </p:childTnLst>
                                </p:cTn>
                              </p:par>
                              <p:par>
                                <p:cTn id="52" presetID="64" presetClass="path" presetSubtype="0" accel="30000" decel="30000" fill="hold" grpId="2" nodeType="withEffect">
                                  <p:stCondLst>
                                    <p:cond delay="750"/>
                                  </p:stCondLst>
                                  <p:childTnLst>
                                    <p:animMotion origin="layout" path="M -4.58333E-6 0.03843 L -4.58333E-6 -3.7037E-6 " pathEditMode="relative" rAng="0" ptsTypes="AA">
                                      <p:cBhvr>
                                        <p:cTn id="53" dur="750" fill="hold"/>
                                        <p:tgtEl>
                                          <p:spTgt spid="84"/>
                                        </p:tgtEl>
                                        <p:attrNameLst>
                                          <p:attrName>ppt_x</p:attrName>
                                          <p:attrName>ppt_y</p:attrName>
                                        </p:attrNameLst>
                                      </p:cBhvr>
                                      <p:rCtr x="0" y="-1921"/>
                                    </p:animMotion>
                                  </p:childTnLst>
                                </p:cTn>
                              </p:par>
                              <p:par>
                                <p:cTn id="54" presetID="10" presetClass="entr" presetSubtype="0" fill="hold" grpId="0" nodeType="withEffect">
                                  <p:stCondLst>
                                    <p:cond delay="120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500"/>
                                        <p:tgtEl>
                                          <p:spTgt spid="62"/>
                                        </p:tgtEl>
                                      </p:cBhvr>
                                    </p:animEffect>
                                  </p:childTnLst>
                                </p:cTn>
                              </p:par>
                              <p:par>
                                <p:cTn id="57" presetID="10" presetClass="entr" presetSubtype="0" fill="hold" grpId="0" nodeType="withEffect">
                                  <p:stCondLst>
                                    <p:cond delay="1200"/>
                                  </p:stCondLst>
                                  <p:childTnLst>
                                    <p:set>
                                      <p:cBhvr>
                                        <p:cTn id="58" dur="1" fill="hold">
                                          <p:stCondLst>
                                            <p:cond delay="0"/>
                                          </p:stCondLst>
                                        </p:cTn>
                                        <p:tgtEl>
                                          <p:spTgt spid="111"/>
                                        </p:tgtEl>
                                        <p:attrNameLst>
                                          <p:attrName>style.visibility</p:attrName>
                                        </p:attrNameLst>
                                      </p:cBhvr>
                                      <p:to>
                                        <p:strVal val="visible"/>
                                      </p:to>
                                    </p:set>
                                    <p:animEffect transition="in" filter="fade">
                                      <p:cBhvr>
                                        <p:cTn id="59" dur="500"/>
                                        <p:tgtEl>
                                          <p:spTgt spid="111"/>
                                        </p:tgtEl>
                                      </p:cBhvr>
                                    </p:animEffect>
                                  </p:childTnLst>
                                </p:cTn>
                              </p:par>
                            </p:childTnLst>
                          </p:cTn>
                        </p:par>
                        <p:par>
                          <p:cTn id="60" fill="hold">
                            <p:stCondLst>
                              <p:cond delay="1700"/>
                            </p:stCondLst>
                            <p:childTnLst>
                              <p:par>
                                <p:cTn id="61" presetID="10" presetClass="entr" presetSubtype="0" fill="hold" grpId="0" nodeType="afterEffect">
                                  <p:stCondLst>
                                    <p:cond delay="0"/>
                                  </p:stCondLst>
                                  <p:childTnLst>
                                    <p:set>
                                      <p:cBhvr>
                                        <p:cTn id="62" dur="1" fill="hold">
                                          <p:stCondLst>
                                            <p:cond delay="0"/>
                                          </p:stCondLst>
                                        </p:cTn>
                                        <p:tgtEl>
                                          <p:spTgt spid="89"/>
                                        </p:tgtEl>
                                        <p:attrNameLst>
                                          <p:attrName>style.visibility</p:attrName>
                                        </p:attrNameLst>
                                      </p:cBhvr>
                                      <p:to>
                                        <p:strVal val="visible"/>
                                      </p:to>
                                    </p:set>
                                    <p:animEffect transition="in" filter="fade">
                                      <p:cBhvr>
                                        <p:cTn id="63" dur="500"/>
                                        <p:tgtEl>
                                          <p:spTgt spid="89"/>
                                        </p:tgtEl>
                                      </p:cBhvr>
                                    </p:animEffect>
                                  </p:childTnLst>
                                </p:cTn>
                              </p:par>
                            </p:childTnLst>
                          </p:cTn>
                        </p:par>
                        <p:par>
                          <p:cTn id="64" fill="hold">
                            <p:stCondLst>
                              <p:cond delay="22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2700"/>
                            </p:stCondLst>
                            <p:childTnLst>
                              <p:par>
                                <p:cTn id="69" presetID="10" presetClass="entr" presetSubtype="0" fill="hold" nodeType="after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par>
                                <p:cTn id="72" presetID="10" presetClass="entr" presetSubtype="0" fill="hold" grpId="0" nodeType="withEffect">
                                  <p:stCondLst>
                                    <p:cond delay="0"/>
                                  </p:stCondLst>
                                  <p:iterate type="lt">
                                    <p:tmPct val="10000"/>
                                  </p:iterate>
                                  <p:childTnLst>
                                    <p:set>
                                      <p:cBhvr>
                                        <p:cTn id="73" dur="1" fill="hold">
                                          <p:stCondLst>
                                            <p:cond delay="0"/>
                                          </p:stCondLst>
                                        </p:cTn>
                                        <p:tgtEl>
                                          <p:spTgt spid="87"/>
                                        </p:tgtEl>
                                        <p:attrNameLst>
                                          <p:attrName>style.visibility</p:attrName>
                                        </p:attrNameLst>
                                      </p:cBhvr>
                                      <p:to>
                                        <p:strVal val="visible"/>
                                      </p:to>
                                    </p:set>
                                    <p:animEffect transition="in" filter="fade">
                                      <p:cBhvr>
                                        <p:cTn id="74" dur="500"/>
                                        <p:tgtEl>
                                          <p:spTgt spid="87"/>
                                        </p:tgtEl>
                                      </p:cBhvr>
                                    </p:animEffect>
                                  </p:childTnLst>
                                </p:cTn>
                              </p:par>
                              <p:par>
                                <p:cTn id="75" presetID="64" presetClass="path" presetSubtype="0" decel="30000" fill="hold" grpId="1" nodeType="withEffect">
                                  <p:stCondLst>
                                    <p:cond delay="0"/>
                                  </p:stCondLst>
                                  <p:iterate type="lt">
                                    <p:tmPct val="10000"/>
                                  </p:iterate>
                                  <p:childTnLst>
                                    <p:animMotion origin="layout" path="M -4.58333E-6 0.03889 L -4.58333E-6 -0.14814 " pathEditMode="relative" rAng="0" ptsTypes="AA">
                                      <p:cBhvr>
                                        <p:cTn id="76" dur="750" spd="-100000" fill="hold"/>
                                        <p:tgtEl>
                                          <p:spTgt spid="87"/>
                                        </p:tgtEl>
                                        <p:attrNameLst>
                                          <p:attrName>ppt_x</p:attrName>
                                          <p:attrName>ppt_y</p:attrName>
                                        </p:attrNameLst>
                                      </p:cBhvr>
                                      <p:rCtr x="0" y="-9352"/>
                                    </p:animMotion>
                                  </p:childTnLst>
                                </p:cTn>
                              </p:par>
                              <p:par>
                                <p:cTn id="77" presetID="64" presetClass="path" presetSubtype="0" accel="30000" decel="30000" fill="hold" grpId="2" nodeType="withEffect">
                                  <p:stCondLst>
                                    <p:cond delay="750"/>
                                  </p:stCondLst>
                                  <p:iterate type="lt">
                                    <p:tmPct val="10000"/>
                                  </p:iterate>
                                  <p:childTnLst>
                                    <p:animMotion origin="layout" path="M -4.58333E-6 0.03843 L -4.58333E-6 -3.7037E-6 " pathEditMode="relative" rAng="0" ptsTypes="AA">
                                      <p:cBhvr>
                                        <p:cTn id="78" dur="750" fill="hold"/>
                                        <p:tgtEl>
                                          <p:spTgt spid="87"/>
                                        </p:tgtEl>
                                        <p:attrNameLst>
                                          <p:attrName>ppt_x</p:attrName>
                                          <p:attrName>ppt_y</p:attrName>
                                        </p:attrNameLst>
                                      </p:cBhvr>
                                      <p:rCtr x="0" y="-1921"/>
                                    </p:animMotion>
                                  </p:childTnLst>
                                </p:cTn>
                              </p:par>
                            </p:childTnLst>
                          </p:cTn>
                        </p:par>
                        <p:par>
                          <p:cTn id="79" fill="hold">
                            <p:stCondLst>
                              <p:cond delay="4650"/>
                            </p:stCondLst>
                            <p:childTnLst>
                              <p:par>
                                <p:cTn id="80" presetID="10" presetClass="entr" presetSubtype="0" fill="hold" grpId="0" nodeType="after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fade">
                                      <p:cBhvr>
                                        <p:cTn id="82" dur="500"/>
                                        <p:tgtEl>
                                          <p:spTgt spid="13"/>
                                        </p:tgtEl>
                                      </p:cBhvr>
                                    </p:animEffect>
                                  </p:childTnLst>
                                </p:cTn>
                              </p:par>
                              <p:par>
                                <p:cTn id="83" presetID="10" presetClass="entr" presetSubtype="0" fill="hold" grpId="0" nodeType="withEffect">
                                  <p:stCondLst>
                                    <p:cond delay="0"/>
                                  </p:stCondLst>
                                  <p:iterate type="lt">
                                    <p:tmPct val="10000"/>
                                  </p:iterate>
                                  <p:childTnLst>
                                    <p:set>
                                      <p:cBhvr>
                                        <p:cTn id="84" dur="1" fill="hold">
                                          <p:stCondLst>
                                            <p:cond delay="0"/>
                                          </p:stCondLst>
                                        </p:cTn>
                                        <p:tgtEl>
                                          <p:spTgt spid="93"/>
                                        </p:tgtEl>
                                        <p:attrNameLst>
                                          <p:attrName>style.visibility</p:attrName>
                                        </p:attrNameLst>
                                      </p:cBhvr>
                                      <p:to>
                                        <p:strVal val="visible"/>
                                      </p:to>
                                    </p:set>
                                    <p:animEffect transition="in" filter="fade">
                                      <p:cBhvr>
                                        <p:cTn id="85" dur="750"/>
                                        <p:tgtEl>
                                          <p:spTgt spid="93"/>
                                        </p:tgtEl>
                                      </p:cBhvr>
                                    </p:animEffect>
                                  </p:childTnLst>
                                </p:cTn>
                              </p:par>
                              <p:par>
                                <p:cTn id="86" presetID="63" presetClass="path" presetSubtype="0" decel="50000" fill="hold" grpId="1" nodeType="withEffect">
                                  <p:stCondLst>
                                    <p:cond delay="0"/>
                                  </p:stCondLst>
                                  <p:iterate type="lt">
                                    <p:tmPct val="10000"/>
                                  </p:iterate>
                                  <p:childTnLst>
                                    <p:animMotion origin="layout" path="M -0.01562 -3.7037E-6 L 0.11081 -3.7037E-6 " pathEditMode="relative" rAng="0" ptsTypes="AA">
                                      <p:cBhvr>
                                        <p:cTn id="87" dur="750" spd="-100000" fill="hold"/>
                                        <p:tgtEl>
                                          <p:spTgt spid="93"/>
                                        </p:tgtEl>
                                        <p:attrNameLst>
                                          <p:attrName>ppt_x</p:attrName>
                                          <p:attrName>ppt_y</p:attrName>
                                        </p:attrNameLst>
                                      </p:cBhvr>
                                      <p:rCtr x="6315" y="0"/>
                                    </p:animMotion>
                                  </p:childTnLst>
                                </p:cTn>
                              </p:par>
                              <p:par>
                                <p:cTn id="88" presetID="35" presetClass="path" presetSubtype="0" accel="50000" decel="50000" fill="hold" grpId="2" nodeType="withEffect">
                                  <p:stCondLst>
                                    <p:cond delay="750"/>
                                  </p:stCondLst>
                                  <p:iterate type="lt">
                                    <p:tmPct val="10000"/>
                                  </p:iterate>
                                  <p:childTnLst>
                                    <p:animMotion origin="layout" path="M -0.01562 -3.7037E-6 L -2.29167E-6 -3.7037E-6 " pathEditMode="relative" rAng="0" ptsTypes="AA">
                                      <p:cBhvr>
                                        <p:cTn id="89" dur="750" fill="hold"/>
                                        <p:tgtEl>
                                          <p:spTgt spid="93"/>
                                        </p:tgtEl>
                                        <p:attrNameLst>
                                          <p:attrName>ppt_x</p:attrName>
                                          <p:attrName>ppt_y</p:attrName>
                                        </p:attrNameLst>
                                      </p:cBhvr>
                                      <p:rCtr x="781" y="0"/>
                                    </p:animMotion>
                                  </p:childTnLst>
                                </p:cTn>
                              </p:par>
                            </p:childTnLst>
                          </p:cTn>
                        </p:par>
                        <p:par>
                          <p:cTn id="90" fill="hold">
                            <p:stCondLst>
                              <p:cond delay="7500"/>
                            </p:stCondLst>
                            <p:childTnLst>
                              <p:par>
                                <p:cTn id="91" presetID="22" presetClass="entr" presetSubtype="8" fill="hold" grpId="0" nodeType="afterEffect">
                                  <p:stCondLst>
                                    <p:cond delay="0"/>
                                  </p:stCondLst>
                                  <p:childTnLst>
                                    <p:set>
                                      <p:cBhvr>
                                        <p:cTn id="92" dur="1" fill="hold">
                                          <p:stCondLst>
                                            <p:cond delay="0"/>
                                          </p:stCondLst>
                                        </p:cTn>
                                        <p:tgtEl>
                                          <p:spTgt spid="115"/>
                                        </p:tgtEl>
                                        <p:attrNameLst>
                                          <p:attrName>style.visibility</p:attrName>
                                        </p:attrNameLst>
                                      </p:cBhvr>
                                      <p:to>
                                        <p:strVal val="visible"/>
                                      </p:to>
                                    </p:set>
                                    <p:animEffect transition="in" filter="wipe(left)">
                                      <p:cBhvr>
                                        <p:cTn id="93" dur="500"/>
                                        <p:tgtEl>
                                          <p:spTgt spid="115"/>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116"/>
                                        </p:tgtEl>
                                        <p:attrNameLst>
                                          <p:attrName>style.visibility</p:attrName>
                                        </p:attrNameLst>
                                      </p:cBhvr>
                                      <p:to>
                                        <p:strVal val="visible"/>
                                      </p:to>
                                    </p:set>
                                    <p:animEffect transition="in" filter="wipe(left)">
                                      <p:cBhvr>
                                        <p:cTn id="96" dur="500"/>
                                        <p:tgtEl>
                                          <p:spTgt spid="116"/>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117"/>
                                        </p:tgtEl>
                                        <p:attrNameLst>
                                          <p:attrName>style.visibility</p:attrName>
                                        </p:attrNameLst>
                                      </p:cBhvr>
                                      <p:to>
                                        <p:strVal val="visible"/>
                                      </p:to>
                                    </p:set>
                                    <p:animEffect transition="in" filter="wipe(right)">
                                      <p:cBhvr>
                                        <p:cTn id="99" dur="500"/>
                                        <p:tgtEl>
                                          <p:spTgt spid="117"/>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118"/>
                                        </p:tgtEl>
                                        <p:attrNameLst>
                                          <p:attrName>style.visibility</p:attrName>
                                        </p:attrNameLst>
                                      </p:cBhvr>
                                      <p:to>
                                        <p:strVal val="visible"/>
                                      </p:to>
                                    </p:set>
                                    <p:animEffect transition="in" filter="wipe(left)">
                                      <p:cBhvr>
                                        <p:cTn id="10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108" grpId="2" animBg="1"/>
      <p:bldP spid="111" grpId="0" animBg="1"/>
      <p:bldP spid="87" grpId="0"/>
      <p:bldP spid="87" grpId="1"/>
      <p:bldP spid="87" grpId="2"/>
      <p:bldP spid="89" grpId="0" animBg="1"/>
      <p:bldP spid="90" grpId="0" animBg="1"/>
      <p:bldP spid="90" grpId="1" animBg="1"/>
      <p:bldP spid="90" grpId="2" animBg="1"/>
      <p:bldP spid="115" grpId="0"/>
      <p:bldP spid="116" grpId="0" animBg="1"/>
      <p:bldP spid="117" grpId="0" animBg="1"/>
      <p:bldP spid="118" grpId="0"/>
      <p:bldP spid="13" grpId="0" animBg="1"/>
      <p:bldP spid="93" grpId="0"/>
      <p:bldP spid="93" grpId="1"/>
      <p:bldP spid="93" grpId="2"/>
      <p:bldP spid="20" grpId="0" animBg="1"/>
      <p:bldP spid="20" grpId="1" animBg="1"/>
      <p:bldP spid="20" grpId="2" animBg="1"/>
      <p:bldP spid="85" grpId="0" animBg="1"/>
      <p:bldP spid="85" grpId="1" animBg="1"/>
      <p:bldP spid="85" grpId="2" animBg="1"/>
      <p:bldP spid="21" grpId="0" animBg="1"/>
      <p:bldP spid="21" grpId="1" animBg="1"/>
      <p:bldP spid="21" grpId="2" animBg="1"/>
      <p:bldP spid="61" grpId="0" animBg="1"/>
      <p:bldP spid="61" grpId="1" animBg="1"/>
      <p:bldP spid="61" grpId="2" animBg="1"/>
      <p:bldP spid="62" grpId="0" animBg="1"/>
      <p:bldP spid="22" grpId="0" animBg="1"/>
      <p:bldP spid="84" grpId="0" animBg="1"/>
      <p:bldP spid="84" grpId="1" animBg="1"/>
      <p:bldP spid="84" grpId="2"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6"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sz="1800"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86"/>
            <a:ext cx="7711638" cy="2011329"/>
          </a:xfrm>
          <a:prstGeom prst="rect">
            <a:avLst/>
          </a:prstGeom>
          <a:noFill/>
          <a:ln>
            <a:noFill/>
          </a:ln>
        </p:spPr>
      </p:pic>
      <p:sp>
        <p:nvSpPr>
          <p:cNvPr id="15" name="Rectangle 3"/>
          <p:cNvSpPr>
            <a:spLocks noChangeArrowheads="1"/>
          </p:cNvSpPr>
          <p:nvPr/>
        </p:nvSpPr>
        <p:spPr bwMode="auto">
          <a:xfrm>
            <a:off x="468315" y="2323010"/>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4201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30951" y="1592821"/>
            <a:ext cx="1160947" cy="219559"/>
          </a:xfrm>
          <a:prstGeom prst="rect">
            <a:avLst/>
          </a:prstGeom>
          <a:noFill/>
        </p:spPr>
        <p:txBody>
          <a:bodyPr wrap="square" lIns="34555" tIns="17278" rIns="34555" bIns="17278" rtlCol="0">
            <a:spAutoFit/>
          </a:bodyPr>
          <a:lstStyle/>
          <a:p>
            <a:r>
              <a:rPr lang="zh-CN" altLang="en-US" sz="1200" dirty="0">
                <a:solidFill>
                  <a:schemeClr val="tx1">
                    <a:lumMod val="65000"/>
                    <a:lumOff val="35000"/>
                  </a:schemeClr>
                </a:solidFill>
                <a:latin typeface="思源黑体 CN Medium" pitchFamily="34" charset="-122"/>
                <a:ea typeface="思源黑体 CN Medium" pitchFamily="34" charset="-122"/>
              </a:rPr>
              <a:t>公司简介</a:t>
            </a:r>
          </a:p>
        </p:txBody>
      </p:sp>
      <p:cxnSp>
        <p:nvCxnSpPr>
          <p:cNvPr id="10" name="直接连接符 9"/>
          <p:cNvCxnSpPr/>
          <p:nvPr/>
        </p:nvCxnSpPr>
        <p:spPr>
          <a:xfrm flipV="1">
            <a:off x="1930952" y="1885712"/>
            <a:ext cx="2210318" cy="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40840" y="1962998"/>
            <a:ext cx="2253208" cy="2694083"/>
          </a:xfrm>
          <a:prstGeom prst="rect">
            <a:avLst/>
          </a:prstGeom>
          <a:noFill/>
        </p:spPr>
        <p:txBody>
          <a:bodyPr wrap="square" lIns="34555" tIns="17278" rIns="34555" bIns="17278" rtlCol="0">
            <a:spAutoFit/>
          </a:bodyPr>
          <a:lstStyle/>
          <a:p>
            <a:pPr algn="just">
              <a:lnSpc>
                <a:spcPct val="120000"/>
              </a:lnSpc>
            </a:pPr>
            <a:r>
              <a:rPr lang="en-US" altLang="zh-CN" sz="800" dirty="0">
                <a:solidFill>
                  <a:schemeClr val="tx1">
                    <a:lumMod val="75000"/>
                    <a:lumOff val="25000"/>
                  </a:schemeClr>
                </a:solidFill>
              </a:rPr>
              <a:t>Experience as reference to your, as prudence as your brother and hope as your sentry. Four short to words sum up </a:t>
            </a:r>
            <a:r>
              <a:rPr lang="en-US" altLang="zh-CN" sz="800" dirty="0" err="1" smtClean="0">
                <a:solidFill>
                  <a:schemeClr val="tx1">
                    <a:lumMod val="75000"/>
                    <a:lumOff val="25000"/>
                  </a:schemeClr>
                </a:solidFill>
              </a:rPr>
              <a:t>what</a:t>
            </a:r>
            <a:r>
              <a:rPr lang="en-US" altLang="zh-CN" sz="800" dirty="0" err="1">
                <a:solidFill>
                  <a:schemeClr val="tx1">
                    <a:lumMod val="75000"/>
                    <a:lumOff val="25000"/>
                  </a:schemeClr>
                </a:solidFill>
              </a:rPr>
              <a:t>Experience</a:t>
            </a:r>
            <a:r>
              <a:rPr lang="en-US" altLang="zh-CN" sz="800" dirty="0">
                <a:solidFill>
                  <a:schemeClr val="tx1">
                    <a:lumMod val="75000"/>
                    <a:lumOff val="25000"/>
                  </a:schemeClr>
                </a:solidFill>
              </a:rPr>
              <a:t> as reference </a:t>
            </a:r>
            <a:r>
              <a:rPr lang="en-US" altLang="zh-CN" sz="800" dirty="0" smtClean="0">
                <a:solidFill>
                  <a:schemeClr val="tx1">
                    <a:lumMod val="75000"/>
                    <a:lumOff val="25000"/>
                  </a:schemeClr>
                </a:solidFill>
              </a:rPr>
              <a:t>to your</a:t>
            </a:r>
            <a:r>
              <a:rPr lang="en-US" altLang="zh-CN" sz="800" dirty="0">
                <a:solidFill>
                  <a:schemeClr val="tx1">
                    <a:lumMod val="75000"/>
                    <a:lumOff val="25000"/>
                  </a:schemeClr>
                </a:solidFill>
              </a:rPr>
              <a:t>, as prudence as your brother and hope as your sentry. Four short to words sum up </a:t>
            </a:r>
            <a:r>
              <a:rPr lang="en-US" altLang="zh-CN" sz="800" dirty="0" smtClean="0">
                <a:solidFill>
                  <a:schemeClr val="tx1">
                    <a:lumMod val="75000"/>
                    <a:lumOff val="25000"/>
                  </a:schemeClr>
                </a:solidFill>
              </a:rPr>
              <a:t>what</a:t>
            </a:r>
            <a:endParaRPr lang="en-US" altLang="zh-CN" sz="800" dirty="0">
              <a:solidFill>
                <a:schemeClr val="tx1">
                  <a:lumMod val="75000"/>
                  <a:lumOff val="25000"/>
                </a:schemeClr>
              </a:solidFill>
            </a:endParaRPr>
          </a:p>
          <a:p>
            <a:pPr algn="just">
              <a:lnSpc>
                <a:spcPct val="120000"/>
              </a:lnSpc>
            </a:pPr>
            <a:r>
              <a:rPr lang="en-US" altLang="zh-CN" sz="800" dirty="0">
                <a:solidFill>
                  <a:schemeClr val="tx1">
                    <a:lumMod val="75000"/>
                    <a:lumOff val="25000"/>
                  </a:schemeClr>
                </a:solidFill>
              </a:rPr>
              <a:t>Experience as reference to your, as prudence as your brother and hope as your sentry. Four short to words sum up </a:t>
            </a:r>
            <a:r>
              <a:rPr lang="en-US" altLang="zh-CN" sz="800" dirty="0" smtClean="0">
                <a:solidFill>
                  <a:schemeClr val="tx1">
                    <a:lumMod val="75000"/>
                    <a:lumOff val="25000"/>
                  </a:schemeClr>
                </a:solidFill>
              </a:rPr>
              <a:t>what</a:t>
            </a:r>
            <a:endParaRPr lang="en-US" altLang="zh-CN" sz="800" dirty="0">
              <a:solidFill>
                <a:schemeClr val="tx1">
                  <a:lumMod val="75000"/>
                  <a:lumOff val="25000"/>
                </a:schemeClr>
              </a:solidFill>
            </a:endParaRPr>
          </a:p>
          <a:p>
            <a:pPr algn="just">
              <a:lnSpc>
                <a:spcPct val="120000"/>
              </a:lnSpc>
            </a:pPr>
            <a:r>
              <a:rPr lang="en-US" altLang="zh-CN" sz="800" dirty="0">
                <a:solidFill>
                  <a:schemeClr val="tx1">
                    <a:lumMod val="75000"/>
                    <a:lumOff val="25000"/>
                  </a:schemeClr>
                </a:solidFill>
              </a:rPr>
              <a:t>Experience as reference to your, as prudence as your brother and hope as your sentry. Four short to words sum up </a:t>
            </a:r>
            <a:r>
              <a:rPr lang="en-US" altLang="zh-CN" sz="800" dirty="0" smtClean="0">
                <a:solidFill>
                  <a:schemeClr val="tx1">
                    <a:lumMod val="75000"/>
                    <a:lumOff val="25000"/>
                  </a:schemeClr>
                </a:solidFill>
              </a:rPr>
              <a:t>what</a:t>
            </a:r>
            <a:endParaRPr lang="en-US" altLang="zh-CN" sz="800" dirty="0">
              <a:solidFill>
                <a:schemeClr val="tx1">
                  <a:lumMod val="75000"/>
                  <a:lumOff val="25000"/>
                </a:schemeClr>
              </a:solidFill>
            </a:endParaRPr>
          </a:p>
          <a:p>
            <a:pPr algn="just">
              <a:lnSpc>
                <a:spcPct val="120000"/>
              </a:lnSpc>
            </a:pPr>
            <a:r>
              <a:rPr lang="en-US" altLang="zh-CN" sz="800" dirty="0">
                <a:solidFill>
                  <a:schemeClr val="tx1">
                    <a:lumMod val="75000"/>
                    <a:lumOff val="25000"/>
                  </a:schemeClr>
                </a:solidFill>
              </a:rPr>
              <a:t>Experience as reference to your, as prudence as your brother and hope as your sentry. Four short to words sum up what</a:t>
            </a:r>
          </a:p>
          <a:p>
            <a:pPr algn="just">
              <a:lnSpc>
                <a:spcPct val="120000"/>
              </a:lnSpc>
            </a:pPr>
            <a:r>
              <a:rPr lang="en-US" altLang="zh-CN" sz="800" dirty="0">
                <a:solidFill>
                  <a:schemeClr val="tx1">
                    <a:lumMod val="75000"/>
                    <a:lumOff val="25000"/>
                  </a:schemeClr>
                </a:solidFill>
              </a:rPr>
              <a:t>Experience as reference to your, as prudence as your brother and hope as your sentry. Four short to words sum up what</a:t>
            </a:r>
          </a:p>
          <a:p>
            <a:pPr algn="just">
              <a:lnSpc>
                <a:spcPct val="120000"/>
              </a:lnSpc>
            </a:pPr>
            <a:endParaRPr lang="en-US" altLang="zh-CN" sz="800" dirty="0">
              <a:solidFill>
                <a:schemeClr val="tx1">
                  <a:lumMod val="75000"/>
                  <a:lumOff val="25000"/>
                </a:schemeClr>
              </a:solidFill>
            </a:endParaRPr>
          </a:p>
        </p:txBody>
      </p:sp>
      <p:sp>
        <p:nvSpPr>
          <p:cNvPr id="40" name="TextBox 39"/>
          <p:cNvSpPr txBox="1"/>
          <p:nvPr/>
        </p:nvSpPr>
        <p:spPr>
          <a:xfrm>
            <a:off x="1921532" y="1241287"/>
            <a:ext cx="2337076" cy="347133"/>
          </a:xfrm>
          <a:prstGeom prst="rect">
            <a:avLst/>
          </a:prstGeom>
          <a:noFill/>
        </p:spPr>
        <p:txBody>
          <a:bodyPr wrap="square" lIns="34555" tIns="17278" rIns="34555" bIns="17278" rtlCol="0">
            <a:spAutoFit/>
          </a:bodyPr>
          <a:lstStyle/>
          <a:p>
            <a:r>
              <a:rPr lang="en-US" altLang="zh-CN" sz="2000" b="1" dirty="0">
                <a:solidFill>
                  <a:schemeClr val="accent1"/>
                </a:solidFill>
              </a:rPr>
              <a:t>COMPANY PROFILE</a:t>
            </a:r>
            <a:endParaRPr lang="zh-CN" altLang="en-US" sz="2000" b="1" dirty="0">
              <a:solidFill>
                <a:schemeClr val="accent1"/>
              </a:solidFill>
            </a:endParaRPr>
          </a:p>
        </p:txBody>
      </p:sp>
      <p:sp>
        <p:nvSpPr>
          <p:cNvPr id="25" name="圆角矩形 24"/>
          <p:cNvSpPr/>
          <p:nvPr/>
        </p:nvSpPr>
        <p:spPr>
          <a:xfrm>
            <a:off x="6293931" y="1284082"/>
            <a:ext cx="1521312" cy="2354490"/>
          </a:xfrm>
          <a:prstGeom prst="roundRect">
            <a:avLst>
              <a:gd name="adj" fmla="val 2268"/>
            </a:avLst>
          </a:prstGeom>
          <a:gradFill flip="none" rotWithShape="1">
            <a:gsLst>
              <a:gs pos="0">
                <a:schemeClr val="bg1"/>
              </a:gs>
              <a:gs pos="36000">
                <a:schemeClr val="bg1"/>
              </a:gs>
              <a:gs pos="100000">
                <a:schemeClr val="bg1">
                  <a:lumMod val="9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6" name="圆角矩形 25"/>
          <p:cNvSpPr/>
          <p:nvPr/>
        </p:nvSpPr>
        <p:spPr>
          <a:xfrm>
            <a:off x="6357585" y="1364253"/>
            <a:ext cx="1394004" cy="2194148"/>
          </a:xfrm>
          <a:prstGeom prst="roundRect">
            <a:avLst>
              <a:gd name="adj" fmla="val 2268"/>
            </a:avLst>
          </a:prstGeom>
          <a:blipFill>
            <a:blip r:embed="rId3" cstate="screen">
              <a:extLst>
                <a:ext uri="{28A0092B-C50C-407E-A947-70E740481C1C}">
                  <a14:useLocalDpi xmlns:a14="http://schemas.microsoft.com/office/drawing/2010/main"/>
                </a:ext>
              </a:extLst>
            </a:blip>
            <a:stretch>
              <a:fillRect/>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7" name="圆角矩形 26"/>
          <p:cNvSpPr/>
          <p:nvPr/>
        </p:nvSpPr>
        <p:spPr>
          <a:xfrm>
            <a:off x="5112653" y="2485815"/>
            <a:ext cx="1641437" cy="1726396"/>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8" name="圆角矩形 27"/>
          <p:cNvSpPr/>
          <p:nvPr/>
        </p:nvSpPr>
        <p:spPr>
          <a:xfrm>
            <a:off x="5187736" y="2544539"/>
            <a:ext cx="1491269" cy="1608828"/>
          </a:xfrm>
          <a:prstGeom prst="roundRect">
            <a:avLst>
              <a:gd name="adj" fmla="val 2268"/>
            </a:avLst>
          </a:prstGeom>
          <a:blipFill>
            <a:blip r:embed="rId4" cstate="screen">
              <a:extLst>
                <a:ext uri="{28A0092B-C50C-407E-A947-70E740481C1C}">
                  <a14:useLocalDpi xmlns:a14="http://schemas.microsoft.com/office/drawing/2010/main"/>
                </a:ext>
              </a:extLst>
            </a:blip>
            <a:srcRect/>
            <a:stretch>
              <a:fillRect/>
            </a:stretch>
          </a:blip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33" name="圆角矩形 32"/>
          <p:cNvSpPr/>
          <p:nvPr/>
        </p:nvSpPr>
        <p:spPr>
          <a:xfrm>
            <a:off x="6601426" y="3860954"/>
            <a:ext cx="605561" cy="584825"/>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3"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4"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11924578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00" fill="hold"/>
                                        <p:tgtEl>
                                          <p:spTgt spid="13"/>
                                        </p:tgtEl>
                                        <p:attrNameLst>
                                          <p:attrName>ppt_w</p:attrName>
                                        </p:attrNameLst>
                                      </p:cBhvr>
                                      <p:tavLst>
                                        <p:tav tm="0">
                                          <p:val>
                                            <p:strVal val="#ppt_w*0.70"/>
                                          </p:val>
                                        </p:tav>
                                        <p:tav tm="100000">
                                          <p:val>
                                            <p:strVal val="#ppt_w"/>
                                          </p:val>
                                        </p:tav>
                                      </p:tavLst>
                                    </p:anim>
                                    <p:anim calcmode="lin" valueType="num">
                                      <p:cBhvr>
                                        <p:cTn id="8" dur="700" fill="hold"/>
                                        <p:tgtEl>
                                          <p:spTgt spid="13"/>
                                        </p:tgtEl>
                                        <p:attrNameLst>
                                          <p:attrName>ppt_h</p:attrName>
                                        </p:attrNameLst>
                                      </p:cBhvr>
                                      <p:tavLst>
                                        <p:tav tm="0">
                                          <p:val>
                                            <p:strVal val="#ppt_h"/>
                                          </p:val>
                                        </p:tav>
                                        <p:tav tm="100000">
                                          <p:val>
                                            <p:strVal val="#ppt_h"/>
                                          </p:val>
                                        </p:tav>
                                      </p:tavLst>
                                    </p:anim>
                                    <p:animEffect transition="in" filter="fade">
                                      <p:cBhvr>
                                        <p:cTn id="9" dur="700"/>
                                        <p:tgtEl>
                                          <p:spTgt spid="13"/>
                                        </p:tgtEl>
                                      </p:cBhvr>
                                    </p:animEffect>
                                  </p:childTnLst>
                                </p:cTn>
                              </p:par>
                            </p:childTnLst>
                          </p:cTn>
                        </p:par>
                        <p:par>
                          <p:cTn id="10" fill="hold">
                            <p:stCondLst>
                              <p:cond delay="700"/>
                            </p:stCondLst>
                            <p:childTnLst>
                              <p:par>
                                <p:cTn id="11" presetID="5" presetClass="entr" presetSubtype="1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checkerboard(across)">
                                      <p:cBhvr>
                                        <p:cTn id="13" dur="500"/>
                                        <p:tgtEl>
                                          <p:spTgt spid="40"/>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000"/>
                                        <p:tgtEl>
                                          <p:spTgt spid="9"/>
                                        </p:tgtEl>
                                        <p:attrNameLst>
                                          <p:attrName>ppt_x</p:attrName>
                                        </p:attrNameLst>
                                      </p:cBhvr>
                                      <p:tavLst>
                                        <p:tav tm="0">
                                          <p:val>
                                            <p:strVal val="#ppt_x-#ppt_w*1.125000"/>
                                          </p:val>
                                        </p:tav>
                                        <p:tav tm="100000">
                                          <p:val>
                                            <p:strVal val="#ppt_x"/>
                                          </p:val>
                                        </p:tav>
                                      </p:tavLst>
                                    </p:anim>
                                    <p:animEffect transition="in" filter="wipe(right)">
                                      <p:cBhvr>
                                        <p:cTn id="17" dur="1000"/>
                                        <p:tgtEl>
                                          <p:spTgt spid="9"/>
                                        </p:tgtEl>
                                      </p:cBhvr>
                                    </p:animEffect>
                                  </p:childTnLst>
                                </p:cTn>
                              </p:par>
                              <p:par>
                                <p:cTn id="18" presetID="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12" presetClass="entr" presetSubtype="1" fill="hold" grpId="0" nodeType="withEffect">
                                  <p:stCondLst>
                                    <p:cond delay="3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1000"/>
                                        <p:tgtEl>
                                          <p:spTgt spid="11"/>
                                        </p:tgtEl>
                                        <p:attrNameLst>
                                          <p:attrName>ppt_y</p:attrName>
                                        </p:attrNameLst>
                                      </p:cBhvr>
                                      <p:tavLst>
                                        <p:tav tm="0">
                                          <p:val>
                                            <p:strVal val="#ppt_y-#ppt_h*1.125000"/>
                                          </p:val>
                                        </p:tav>
                                        <p:tav tm="100000">
                                          <p:val>
                                            <p:strVal val="#ppt_y"/>
                                          </p:val>
                                        </p:tav>
                                      </p:tavLst>
                                    </p:anim>
                                    <p:animEffect transition="in" filter="wipe(down)">
                                      <p:cBhvr>
                                        <p:cTn id="25" dur="10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64" presetClass="path" presetSubtype="0" decel="30000" fill="hold" grpId="1" nodeType="withEffect">
                                  <p:stCondLst>
                                    <p:cond delay="0"/>
                                  </p:stCondLst>
                                  <p:childTnLst>
                                    <p:animMotion origin="layout" path="M -4.58333E-6 0.03889 L -4.58333E-6 -0.14814 " pathEditMode="relative" rAng="0" ptsTypes="AA">
                                      <p:cBhvr>
                                        <p:cTn id="30" dur="750" spd="-100000" fill="hold"/>
                                        <p:tgtEl>
                                          <p:spTgt spid="25"/>
                                        </p:tgtEl>
                                        <p:attrNameLst>
                                          <p:attrName>ppt_x</p:attrName>
                                          <p:attrName>ppt_y</p:attrName>
                                        </p:attrNameLst>
                                      </p:cBhvr>
                                      <p:rCtr x="0" y="-9352"/>
                                    </p:animMotion>
                                  </p:childTnLst>
                                </p:cTn>
                              </p:par>
                              <p:par>
                                <p:cTn id="31" presetID="64" presetClass="path" presetSubtype="0" accel="30000" decel="30000" fill="hold" grpId="2" nodeType="withEffect">
                                  <p:stCondLst>
                                    <p:cond delay="750"/>
                                  </p:stCondLst>
                                  <p:childTnLst>
                                    <p:animMotion origin="layout" path="M -4.72222E-6 0.03827 L -4.72222E-6 -2.22222E-6 " pathEditMode="relative" rAng="0" ptsTypes="AA">
                                      <p:cBhvr>
                                        <p:cTn id="32" dur="750" fill="hold"/>
                                        <p:tgtEl>
                                          <p:spTgt spid="25"/>
                                        </p:tgtEl>
                                        <p:attrNameLst>
                                          <p:attrName>ppt_x</p:attrName>
                                          <p:attrName>ppt_y</p:attrName>
                                        </p:attrNameLst>
                                      </p:cBhvr>
                                      <p:rCtr x="0" y="-1914"/>
                                    </p:animMotion>
                                  </p:childTnLst>
                                </p:cTn>
                              </p:par>
                              <p:par>
                                <p:cTn id="33" presetID="10"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42" presetClass="path" presetSubtype="0" decel="30000" fill="hold" grpId="1" nodeType="withEffect">
                                  <p:stCondLst>
                                    <p:cond delay="0"/>
                                  </p:stCondLst>
                                  <p:childTnLst>
                                    <p:animMotion origin="layout" path="M 3.125E-6 -0.03981 L 3.125E-6 0.14815 " pathEditMode="relative" rAng="0" ptsTypes="AA">
                                      <p:cBhvr>
                                        <p:cTn id="37" dur="750" spd="-100000" fill="hold"/>
                                        <p:tgtEl>
                                          <p:spTgt spid="27"/>
                                        </p:tgtEl>
                                        <p:attrNameLst>
                                          <p:attrName>ppt_x</p:attrName>
                                          <p:attrName>ppt_y</p:attrName>
                                        </p:attrNameLst>
                                      </p:cBhvr>
                                      <p:rCtr x="0" y="9398"/>
                                    </p:animMotion>
                                  </p:childTnLst>
                                </p:cTn>
                              </p:par>
                              <p:par>
                                <p:cTn id="38" presetID="42" presetClass="path" presetSubtype="0" accel="30000" decel="30000" fill="hold" grpId="2" nodeType="withEffect">
                                  <p:stCondLst>
                                    <p:cond delay="750"/>
                                  </p:stCondLst>
                                  <p:childTnLst>
                                    <p:animMotion origin="layout" path="M 3.125E-6 -0.03981 L 3.125E-6 -3.7037E-6 " pathEditMode="relative" rAng="0" ptsTypes="AA">
                                      <p:cBhvr>
                                        <p:cTn id="39" dur="750" fill="hold"/>
                                        <p:tgtEl>
                                          <p:spTgt spid="27"/>
                                        </p:tgtEl>
                                        <p:attrNameLst>
                                          <p:attrName>ppt_x</p:attrName>
                                          <p:attrName>ppt_y</p:attrName>
                                        </p:attrNameLst>
                                      </p:cBhvr>
                                      <p:rCtr x="0" y="1991"/>
                                    </p:animMotion>
                                  </p:childTnLst>
                                </p:cTn>
                              </p:par>
                              <p:par>
                                <p:cTn id="40" presetID="10" presetClass="entr" presetSubtype="0" fill="hold" grpId="0" nodeType="withEffect">
                                  <p:stCondLst>
                                    <p:cond delay="100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10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42" presetClass="path" presetSubtype="0" decel="30000" fill="hold" grpId="1" nodeType="withEffect">
                                  <p:stCondLst>
                                    <p:cond delay="0"/>
                                  </p:stCondLst>
                                  <p:childTnLst>
                                    <p:animMotion origin="layout" path="M 3.125E-6 -0.03981 L 3.125E-6 0.14815 " pathEditMode="relative" rAng="0" ptsTypes="AA">
                                      <p:cBhvr>
                                        <p:cTn id="50" dur="750" spd="-100000" fill="hold"/>
                                        <p:tgtEl>
                                          <p:spTgt spid="33"/>
                                        </p:tgtEl>
                                        <p:attrNameLst>
                                          <p:attrName>ppt_x</p:attrName>
                                          <p:attrName>ppt_y</p:attrName>
                                        </p:attrNameLst>
                                      </p:cBhvr>
                                      <p:rCtr x="0" y="9398"/>
                                    </p:animMotion>
                                  </p:childTnLst>
                                </p:cTn>
                              </p:par>
                              <p:par>
                                <p:cTn id="51" presetID="42" presetClass="path" presetSubtype="0" accel="30000" decel="30000" fill="hold" grpId="2" nodeType="withEffect">
                                  <p:stCondLst>
                                    <p:cond delay="750"/>
                                  </p:stCondLst>
                                  <p:childTnLst>
                                    <p:animMotion origin="layout" path="M 3.125E-6 -0.03981 L 3.125E-6 -3.7037E-6 " pathEditMode="relative" rAng="0" ptsTypes="AA">
                                      <p:cBhvr>
                                        <p:cTn id="52" dur="750" fill="hold"/>
                                        <p:tgtEl>
                                          <p:spTgt spid="33"/>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40" grpId="0"/>
      <p:bldP spid="25" grpId="0" animBg="1"/>
      <p:bldP spid="25" grpId="1" animBg="1"/>
      <p:bldP spid="25" grpId="2" animBg="1"/>
      <p:bldP spid="26" grpId="0" animBg="1"/>
      <p:bldP spid="27" grpId="0" animBg="1"/>
      <p:bldP spid="27" grpId="1" animBg="1"/>
      <p:bldP spid="27" grpId="2" animBg="1"/>
      <p:bldP spid="28" grpId="0" animBg="1"/>
      <p:bldP spid="33" grpId="0" animBg="1"/>
      <p:bldP spid="33" grpId="1" animBg="1"/>
      <p:bldP spid="33" grpId="2"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440233" y="1567135"/>
            <a:ext cx="2685023" cy="2763371"/>
          </a:xfrm>
          <a:prstGeom prst="ellipse">
            <a:avLst/>
          </a:prstGeom>
          <a:noFill/>
          <a:ln w="38100">
            <a:solidFill>
              <a:schemeClr val="bg1"/>
            </a:solidFill>
          </a:ln>
          <a:effectLst>
            <a:outerShdw blurRad="50800" dist="381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5" name="椭圆 4"/>
          <p:cNvSpPr/>
          <p:nvPr/>
        </p:nvSpPr>
        <p:spPr>
          <a:xfrm>
            <a:off x="4359937" y="1504873"/>
            <a:ext cx="636567" cy="636567"/>
          </a:xfrm>
          <a:prstGeom prst="ellipse">
            <a:avLst/>
          </a:prstGeom>
          <a:gradFill flip="none" rotWithShape="1">
            <a:gsLst>
              <a:gs pos="0">
                <a:schemeClr val="bg1"/>
              </a:gs>
              <a:gs pos="36000">
                <a:schemeClr val="bg1"/>
              </a:gs>
              <a:gs pos="100000">
                <a:srgbClr val="C7C7C7"/>
              </a:gs>
            </a:gsLst>
            <a:lin ang="13500000" scaled="1"/>
            <a:tileRect/>
          </a:gradFill>
          <a:ln w="1587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9" name="Freeform 7"/>
          <p:cNvSpPr>
            <a:spLocks/>
          </p:cNvSpPr>
          <p:nvPr/>
        </p:nvSpPr>
        <p:spPr bwMode="auto">
          <a:xfrm>
            <a:off x="1625201" y="1672765"/>
            <a:ext cx="2090568" cy="2396051"/>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0" name="Freeform 7"/>
          <p:cNvSpPr>
            <a:spLocks/>
          </p:cNvSpPr>
          <p:nvPr/>
        </p:nvSpPr>
        <p:spPr bwMode="auto">
          <a:xfrm>
            <a:off x="1739960" y="1804291"/>
            <a:ext cx="1861053" cy="2132998"/>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blipFill>
            <a:blip r:embed="rId2" cstate="screen">
              <a:extLst>
                <a:ext uri="{28A0092B-C50C-407E-A947-70E740481C1C}">
                  <a14:useLocalDpi xmlns:a14="http://schemas.microsoft.com/office/drawing/2010/main"/>
                </a:ext>
              </a:extLst>
            </a:blip>
            <a:stretch>
              <a:fillRect/>
            </a:stretch>
          </a:blipFill>
          <a:ln w="158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2" name="Freeform 7"/>
          <p:cNvSpPr>
            <a:spLocks/>
          </p:cNvSpPr>
          <p:nvPr/>
        </p:nvSpPr>
        <p:spPr bwMode="auto">
          <a:xfrm>
            <a:off x="1184629" y="3222175"/>
            <a:ext cx="623942" cy="715115"/>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6" name="椭圆 25"/>
          <p:cNvSpPr/>
          <p:nvPr/>
        </p:nvSpPr>
        <p:spPr>
          <a:xfrm>
            <a:off x="4359937" y="3750532"/>
            <a:ext cx="636567" cy="636567"/>
          </a:xfrm>
          <a:prstGeom prst="ellipse">
            <a:avLst/>
          </a:prstGeom>
          <a:gradFill flip="none" rotWithShape="1">
            <a:gsLst>
              <a:gs pos="0">
                <a:schemeClr val="bg1"/>
              </a:gs>
              <a:gs pos="36000">
                <a:schemeClr val="bg1"/>
              </a:gs>
              <a:gs pos="100000">
                <a:srgbClr val="C7C7C7"/>
              </a:gs>
            </a:gsLst>
            <a:lin ang="13500000" scaled="1"/>
            <a:tileRect/>
          </a:gradFill>
          <a:ln w="1587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grpSp>
        <p:nvGrpSpPr>
          <p:cNvPr id="7" name="组合 6"/>
          <p:cNvGrpSpPr/>
          <p:nvPr/>
        </p:nvGrpSpPr>
        <p:grpSpPr>
          <a:xfrm>
            <a:off x="5794405" y="1568215"/>
            <a:ext cx="2139360" cy="722594"/>
            <a:chOff x="5794405" y="1568215"/>
            <a:chExt cx="2139360" cy="722594"/>
          </a:xfrm>
        </p:grpSpPr>
        <p:sp>
          <p:nvSpPr>
            <p:cNvPr id="27" name="TextBox 26"/>
            <p:cNvSpPr txBox="1"/>
            <p:nvPr/>
          </p:nvSpPr>
          <p:spPr>
            <a:xfrm>
              <a:off x="5808259" y="1568215"/>
              <a:ext cx="714591" cy="204171"/>
            </a:xfrm>
            <a:prstGeom prst="rect">
              <a:avLst/>
            </a:prstGeom>
            <a:noFill/>
          </p:spPr>
          <p:txBody>
            <a:bodyPr wrap="square" lIns="34554" tIns="17278" rIns="34554" bIns="17278" rtlCol="0">
              <a:spAutoFit/>
            </a:bodyPr>
            <a:lstStyle/>
            <a:p>
              <a:pPr lvl="0"/>
              <a:r>
                <a:rPr lang="zh-CN" altLang="en-US" sz="1100" dirty="0">
                  <a:solidFill>
                    <a:schemeClr val="accent1"/>
                  </a:solidFill>
                  <a:latin typeface="+mj-ea"/>
                  <a:ea typeface="+mj-ea"/>
                </a:rPr>
                <a:t>添加标题</a:t>
              </a:r>
            </a:p>
          </p:txBody>
        </p:sp>
        <p:sp>
          <p:nvSpPr>
            <p:cNvPr id="41" name="矩形 40"/>
            <p:cNvSpPr/>
            <p:nvPr/>
          </p:nvSpPr>
          <p:spPr>
            <a:xfrm>
              <a:off x="5794405" y="1778361"/>
              <a:ext cx="2139360" cy="512448"/>
            </a:xfrm>
            <a:prstGeom prst="rect">
              <a:avLst/>
            </a:prstGeom>
          </p:spPr>
          <p:txBody>
            <a:bodyPr wrap="square" lIns="68580" tIns="34290" rIns="68580" bIns="34290">
              <a:spAutoFit/>
            </a:bodyPr>
            <a:lstStyle/>
            <a:p>
              <a:pPr>
                <a:lnSpc>
                  <a:spcPct val="120000"/>
                </a:lnSpc>
              </a:pPr>
              <a:r>
                <a:rPr lang="en-US" altLang="zh-CN" sz="800" dirty="0">
                  <a:solidFill>
                    <a:schemeClr val="bg1">
                      <a:lumMod val="50000"/>
                    </a:schemeClr>
                  </a:solidFill>
                </a:rPr>
                <a:t>Experience as reference to your, as prudence as your brother and hope as your sentry. Four short </a:t>
              </a:r>
              <a:r>
                <a:rPr lang="en-US" altLang="zh-CN" sz="800" dirty="0" smtClean="0">
                  <a:solidFill>
                    <a:schemeClr val="bg1">
                      <a:lumMod val="50000"/>
                    </a:schemeClr>
                  </a:solidFill>
                </a:rPr>
                <a:t>to</a:t>
              </a:r>
              <a:endParaRPr lang="en-US" altLang="zh-CN" sz="800" dirty="0">
                <a:solidFill>
                  <a:schemeClr val="bg1">
                    <a:lumMod val="50000"/>
                  </a:schemeClr>
                </a:solidFill>
              </a:endParaRPr>
            </a:p>
          </p:txBody>
        </p:sp>
      </p:grpSp>
      <p:grpSp>
        <p:nvGrpSpPr>
          <p:cNvPr id="8" name="组合 7"/>
          <p:cNvGrpSpPr/>
          <p:nvPr/>
        </p:nvGrpSpPr>
        <p:grpSpPr>
          <a:xfrm>
            <a:off x="5794405" y="2660644"/>
            <a:ext cx="2139360" cy="722594"/>
            <a:chOff x="5794405" y="2660644"/>
            <a:chExt cx="2139360" cy="722594"/>
          </a:xfrm>
        </p:grpSpPr>
        <p:sp>
          <p:nvSpPr>
            <p:cNvPr id="42" name="TextBox 41"/>
            <p:cNvSpPr txBox="1"/>
            <p:nvPr/>
          </p:nvSpPr>
          <p:spPr>
            <a:xfrm>
              <a:off x="5861305" y="2660644"/>
              <a:ext cx="714591" cy="204171"/>
            </a:xfrm>
            <a:prstGeom prst="rect">
              <a:avLst/>
            </a:prstGeom>
            <a:noFill/>
          </p:spPr>
          <p:txBody>
            <a:bodyPr wrap="square" lIns="34554" tIns="17278" rIns="34554" bIns="17278" rtlCol="0">
              <a:spAutoFit/>
            </a:bodyPr>
            <a:lstStyle/>
            <a:p>
              <a:pPr lvl="0"/>
              <a:r>
                <a:rPr lang="zh-CN" altLang="en-US" sz="1100" dirty="0">
                  <a:solidFill>
                    <a:schemeClr val="accent1"/>
                  </a:solidFill>
                  <a:latin typeface="+mj-ea"/>
                  <a:ea typeface="+mj-ea"/>
                </a:rPr>
                <a:t>添加标题</a:t>
              </a:r>
            </a:p>
          </p:txBody>
        </p:sp>
        <p:sp>
          <p:nvSpPr>
            <p:cNvPr id="44" name="矩形 43"/>
            <p:cNvSpPr/>
            <p:nvPr/>
          </p:nvSpPr>
          <p:spPr>
            <a:xfrm>
              <a:off x="5794405" y="2870790"/>
              <a:ext cx="2139360" cy="512448"/>
            </a:xfrm>
            <a:prstGeom prst="rect">
              <a:avLst/>
            </a:prstGeom>
          </p:spPr>
          <p:txBody>
            <a:bodyPr wrap="square" lIns="68580" tIns="34290" rIns="68580" bIns="34290">
              <a:spAutoFit/>
            </a:bodyPr>
            <a:lstStyle/>
            <a:p>
              <a:pPr>
                <a:lnSpc>
                  <a:spcPct val="120000"/>
                </a:lnSpc>
              </a:pPr>
              <a:r>
                <a:rPr lang="en-US" altLang="zh-CN" sz="800" dirty="0">
                  <a:solidFill>
                    <a:schemeClr val="bg1">
                      <a:lumMod val="50000"/>
                    </a:schemeClr>
                  </a:solidFill>
                </a:rPr>
                <a:t>Experience as reference to your, as prudence as your brother and hope as your sentry. Four short </a:t>
              </a:r>
              <a:r>
                <a:rPr lang="en-US" altLang="zh-CN" sz="800" dirty="0" smtClean="0">
                  <a:solidFill>
                    <a:schemeClr val="bg1">
                      <a:lumMod val="50000"/>
                    </a:schemeClr>
                  </a:solidFill>
                </a:rPr>
                <a:t>to</a:t>
              </a:r>
              <a:endParaRPr lang="en-US" altLang="zh-CN" sz="800" dirty="0">
                <a:solidFill>
                  <a:schemeClr val="bg1">
                    <a:lumMod val="50000"/>
                  </a:schemeClr>
                </a:solidFill>
              </a:endParaRPr>
            </a:p>
          </p:txBody>
        </p:sp>
      </p:grpSp>
      <p:grpSp>
        <p:nvGrpSpPr>
          <p:cNvPr id="9" name="组合 8"/>
          <p:cNvGrpSpPr/>
          <p:nvPr/>
        </p:nvGrpSpPr>
        <p:grpSpPr>
          <a:xfrm>
            <a:off x="5794405" y="3727144"/>
            <a:ext cx="2139360" cy="722594"/>
            <a:chOff x="5794405" y="3727144"/>
            <a:chExt cx="2139360" cy="722594"/>
          </a:xfrm>
        </p:grpSpPr>
        <p:sp>
          <p:nvSpPr>
            <p:cNvPr id="45" name="TextBox 44"/>
            <p:cNvSpPr txBox="1"/>
            <p:nvPr/>
          </p:nvSpPr>
          <p:spPr>
            <a:xfrm>
              <a:off x="5861305" y="3727144"/>
              <a:ext cx="714591" cy="204171"/>
            </a:xfrm>
            <a:prstGeom prst="rect">
              <a:avLst/>
            </a:prstGeom>
            <a:noFill/>
          </p:spPr>
          <p:txBody>
            <a:bodyPr wrap="square" lIns="34554" tIns="17278" rIns="34554" bIns="17278" rtlCol="0">
              <a:spAutoFit/>
            </a:bodyPr>
            <a:lstStyle/>
            <a:p>
              <a:pPr lvl="0"/>
              <a:r>
                <a:rPr lang="zh-CN" altLang="en-US" sz="1100" dirty="0">
                  <a:solidFill>
                    <a:schemeClr val="accent1"/>
                  </a:solidFill>
                  <a:latin typeface="+mj-ea"/>
                  <a:ea typeface="+mj-ea"/>
                </a:rPr>
                <a:t>添加标题</a:t>
              </a:r>
            </a:p>
          </p:txBody>
        </p:sp>
        <p:sp>
          <p:nvSpPr>
            <p:cNvPr id="46" name="矩形 45"/>
            <p:cNvSpPr/>
            <p:nvPr/>
          </p:nvSpPr>
          <p:spPr>
            <a:xfrm>
              <a:off x="5794405" y="3937290"/>
              <a:ext cx="2139360" cy="512448"/>
            </a:xfrm>
            <a:prstGeom prst="rect">
              <a:avLst/>
            </a:prstGeom>
          </p:spPr>
          <p:txBody>
            <a:bodyPr wrap="square" lIns="68580" tIns="34290" rIns="68580" bIns="34290">
              <a:spAutoFit/>
            </a:bodyPr>
            <a:lstStyle/>
            <a:p>
              <a:pPr>
                <a:lnSpc>
                  <a:spcPct val="120000"/>
                </a:lnSpc>
              </a:pPr>
              <a:r>
                <a:rPr lang="en-US" altLang="zh-CN" sz="800" dirty="0">
                  <a:solidFill>
                    <a:schemeClr val="bg1">
                      <a:lumMod val="50000"/>
                    </a:schemeClr>
                  </a:solidFill>
                </a:rPr>
                <a:t>Experience as reference to your, as prudence as your brother and hope as your sentry. Four short </a:t>
              </a:r>
              <a:r>
                <a:rPr lang="en-US" altLang="zh-CN" sz="800" dirty="0" smtClean="0">
                  <a:solidFill>
                    <a:schemeClr val="bg1">
                      <a:lumMod val="50000"/>
                    </a:schemeClr>
                  </a:solidFill>
                </a:rPr>
                <a:t>to</a:t>
              </a:r>
              <a:endParaRPr lang="en-US" altLang="zh-CN" sz="800" dirty="0">
                <a:solidFill>
                  <a:schemeClr val="bg1">
                    <a:lumMod val="50000"/>
                  </a:schemeClr>
                </a:solidFill>
              </a:endParaRPr>
            </a:p>
          </p:txBody>
        </p:sp>
      </p:grpSp>
      <p:sp>
        <p:nvSpPr>
          <p:cNvPr id="56" name="Freeform 71"/>
          <p:cNvSpPr>
            <a:spLocks noEditPoints="1"/>
          </p:cNvSpPr>
          <p:nvPr/>
        </p:nvSpPr>
        <p:spPr bwMode="auto">
          <a:xfrm>
            <a:off x="4546311" y="3977264"/>
            <a:ext cx="269841" cy="183103"/>
          </a:xfrm>
          <a:custGeom>
            <a:avLst/>
            <a:gdLst>
              <a:gd name="T0" fmla="*/ 260 w 281"/>
              <a:gd name="T1" fmla="*/ 21 h 207"/>
              <a:gd name="T2" fmla="*/ 217 w 281"/>
              <a:gd name="T3" fmla="*/ 21 h 207"/>
              <a:gd name="T4" fmla="*/ 218 w 281"/>
              <a:gd name="T5" fmla="*/ 21 h 207"/>
              <a:gd name="T6" fmla="*/ 197 w 281"/>
              <a:gd name="T7" fmla="*/ 0 h 207"/>
              <a:gd name="T8" fmla="*/ 86 w 281"/>
              <a:gd name="T9" fmla="*/ 0 h 207"/>
              <a:gd name="T10" fmla="*/ 65 w 281"/>
              <a:gd name="T11" fmla="*/ 21 h 207"/>
              <a:gd name="T12" fmla="*/ 65 w 281"/>
              <a:gd name="T13" fmla="*/ 21 h 207"/>
              <a:gd name="T14" fmla="*/ 20 w 281"/>
              <a:gd name="T15" fmla="*/ 21 h 207"/>
              <a:gd name="T16" fmla="*/ 0 w 281"/>
              <a:gd name="T17" fmla="*/ 42 h 207"/>
              <a:gd name="T18" fmla="*/ 0 w 281"/>
              <a:gd name="T19" fmla="*/ 187 h 207"/>
              <a:gd name="T20" fmla="*/ 20 w 281"/>
              <a:gd name="T21" fmla="*/ 207 h 207"/>
              <a:gd name="T22" fmla="*/ 260 w 281"/>
              <a:gd name="T23" fmla="*/ 207 h 207"/>
              <a:gd name="T24" fmla="*/ 281 w 281"/>
              <a:gd name="T25" fmla="*/ 187 h 207"/>
              <a:gd name="T26" fmla="*/ 281 w 281"/>
              <a:gd name="T27" fmla="*/ 42 h 207"/>
              <a:gd name="T28" fmla="*/ 260 w 281"/>
              <a:gd name="T29" fmla="*/ 21 h 207"/>
              <a:gd name="T30" fmla="*/ 141 w 281"/>
              <a:gd name="T31" fmla="*/ 181 h 207"/>
              <a:gd name="T32" fmla="*/ 69 w 281"/>
              <a:gd name="T33" fmla="*/ 109 h 207"/>
              <a:gd name="T34" fmla="*/ 141 w 281"/>
              <a:gd name="T35" fmla="*/ 36 h 207"/>
              <a:gd name="T36" fmla="*/ 214 w 281"/>
              <a:gd name="T37" fmla="*/ 109 h 207"/>
              <a:gd name="T38" fmla="*/ 141 w 281"/>
              <a:gd name="T39" fmla="*/ 18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07">
                <a:moveTo>
                  <a:pt x="260" y="21"/>
                </a:moveTo>
                <a:cubicBezTo>
                  <a:pt x="217" y="21"/>
                  <a:pt x="217" y="21"/>
                  <a:pt x="217" y="21"/>
                </a:cubicBezTo>
                <a:cubicBezTo>
                  <a:pt x="218" y="21"/>
                  <a:pt x="218" y="21"/>
                  <a:pt x="218" y="21"/>
                </a:cubicBezTo>
                <a:cubicBezTo>
                  <a:pt x="218" y="9"/>
                  <a:pt x="208" y="0"/>
                  <a:pt x="197" y="0"/>
                </a:cubicBezTo>
                <a:cubicBezTo>
                  <a:pt x="86" y="0"/>
                  <a:pt x="86" y="0"/>
                  <a:pt x="86" y="0"/>
                </a:cubicBezTo>
                <a:cubicBezTo>
                  <a:pt x="75" y="0"/>
                  <a:pt x="65" y="9"/>
                  <a:pt x="65" y="21"/>
                </a:cubicBezTo>
                <a:cubicBezTo>
                  <a:pt x="65" y="21"/>
                  <a:pt x="65" y="21"/>
                  <a:pt x="65" y="21"/>
                </a:cubicBezTo>
                <a:cubicBezTo>
                  <a:pt x="20" y="21"/>
                  <a:pt x="20" y="21"/>
                  <a:pt x="20" y="21"/>
                </a:cubicBezTo>
                <a:cubicBezTo>
                  <a:pt x="9" y="21"/>
                  <a:pt x="0" y="31"/>
                  <a:pt x="0" y="42"/>
                </a:cubicBezTo>
                <a:cubicBezTo>
                  <a:pt x="0" y="187"/>
                  <a:pt x="0" y="187"/>
                  <a:pt x="0" y="187"/>
                </a:cubicBezTo>
                <a:cubicBezTo>
                  <a:pt x="0" y="198"/>
                  <a:pt x="9" y="207"/>
                  <a:pt x="20" y="207"/>
                </a:cubicBezTo>
                <a:cubicBezTo>
                  <a:pt x="260" y="207"/>
                  <a:pt x="260" y="207"/>
                  <a:pt x="260" y="207"/>
                </a:cubicBezTo>
                <a:cubicBezTo>
                  <a:pt x="271" y="207"/>
                  <a:pt x="281" y="198"/>
                  <a:pt x="281" y="187"/>
                </a:cubicBezTo>
                <a:cubicBezTo>
                  <a:pt x="281" y="42"/>
                  <a:pt x="281" y="42"/>
                  <a:pt x="281" y="42"/>
                </a:cubicBezTo>
                <a:cubicBezTo>
                  <a:pt x="281" y="31"/>
                  <a:pt x="271" y="21"/>
                  <a:pt x="260" y="21"/>
                </a:cubicBezTo>
                <a:close/>
                <a:moveTo>
                  <a:pt x="141" y="181"/>
                </a:moveTo>
                <a:cubicBezTo>
                  <a:pt x="101" y="181"/>
                  <a:pt x="69" y="149"/>
                  <a:pt x="69" y="109"/>
                </a:cubicBezTo>
                <a:cubicBezTo>
                  <a:pt x="69" y="69"/>
                  <a:pt x="101" y="36"/>
                  <a:pt x="141" y="36"/>
                </a:cubicBezTo>
                <a:cubicBezTo>
                  <a:pt x="181" y="36"/>
                  <a:pt x="214" y="69"/>
                  <a:pt x="214" y="109"/>
                </a:cubicBezTo>
                <a:cubicBezTo>
                  <a:pt x="214" y="149"/>
                  <a:pt x="181" y="181"/>
                  <a:pt x="141" y="18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椭圆 24"/>
          <p:cNvSpPr/>
          <p:nvPr/>
        </p:nvSpPr>
        <p:spPr>
          <a:xfrm>
            <a:off x="4849778" y="2654597"/>
            <a:ext cx="636567" cy="636567"/>
          </a:xfrm>
          <a:prstGeom prst="ellipse">
            <a:avLst/>
          </a:prstGeom>
          <a:gradFill flip="none" rotWithShape="1">
            <a:gsLst>
              <a:gs pos="0">
                <a:schemeClr val="bg1"/>
              </a:gs>
              <a:gs pos="36000">
                <a:schemeClr val="bg1"/>
              </a:gs>
              <a:gs pos="100000">
                <a:srgbClr val="C7C7C7"/>
              </a:gs>
            </a:gsLst>
            <a:lin ang="13500000" scaled="1"/>
            <a:tileRect/>
          </a:gradFill>
          <a:ln w="1587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58" name="KSO_Shape"/>
          <p:cNvSpPr>
            <a:spLocks/>
          </p:cNvSpPr>
          <p:nvPr/>
        </p:nvSpPr>
        <p:spPr bwMode="auto">
          <a:xfrm>
            <a:off x="5006375" y="2886237"/>
            <a:ext cx="323371" cy="174314"/>
          </a:xfrm>
          <a:custGeom>
            <a:avLst/>
            <a:gdLst>
              <a:gd name="T0" fmla="*/ 1660776 w 2546350"/>
              <a:gd name="T1" fmla="*/ 783048 h 1409701"/>
              <a:gd name="T2" fmla="*/ 1769836 w 2546350"/>
              <a:gd name="T3" fmla="*/ 861918 h 1409701"/>
              <a:gd name="T4" fmla="*/ 921682 w 2546350"/>
              <a:gd name="T5" fmla="*/ 1409701 h 1409701"/>
              <a:gd name="T6" fmla="*/ 729797 w 2546350"/>
              <a:gd name="T7" fmla="*/ 859878 h 1409701"/>
              <a:gd name="T8" fmla="*/ 850647 w 2546350"/>
              <a:gd name="T9" fmla="*/ 778742 h 1409701"/>
              <a:gd name="T10" fmla="*/ 591880 w 2546350"/>
              <a:gd name="T11" fmla="*/ 727368 h 1409701"/>
              <a:gd name="T12" fmla="*/ 778102 w 2546350"/>
              <a:gd name="T13" fmla="*/ 739045 h 1409701"/>
              <a:gd name="T14" fmla="*/ 684667 w 2546350"/>
              <a:gd name="T15" fmla="*/ 817014 h 1409701"/>
              <a:gd name="T16" fmla="*/ 0 w 2546350"/>
              <a:gd name="T17" fmla="*/ 1339155 h 1409701"/>
              <a:gd name="T18" fmla="*/ 77074 w 2546350"/>
              <a:gd name="T19" fmla="*/ 740308 h 1409701"/>
              <a:gd name="T20" fmla="*/ 449520 w 2546350"/>
              <a:gd name="T21" fmla="*/ 727368 h 1409701"/>
              <a:gd name="T22" fmla="*/ 2425273 w 2546350"/>
              <a:gd name="T23" fmla="*/ 707077 h 1409701"/>
              <a:gd name="T24" fmla="*/ 2545217 w 2546350"/>
              <a:gd name="T25" fmla="*/ 788440 h 1409701"/>
              <a:gd name="T26" fmla="*/ 2353389 w 2546350"/>
              <a:gd name="T27" fmla="*/ 1338263 h 1409701"/>
              <a:gd name="T28" fmla="*/ 1748292 w 2546350"/>
              <a:gd name="T29" fmla="*/ 761030 h 1409701"/>
              <a:gd name="T30" fmla="*/ 1751639 w 2546350"/>
              <a:gd name="T31" fmla="*/ 672628 h 1409701"/>
              <a:gd name="T32" fmla="*/ 1318533 w 2546350"/>
              <a:gd name="T33" fmla="*/ 82101 h 1409701"/>
              <a:gd name="T34" fmla="*/ 1428751 w 2546350"/>
              <a:gd name="T35" fmla="*/ 162185 h 1409701"/>
              <a:gd name="T36" fmla="*/ 1493838 w 2546350"/>
              <a:gd name="T37" fmla="*/ 298986 h 1409701"/>
              <a:gd name="T38" fmla="*/ 1524257 w 2546350"/>
              <a:gd name="T39" fmla="*/ 372145 h 1409701"/>
              <a:gd name="T40" fmla="*/ 1505392 w 2546350"/>
              <a:gd name="T41" fmla="*/ 463325 h 1409701"/>
              <a:gd name="T42" fmla="*/ 1460047 w 2546350"/>
              <a:gd name="T43" fmla="*/ 561245 h 1409701"/>
              <a:gd name="T44" fmla="*/ 1364570 w 2546350"/>
              <a:gd name="T45" fmla="*/ 665831 h 1409701"/>
              <a:gd name="T46" fmla="*/ 1235529 w 2546350"/>
              <a:gd name="T47" fmla="*/ 699861 h 1409701"/>
              <a:gd name="T48" fmla="*/ 1111250 w 2546350"/>
              <a:gd name="T49" fmla="*/ 650631 h 1409701"/>
              <a:gd name="T50" fmla="*/ 1024391 w 2546350"/>
              <a:gd name="T51" fmla="*/ 535155 h 1409701"/>
              <a:gd name="T52" fmla="*/ 983737 w 2546350"/>
              <a:gd name="T53" fmla="*/ 456120 h 1409701"/>
              <a:gd name="T54" fmla="*/ 981706 w 2546350"/>
              <a:gd name="T55" fmla="*/ 350306 h 1409701"/>
              <a:gd name="T56" fmla="*/ 1016227 w 2546350"/>
              <a:gd name="T57" fmla="*/ 255428 h 1409701"/>
              <a:gd name="T58" fmla="*/ 1096056 w 2546350"/>
              <a:gd name="T59" fmla="*/ 132465 h 1409701"/>
              <a:gd name="T60" fmla="*/ 1216252 w 2546350"/>
              <a:gd name="T61" fmla="*/ 72346 h 1409701"/>
              <a:gd name="T62" fmla="*/ 607408 w 2546350"/>
              <a:gd name="T63" fmla="*/ 33571 h 1409701"/>
              <a:gd name="T64" fmla="*/ 712589 w 2546350"/>
              <a:gd name="T65" fmla="*/ 123183 h 1409701"/>
              <a:gd name="T66" fmla="*/ 769261 w 2546350"/>
              <a:gd name="T67" fmla="*/ 265656 h 1409701"/>
              <a:gd name="T68" fmla="*/ 798064 w 2546350"/>
              <a:gd name="T69" fmla="*/ 332602 h 1409701"/>
              <a:gd name="T70" fmla="*/ 773361 w 2546350"/>
              <a:gd name="T71" fmla="*/ 407758 h 1409701"/>
              <a:gd name="T72" fmla="*/ 720523 w 2546350"/>
              <a:gd name="T73" fmla="*/ 523831 h 1409701"/>
              <a:gd name="T74" fmla="*/ 618969 w 2546350"/>
              <a:gd name="T75" fmla="*/ 619796 h 1409701"/>
              <a:gd name="T76" fmla="*/ 487264 w 2546350"/>
              <a:gd name="T77" fmla="*/ 642029 h 1409701"/>
              <a:gd name="T78" fmla="*/ 367575 w 2546350"/>
              <a:gd name="T79" fmla="*/ 581909 h 1409701"/>
              <a:gd name="T80" fmla="*/ 287555 w 2546350"/>
              <a:gd name="T81" fmla="*/ 458947 h 1409701"/>
              <a:gd name="T82" fmla="*/ 251422 w 2546350"/>
              <a:gd name="T83" fmla="*/ 393595 h 1409701"/>
              <a:gd name="T84" fmla="*/ 256812 w 2546350"/>
              <a:gd name="T85" fmla="*/ 287371 h 1409701"/>
              <a:gd name="T86" fmla="*/ 290275 w 2546350"/>
              <a:gd name="T87" fmla="*/ 192832 h 1409701"/>
              <a:gd name="T88" fmla="*/ 372335 w 2546350"/>
              <a:gd name="T89" fmla="*/ 72365 h 1409701"/>
              <a:gd name="T90" fmla="*/ 493838 w 2546350"/>
              <a:gd name="T91" fmla="*/ 15875 h 1409701"/>
              <a:gd name="T92" fmla="*/ 2131399 w 2546350"/>
              <a:gd name="T93" fmla="*/ 28121 h 1409701"/>
              <a:gd name="T94" fmla="*/ 2230687 w 2546350"/>
              <a:gd name="T95" fmla="*/ 126773 h 1409701"/>
              <a:gd name="T96" fmla="*/ 2278638 w 2546350"/>
              <a:gd name="T97" fmla="*/ 268548 h 1409701"/>
              <a:gd name="T98" fmla="*/ 2303010 w 2546350"/>
              <a:gd name="T99" fmla="*/ 342808 h 1409701"/>
              <a:gd name="T100" fmla="*/ 2271717 w 2546350"/>
              <a:gd name="T101" fmla="*/ 401411 h 1409701"/>
              <a:gd name="T102" fmla="*/ 2206659 w 2546350"/>
              <a:gd name="T103" fmla="*/ 537936 h 1409701"/>
              <a:gd name="T104" fmla="*/ 2096263 w 2546350"/>
              <a:gd name="T105" fmla="*/ 618218 h 1409701"/>
              <a:gd name="T106" fmla="*/ 1962972 w 2546350"/>
              <a:gd name="T107" fmla="*/ 620259 h 1409701"/>
              <a:gd name="T108" fmla="*/ 1850763 w 2546350"/>
              <a:gd name="T109" fmla="*/ 543152 h 1409701"/>
              <a:gd name="T110" fmla="*/ 1783438 w 2546350"/>
              <a:gd name="T111" fmla="*/ 408895 h 1409701"/>
              <a:gd name="T112" fmla="*/ 1749644 w 2546350"/>
              <a:gd name="T113" fmla="*/ 354290 h 1409701"/>
              <a:gd name="T114" fmla="*/ 1770632 w 2546350"/>
              <a:gd name="T115" fmla="*/ 268288 h 1409701"/>
              <a:gd name="T116" fmla="*/ 1811774 w 2546350"/>
              <a:gd name="T117" fmla="*/ 145370 h 1409701"/>
              <a:gd name="T118" fmla="*/ 1905168 w 2546350"/>
              <a:gd name="T119" fmla="*/ 38100 h 1409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solidFill>
            <a:schemeClr val="accent1"/>
          </a:solidFill>
          <a:ln>
            <a:noFill/>
          </a:ln>
          <a:extLst/>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nvGrpSpPr>
          <p:cNvPr id="67" name="组合 66"/>
          <p:cNvGrpSpPr/>
          <p:nvPr/>
        </p:nvGrpSpPr>
        <p:grpSpPr>
          <a:xfrm>
            <a:off x="4610954" y="1711932"/>
            <a:ext cx="171676" cy="233908"/>
            <a:chOff x="10396538" y="461964"/>
            <a:chExt cx="165100" cy="282575"/>
          </a:xfrm>
          <a:solidFill>
            <a:schemeClr val="accent2"/>
          </a:solidFill>
        </p:grpSpPr>
        <p:sp>
          <p:nvSpPr>
            <p:cNvPr id="69" name="Freeform 30"/>
            <p:cNvSpPr>
              <a:spLocks/>
            </p:cNvSpPr>
            <p:nvPr/>
          </p:nvSpPr>
          <p:spPr bwMode="auto">
            <a:xfrm>
              <a:off x="10420351" y="461964"/>
              <a:ext cx="115888" cy="192088"/>
            </a:xfrm>
            <a:custGeom>
              <a:avLst/>
              <a:gdLst>
                <a:gd name="T0" fmla="*/ 0 w 101"/>
                <a:gd name="T1" fmla="*/ 121 h 167"/>
                <a:gd name="T2" fmla="*/ 50 w 101"/>
                <a:gd name="T3" fmla="*/ 167 h 167"/>
                <a:gd name="T4" fmla="*/ 101 w 101"/>
                <a:gd name="T5" fmla="*/ 121 h 167"/>
                <a:gd name="T6" fmla="*/ 101 w 101"/>
                <a:gd name="T7" fmla="*/ 46 h 167"/>
                <a:gd name="T8" fmla="*/ 50 w 101"/>
                <a:gd name="T9" fmla="*/ 0 h 167"/>
                <a:gd name="T10" fmla="*/ 0 w 101"/>
                <a:gd name="T11" fmla="*/ 46 h 167"/>
                <a:gd name="T12" fmla="*/ 0 w 101"/>
                <a:gd name="T13" fmla="*/ 48 h 167"/>
                <a:gd name="T14" fmla="*/ 0 w 101"/>
                <a:gd name="T15" fmla="*/ 118 h 167"/>
                <a:gd name="T16" fmla="*/ 0 w 101"/>
                <a:gd name="T17" fmla="*/ 12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67">
                  <a:moveTo>
                    <a:pt x="0" y="121"/>
                  </a:moveTo>
                  <a:cubicBezTo>
                    <a:pt x="0" y="147"/>
                    <a:pt x="22" y="167"/>
                    <a:pt x="50" y="167"/>
                  </a:cubicBezTo>
                  <a:cubicBezTo>
                    <a:pt x="78" y="167"/>
                    <a:pt x="101" y="147"/>
                    <a:pt x="101" y="121"/>
                  </a:cubicBezTo>
                  <a:cubicBezTo>
                    <a:pt x="101" y="46"/>
                    <a:pt x="101" y="46"/>
                    <a:pt x="101" y="46"/>
                  </a:cubicBezTo>
                  <a:cubicBezTo>
                    <a:pt x="101" y="20"/>
                    <a:pt x="78" y="0"/>
                    <a:pt x="50" y="0"/>
                  </a:cubicBezTo>
                  <a:cubicBezTo>
                    <a:pt x="22" y="0"/>
                    <a:pt x="0" y="20"/>
                    <a:pt x="0" y="46"/>
                  </a:cubicBezTo>
                  <a:cubicBezTo>
                    <a:pt x="0" y="47"/>
                    <a:pt x="0" y="47"/>
                    <a:pt x="0" y="48"/>
                  </a:cubicBezTo>
                  <a:cubicBezTo>
                    <a:pt x="0" y="118"/>
                    <a:pt x="0" y="118"/>
                    <a:pt x="0" y="118"/>
                  </a:cubicBezTo>
                  <a:cubicBezTo>
                    <a:pt x="0" y="119"/>
                    <a:pt x="0" y="120"/>
                    <a:pt x="0"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31"/>
            <p:cNvSpPr>
              <a:spLocks/>
            </p:cNvSpPr>
            <p:nvPr/>
          </p:nvSpPr>
          <p:spPr bwMode="auto">
            <a:xfrm>
              <a:off x="10396538" y="547689"/>
              <a:ext cx="165100" cy="196850"/>
            </a:xfrm>
            <a:custGeom>
              <a:avLst/>
              <a:gdLst>
                <a:gd name="T0" fmla="*/ 131 w 144"/>
                <a:gd name="T1" fmla="*/ 0 h 171"/>
                <a:gd name="T2" fmla="*/ 131 w 144"/>
                <a:gd name="T3" fmla="*/ 41 h 171"/>
                <a:gd name="T4" fmla="*/ 72 w 144"/>
                <a:gd name="T5" fmla="*/ 101 h 171"/>
                <a:gd name="T6" fmla="*/ 12 w 144"/>
                <a:gd name="T7" fmla="*/ 41 h 171"/>
                <a:gd name="T8" fmla="*/ 12 w 144"/>
                <a:gd name="T9" fmla="*/ 0 h 171"/>
                <a:gd name="T10" fmla="*/ 0 w 144"/>
                <a:gd name="T11" fmla="*/ 0 h 171"/>
                <a:gd name="T12" fmla="*/ 0 w 144"/>
                <a:gd name="T13" fmla="*/ 44 h 171"/>
                <a:gd name="T14" fmla="*/ 0 w 144"/>
                <a:gd name="T15" fmla="*/ 44 h 171"/>
                <a:gd name="T16" fmla="*/ 64 w 144"/>
                <a:gd name="T17" fmla="*/ 113 h 171"/>
                <a:gd name="T18" fmla="*/ 64 w 144"/>
                <a:gd name="T19" fmla="*/ 159 h 171"/>
                <a:gd name="T20" fmla="*/ 16 w 144"/>
                <a:gd name="T21" fmla="*/ 159 h 171"/>
                <a:gd name="T22" fmla="*/ 16 w 144"/>
                <a:gd name="T23" fmla="*/ 171 h 171"/>
                <a:gd name="T24" fmla="*/ 127 w 144"/>
                <a:gd name="T25" fmla="*/ 171 h 171"/>
                <a:gd name="T26" fmla="*/ 127 w 144"/>
                <a:gd name="T27" fmla="*/ 159 h 171"/>
                <a:gd name="T28" fmla="*/ 77 w 144"/>
                <a:gd name="T29" fmla="*/ 159 h 171"/>
                <a:gd name="T30" fmla="*/ 77 w 144"/>
                <a:gd name="T31" fmla="*/ 113 h 171"/>
                <a:gd name="T32" fmla="*/ 144 w 144"/>
                <a:gd name="T33" fmla="*/ 44 h 171"/>
                <a:gd name="T34" fmla="*/ 144 w 144"/>
                <a:gd name="T35" fmla="*/ 44 h 171"/>
                <a:gd name="T36" fmla="*/ 144 w 144"/>
                <a:gd name="T37" fmla="*/ 0 h 171"/>
                <a:gd name="T38" fmla="*/ 131 w 144"/>
                <a:gd name="T3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71">
                  <a:moveTo>
                    <a:pt x="131" y="0"/>
                  </a:moveTo>
                  <a:cubicBezTo>
                    <a:pt x="131" y="41"/>
                    <a:pt x="131" y="41"/>
                    <a:pt x="131" y="41"/>
                  </a:cubicBezTo>
                  <a:cubicBezTo>
                    <a:pt x="131" y="74"/>
                    <a:pt x="105" y="101"/>
                    <a:pt x="72" y="101"/>
                  </a:cubicBezTo>
                  <a:cubicBezTo>
                    <a:pt x="39" y="101"/>
                    <a:pt x="12" y="74"/>
                    <a:pt x="12" y="41"/>
                  </a:cubicBezTo>
                  <a:cubicBezTo>
                    <a:pt x="12" y="0"/>
                    <a:pt x="12" y="0"/>
                    <a:pt x="12" y="0"/>
                  </a:cubicBezTo>
                  <a:cubicBezTo>
                    <a:pt x="0" y="0"/>
                    <a:pt x="0" y="0"/>
                    <a:pt x="0" y="0"/>
                  </a:cubicBezTo>
                  <a:cubicBezTo>
                    <a:pt x="0" y="44"/>
                    <a:pt x="0" y="44"/>
                    <a:pt x="0" y="44"/>
                  </a:cubicBezTo>
                  <a:cubicBezTo>
                    <a:pt x="0" y="44"/>
                    <a:pt x="0" y="44"/>
                    <a:pt x="0" y="44"/>
                  </a:cubicBezTo>
                  <a:cubicBezTo>
                    <a:pt x="1" y="80"/>
                    <a:pt x="29" y="109"/>
                    <a:pt x="64" y="113"/>
                  </a:cubicBezTo>
                  <a:cubicBezTo>
                    <a:pt x="64" y="159"/>
                    <a:pt x="64" y="159"/>
                    <a:pt x="64" y="159"/>
                  </a:cubicBezTo>
                  <a:cubicBezTo>
                    <a:pt x="16" y="159"/>
                    <a:pt x="16" y="159"/>
                    <a:pt x="16" y="159"/>
                  </a:cubicBezTo>
                  <a:cubicBezTo>
                    <a:pt x="16" y="171"/>
                    <a:pt x="16" y="171"/>
                    <a:pt x="16" y="171"/>
                  </a:cubicBezTo>
                  <a:cubicBezTo>
                    <a:pt x="127" y="171"/>
                    <a:pt x="127" y="171"/>
                    <a:pt x="127" y="171"/>
                  </a:cubicBezTo>
                  <a:cubicBezTo>
                    <a:pt x="127" y="159"/>
                    <a:pt x="127" y="159"/>
                    <a:pt x="127" y="159"/>
                  </a:cubicBezTo>
                  <a:cubicBezTo>
                    <a:pt x="77" y="159"/>
                    <a:pt x="77" y="159"/>
                    <a:pt x="77" y="159"/>
                  </a:cubicBezTo>
                  <a:cubicBezTo>
                    <a:pt x="77" y="113"/>
                    <a:pt x="77" y="113"/>
                    <a:pt x="77" y="113"/>
                  </a:cubicBezTo>
                  <a:cubicBezTo>
                    <a:pt x="113" y="111"/>
                    <a:pt x="143" y="81"/>
                    <a:pt x="144" y="44"/>
                  </a:cubicBezTo>
                  <a:cubicBezTo>
                    <a:pt x="144" y="44"/>
                    <a:pt x="144" y="44"/>
                    <a:pt x="144" y="44"/>
                  </a:cubicBezTo>
                  <a:cubicBezTo>
                    <a:pt x="144" y="0"/>
                    <a:pt x="144" y="0"/>
                    <a:pt x="144" y="0"/>
                  </a:cubicBezTo>
                  <a:lnTo>
                    <a:pt x="1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8"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9"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279643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700" fill="hold"/>
                                        <p:tgtEl>
                                          <p:spTgt spid="28"/>
                                        </p:tgtEl>
                                        <p:attrNameLst>
                                          <p:attrName>ppt_w</p:attrName>
                                        </p:attrNameLst>
                                      </p:cBhvr>
                                      <p:tavLst>
                                        <p:tav tm="0">
                                          <p:val>
                                            <p:strVal val="#ppt_w*0.70"/>
                                          </p:val>
                                        </p:tav>
                                        <p:tav tm="100000">
                                          <p:val>
                                            <p:strVal val="#ppt_w"/>
                                          </p:val>
                                        </p:tav>
                                      </p:tavLst>
                                    </p:anim>
                                    <p:anim calcmode="lin" valueType="num">
                                      <p:cBhvr>
                                        <p:cTn id="8" dur="700" fill="hold"/>
                                        <p:tgtEl>
                                          <p:spTgt spid="28"/>
                                        </p:tgtEl>
                                        <p:attrNameLst>
                                          <p:attrName>ppt_h</p:attrName>
                                        </p:attrNameLst>
                                      </p:cBhvr>
                                      <p:tavLst>
                                        <p:tav tm="0">
                                          <p:val>
                                            <p:strVal val="#ppt_h"/>
                                          </p:val>
                                        </p:tav>
                                        <p:tav tm="100000">
                                          <p:val>
                                            <p:strVal val="#ppt_h"/>
                                          </p:val>
                                        </p:tav>
                                      </p:tavLst>
                                    </p:anim>
                                    <p:animEffect transition="in" filter="fade">
                                      <p:cBhvr>
                                        <p:cTn id="9" dur="700"/>
                                        <p:tgtEl>
                                          <p:spTgt spid="28"/>
                                        </p:tgtEl>
                                      </p:cBhvr>
                                    </p:animEffect>
                                  </p:childTnLst>
                                </p:cTn>
                              </p:par>
                            </p:childTnLst>
                          </p:cTn>
                        </p:par>
                        <p:par>
                          <p:cTn id="10" fill="hold">
                            <p:stCondLst>
                              <p:cond delay="7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750"/>
                                        <p:tgtEl>
                                          <p:spTgt spid="19"/>
                                        </p:tgtEl>
                                      </p:cBhvr>
                                    </p:animEffect>
                                  </p:childTnLst>
                                </p:cTn>
                              </p:par>
                              <p:par>
                                <p:cTn id="14" presetID="63" presetClass="path" presetSubtype="0" decel="50000" fill="hold" grpId="1" nodeType="withEffect">
                                  <p:stCondLst>
                                    <p:cond delay="0"/>
                                  </p:stCondLst>
                                  <p:childTnLst>
                                    <p:animMotion origin="layout" path="M 0.01523 -3.7037E-6 L -0.10885 -3.7037E-6 " pathEditMode="relative" rAng="0" ptsTypes="AA">
                                      <p:cBhvr>
                                        <p:cTn id="15" dur="750" spd="-100000" fill="hold"/>
                                        <p:tgtEl>
                                          <p:spTgt spid="19"/>
                                        </p:tgtEl>
                                        <p:attrNameLst>
                                          <p:attrName>ppt_x</p:attrName>
                                          <p:attrName>ppt_y</p:attrName>
                                        </p:attrNameLst>
                                      </p:cBhvr>
                                      <p:rCtr x="-6211" y="0"/>
                                    </p:animMotion>
                                  </p:childTnLst>
                                </p:cTn>
                              </p:par>
                              <p:par>
                                <p:cTn id="16" presetID="35" presetClass="path" presetSubtype="0" accel="50000" decel="50000" fill="hold" grpId="2" nodeType="withEffect">
                                  <p:stCondLst>
                                    <p:cond delay="750"/>
                                  </p:stCondLst>
                                  <p:childTnLst>
                                    <p:animMotion origin="layout" path="M 0.01601 -3.7037E-6 L 8.33333E-7 -3.7037E-6 " pathEditMode="relative" rAng="0" ptsTypes="AA">
                                      <p:cBhvr>
                                        <p:cTn id="17" dur="750" fill="hold"/>
                                        <p:tgtEl>
                                          <p:spTgt spid="19"/>
                                        </p:tgtEl>
                                        <p:attrNameLst>
                                          <p:attrName>ppt_x</p:attrName>
                                          <p:attrName>ppt_y</p:attrName>
                                        </p:attrNameLst>
                                      </p:cBhvr>
                                      <p:rCtr x="-807" y="0"/>
                                    </p:animMotion>
                                  </p:childTnLst>
                                </p:cTn>
                              </p:par>
                              <p:par>
                                <p:cTn id="18" presetID="10" presetClass="entr" presetSubtype="0" fill="hold" grpId="0" nodeType="withEffect">
                                  <p:stCondLst>
                                    <p:cond delay="7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750"/>
                                        <p:tgtEl>
                                          <p:spTgt spid="22"/>
                                        </p:tgtEl>
                                      </p:cBhvr>
                                    </p:animEffect>
                                  </p:childTnLst>
                                </p:cTn>
                              </p:par>
                              <p:par>
                                <p:cTn id="24" presetID="63" presetClass="path" presetSubtype="0" decel="50000" fill="hold" grpId="1" nodeType="withEffect">
                                  <p:stCondLst>
                                    <p:cond delay="0"/>
                                  </p:stCondLst>
                                  <p:childTnLst>
                                    <p:animMotion origin="layout" path="M -0.00278 2.34568E-6 L 0.1125 -0.00741 " pathEditMode="relative" rAng="0" ptsTypes="AA">
                                      <p:cBhvr>
                                        <p:cTn id="25" dur="750" spd="-100000" fill="hold"/>
                                        <p:tgtEl>
                                          <p:spTgt spid="22"/>
                                        </p:tgtEl>
                                        <p:attrNameLst>
                                          <p:attrName>ppt_x</p:attrName>
                                          <p:attrName>ppt_y</p:attrName>
                                        </p:attrNameLst>
                                      </p:cBhvr>
                                      <p:rCtr x="5764" y="-370"/>
                                    </p:animMotion>
                                  </p:childTnLst>
                                </p:cTn>
                              </p:par>
                              <p:par>
                                <p:cTn id="26" presetID="35" presetClass="path" presetSubtype="0" accel="50000" decel="50000" fill="hold" grpId="2" nodeType="withEffect">
                                  <p:stCondLst>
                                    <p:cond delay="750"/>
                                  </p:stCondLst>
                                  <p:childTnLst>
                                    <p:animMotion origin="layout" path="M -0.0026 2.34568E-6 L 0.00504 -0.00062 " pathEditMode="relative" rAng="0" ptsTypes="AA">
                                      <p:cBhvr>
                                        <p:cTn id="27" dur="750" fill="hold"/>
                                        <p:tgtEl>
                                          <p:spTgt spid="22"/>
                                        </p:tgtEl>
                                        <p:attrNameLst>
                                          <p:attrName>ppt_x</p:attrName>
                                          <p:attrName>ppt_y</p:attrName>
                                        </p:attrNameLst>
                                      </p:cBhvr>
                                      <p:rCtr x="382" y="-31"/>
                                    </p:animMotion>
                                  </p:childTnLst>
                                </p:cTn>
                              </p:par>
                            </p:childTnLst>
                          </p:cTn>
                        </p:par>
                        <p:par>
                          <p:cTn id="28" fill="hold">
                            <p:stCondLst>
                              <p:cond delay="22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1000"/>
                                        <p:tgtEl>
                                          <p:spTgt spid="6"/>
                                        </p:tgtEl>
                                      </p:cBhvr>
                                    </p:animEffect>
                                  </p:childTnLst>
                                </p:cTn>
                              </p:par>
                              <p:par>
                                <p:cTn id="32" presetID="10" presetClass="entr" presetSubtype="0" fill="hold" grpId="0" nodeType="withEffect">
                                  <p:stCondLst>
                                    <p:cond delay="125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3950"/>
                            </p:stCondLst>
                            <p:childTnLst>
                              <p:par>
                                <p:cTn id="36" presetID="10" presetClass="entr" presetSubtype="0" fill="hold" grpId="1"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par>
                                <p:cTn id="39" presetID="44" presetClass="path" presetSubtype="0" accel="50000" decel="50000" fill="hold" grpId="0" nodeType="withEffect">
                                  <p:stCondLst>
                                    <p:cond delay="0"/>
                                  </p:stCondLst>
                                  <p:childTnLst>
                                    <p:animMotion origin="layout" path="M 0.05399 0.21914 C 0.05069 0.19969 0.04792 0.1463 0.03455 0.10185 C 0.02118 0.05741 0.00989 0.02284 0.00104 0.00494 " pathEditMode="relative" rAng="0" ptsTypes="ssf">
                                      <p:cBhvr>
                                        <p:cTn id="40" dur="1500" fill="hold"/>
                                        <p:tgtEl>
                                          <p:spTgt spid="5"/>
                                        </p:tgtEl>
                                        <p:attrNameLst>
                                          <p:attrName>ppt_x</p:attrName>
                                          <p:attrName>ppt_y</p:attrName>
                                        </p:attrNameLst>
                                      </p:cBhvr>
                                      <p:rCtr x="-2656" y="-10710"/>
                                    </p:animMotion>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44" presetClass="path" presetSubtype="0" accel="50000" decel="50000" fill="hold" grpId="1" nodeType="withEffect">
                                  <p:stCondLst>
                                    <p:cond delay="0"/>
                                  </p:stCondLst>
                                  <p:childTnLst>
                                    <p:animMotion origin="layout" path="M 0.0533 -0.21389 C 0.05278 -0.18796 0.04462 -0.13364 0.03611 -0.09784 C 0.0276 -0.06204 0.01163 -0.01759 0.00243 6.17284E-7 " pathEditMode="relative" rAng="0" ptsTypes="sss">
                                      <p:cBhvr>
                                        <p:cTn id="45" dur="1500" fill="hold"/>
                                        <p:tgtEl>
                                          <p:spTgt spid="26"/>
                                        </p:tgtEl>
                                        <p:attrNameLst>
                                          <p:attrName>ppt_x</p:attrName>
                                          <p:attrName>ppt_y</p:attrName>
                                        </p:attrNameLst>
                                      </p:cBhvr>
                                      <p:rCtr x="-2552" y="10679"/>
                                    </p:animMotion>
                                  </p:childTnLst>
                                </p:cTn>
                              </p:par>
                              <p:par>
                                <p:cTn id="46" presetID="53" presetClass="entr" presetSubtype="16" fill="hold" nodeType="withEffect">
                                  <p:stCondLst>
                                    <p:cond delay="300"/>
                                  </p:stCondLst>
                                  <p:childTnLst>
                                    <p:set>
                                      <p:cBhvr>
                                        <p:cTn id="47" dur="1" fill="hold">
                                          <p:stCondLst>
                                            <p:cond delay="0"/>
                                          </p:stCondLst>
                                        </p:cTn>
                                        <p:tgtEl>
                                          <p:spTgt spid="67"/>
                                        </p:tgtEl>
                                        <p:attrNameLst>
                                          <p:attrName>style.visibility</p:attrName>
                                        </p:attrNameLst>
                                      </p:cBhvr>
                                      <p:to>
                                        <p:strVal val="visible"/>
                                      </p:to>
                                    </p:set>
                                    <p:anim calcmode="lin" valueType="num">
                                      <p:cBhvr>
                                        <p:cTn id="48" dur="500" fill="hold"/>
                                        <p:tgtEl>
                                          <p:spTgt spid="67"/>
                                        </p:tgtEl>
                                        <p:attrNameLst>
                                          <p:attrName>ppt_w</p:attrName>
                                        </p:attrNameLst>
                                      </p:cBhvr>
                                      <p:tavLst>
                                        <p:tav tm="0">
                                          <p:val>
                                            <p:fltVal val="0"/>
                                          </p:val>
                                        </p:tav>
                                        <p:tav tm="100000">
                                          <p:val>
                                            <p:strVal val="#ppt_w"/>
                                          </p:val>
                                        </p:tav>
                                      </p:tavLst>
                                    </p:anim>
                                    <p:anim calcmode="lin" valueType="num">
                                      <p:cBhvr>
                                        <p:cTn id="49" dur="500" fill="hold"/>
                                        <p:tgtEl>
                                          <p:spTgt spid="67"/>
                                        </p:tgtEl>
                                        <p:attrNameLst>
                                          <p:attrName>ppt_h</p:attrName>
                                        </p:attrNameLst>
                                      </p:cBhvr>
                                      <p:tavLst>
                                        <p:tav tm="0">
                                          <p:val>
                                            <p:fltVal val="0"/>
                                          </p:val>
                                        </p:tav>
                                        <p:tav tm="100000">
                                          <p:val>
                                            <p:strVal val="#ppt_h"/>
                                          </p:val>
                                        </p:tav>
                                      </p:tavLst>
                                    </p:anim>
                                    <p:animEffect transition="in" filter="fade">
                                      <p:cBhvr>
                                        <p:cTn id="50" dur="500"/>
                                        <p:tgtEl>
                                          <p:spTgt spid="67"/>
                                        </p:tgtEl>
                                      </p:cBhvr>
                                    </p:animEffect>
                                  </p:childTnLst>
                                </p:cTn>
                              </p:par>
                              <p:par>
                                <p:cTn id="51" presetID="53" presetClass="entr" presetSubtype="16" fill="hold" grpId="0" nodeType="withEffect">
                                  <p:stCondLst>
                                    <p:cond delay="300"/>
                                  </p:stCondLst>
                                  <p:childTnLst>
                                    <p:set>
                                      <p:cBhvr>
                                        <p:cTn id="52" dur="1" fill="hold">
                                          <p:stCondLst>
                                            <p:cond delay="0"/>
                                          </p:stCondLst>
                                        </p:cTn>
                                        <p:tgtEl>
                                          <p:spTgt spid="58"/>
                                        </p:tgtEl>
                                        <p:attrNameLst>
                                          <p:attrName>style.visibility</p:attrName>
                                        </p:attrNameLst>
                                      </p:cBhvr>
                                      <p:to>
                                        <p:strVal val="visible"/>
                                      </p:to>
                                    </p:set>
                                    <p:anim calcmode="lin" valueType="num">
                                      <p:cBhvr>
                                        <p:cTn id="53" dur="500" fill="hold"/>
                                        <p:tgtEl>
                                          <p:spTgt spid="58"/>
                                        </p:tgtEl>
                                        <p:attrNameLst>
                                          <p:attrName>ppt_w</p:attrName>
                                        </p:attrNameLst>
                                      </p:cBhvr>
                                      <p:tavLst>
                                        <p:tav tm="0">
                                          <p:val>
                                            <p:fltVal val="0"/>
                                          </p:val>
                                        </p:tav>
                                        <p:tav tm="100000">
                                          <p:val>
                                            <p:strVal val="#ppt_w"/>
                                          </p:val>
                                        </p:tav>
                                      </p:tavLst>
                                    </p:anim>
                                    <p:anim calcmode="lin" valueType="num">
                                      <p:cBhvr>
                                        <p:cTn id="54" dur="500" fill="hold"/>
                                        <p:tgtEl>
                                          <p:spTgt spid="58"/>
                                        </p:tgtEl>
                                        <p:attrNameLst>
                                          <p:attrName>ppt_h</p:attrName>
                                        </p:attrNameLst>
                                      </p:cBhvr>
                                      <p:tavLst>
                                        <p:tav tm="0">
                                          <p:val>
                                            <p:fltVal val="0"/>
                                          </p:val>
                                        </p:tav>
                                        <p:tav tm="100000">
                                          <p:val>
                                            <p:strVal val="#ppt_h"/>
                                          </p:val>
                                        </p:tav>
                                      </p:tavLst>
                                    </p:anim>
                                    <p:animEffect transition="in" filter="fade">
                                      <p:cBhvr>
                                        <p:cTn id="55" dur="500"/>
                                        <p:tgtEl>
                                          <p:spTgt spid="58"/>
                                        </p:tgtEl>
                                      </p:cBhvr>
                                    </p:animEffect>
                                  </p:childTnLst>
                                </p:cTn>
                              </p:par>
                              <p:par>
                                <p:cTn id="56" presetID="53" presetClass="entr" presetSubtype="16" fill="hold" grpId="0" nodeType="withEffect">
                                  <p:stCondLst>
                                    <p:cond delay="30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par>
                                <p:cTn id="61" presetID="22" presetClass="entr" presetSubtype="8" fill="hold" nodeType="withEffect">
                                  <p:stCondLst>
                                    <p:cond delay="800"/>
                                  </p:stCondLst>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par>
                                <p:cTn id="64" presetID="22" presetClass="entr" presetSubtype="8" fill="hold" nodeType="withEffect">
                                  <p:stCondLst>
                                    <p:cond delay="800"/>
                                  </p:stCondLst>
                                  <p:childTnLst>
                                    <p:set>
                                      <p:cBhvr>
                                        <p:cTn id="65" dur="1" fill="hold">
                                          <p:stCondLst>
                                            <p:cond delay="0"/>
                                          </p:stCondLst>
                                        </p:cTn>
                                        <p:tgtEl>
                                          <p:spTgt spid="8"/>
                                        </p:tgtEl>
                                        <p:attrNameLst>
                                          <p:attrName>style.visibility</p:attrName>
                                        </p:attrNameLst>
                                      </p:cBhvr>
                                      <p:to>
                                        <p:strVal val="visible"/>
                                      </p:to>
                                    </p:set>
                                    <p:animEffect transition="in" filter="wipe(left)">
                                      <p:cBhvr>
                                        <p:cTn id="66" dur="500"/>
                                        <p:tgtEl>
                                          <p:spTgt spid="8"/>
                                        </p:tgtEl>
                                      </p:cBhvr>
                                    </p:animEffect>
                                  </p:childTnLst>
                                </p:cTn>
                              </p:par>
                              <p:par>
                                <p:cTn id="67" presetID="22" presetClass="entr" presetSubtype="8" fill="hold" nodeType="withEffect">
                                  <p:stCondLst>
                                    <p:cond delay="800"/>
                                  </p:stCondLst>
                                  <p:childTnLst>
                                    <p:set>
                                      <p:cBhvr>
                                        <p:cTn id="68" dur="1" fill="hold">
                                          <p:stCondLst>
                                            <p:cond delay="0"/>
                                          </p:stCondLst>
                                        </p:cTn>
                                        <p:tgtEl>
                                          <p:spTgt spid="9"/>
                                        </p:tgtEl>
                                        <p:attrNameLst>
                                          <p:attrName>style.visibility</p:attrName>
                                        </p:attrNameLst>
                                      </p:cBhvr>
                                      <p:to>
                                        <p:strVal val="visible"/>
                                      </p:to>
                                    </p:set>
                                    <p:animEffect transition="in" filter="wipe(left)">
                                      <p:cBhvr>
                                        <p:cTn id="6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5" grpId="1" animBg="1"/>
      <p:bldP spid="19" grpId="0" animBg="1"/>
      <p:bldP spid="19" grpId="1" animBg="1"/>
      <p:bldP spid="19" grpId="2" animBg="1"/>
      <p:bldP spid="20" grpId="0" animBg="1"/>
      <p:bldP spid="22" grpId="0" animBg="1"/>
      <p:bldP spid="22" grpId="1" animBg="1"/>
      <p:bldP spid="22" grpId="2" animBg="1"/>
      <p:bldP spid="26" grpId="0" animBg="1"/>
      <p:bldP spid="26" grpId="1" animBg="1"/>
      <p:bldP spid="56" grpId="0" animBg="1"/>
      <p:bldP spid="25" grpId="0" animBg="1"/>
      <p:bldP spid="58"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1965631" y="1509064"/>
            <a:ext cx="4959764" cy="1086256"/>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461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4" name="组合 3"/>
          <p:cNvGrpSpPr/>
          <p:nvPr/>
        </p:nvGrpSpPr>
        <p:grpSpPr>
          <a:xfrm>
            <a:off x="3151521" y="1596387"/>
            <a:ext cx="2547545" cy="945592"/>
            <a:chOff x="3151521" y="1596387"/>
            <a:chExt cx="2547545" cy="945592"/>
          </a:xfrm>
        </p:grpSpPr>
        <p:sp>
          <p:nvSpPr>
            <p:cNvPr id="58" name="TextBox 57"/>
            <p:cNvSpPr txBox="1"/>
            <p:nvPr/>
          </p:nvSpPr>
          <p:spPr>
            <a:xfrm>
              <a:off x="3151521" y="1596387"/>
              <a:ext cx="766078" cy="261610"/>
            </a:xfrm>
            <a:prstGeom prst="rect">
              <a:avLst/>
            </a:prstGeom>
            <a:noFill/>
          </p:spPr>
          <p:txBody>
            <a:bodyPr wrap="square" rtlCol="0">
              <a:spAutoFit/>
            </a:bodyPr>
            <a:lstStyle/>
            <a:p>
              <a:r>
                <a:rPr lang="zh-CN" altLang="en-US" sz="1100" dirty="0" smtClean="0">
                  <a:solidFill>
                    <a:srgbClr val="0099FF"/>
                  </a:solidFill>
                  <a:latin typeface="微软雅黑" panose="020B0503020204020204" pitchFamily="34" charset="-122"/>
                  <a:ea typeface="微软雅黑" panose="020B0503020204020204" pitchFamily="34" charset="-122"/>
                </a:rPr>
                <a:t>添加标题</a:t>
              </a:r>
              <a:endParaRPr lang="zh-CN" altLang="en-US" sz="1100" dirty="0">
                <a:solidFill>
                  <a:srgbClr val="0099FF"/>
                </a:solidFill>
                <a:latin typeface="微软雅黑" panose="020B0503020204020204" pitchFamily="34" charset="-122"/>
                <a:ea typeface="微软雅黑" panose="020B0503020204020204" pitchFamily="34" charset="-122"/>
              </a:endParaRPr>
            </a:p>
          </p:txBody>
        </p:sp>
        <p:sp>
          <p:nvSpPr>
            <p:cNvPr id="59" name="矩形 58"/>
            <p:cNvSpPr/>
            <p:nvPr/>
          </p:nvSpPr>
          <p:spPr>
            <a:xfrm>
              <a:off x="3177991" y="1838068"/>
              <a:ext cx="2521075" cy="703911"/>
            </a:xfrm>
            <a:prstGeom prst="rect">
              <a:avLst/>
            </a:prstGeom>
          </p:spPr>
          <p:txBody>
            <a:bodyPr wrap="square" lIns="68580" tIns="34290" rIns="68580" bIns="34290">
              <a:spAutoFit/>
            </a:bodyPr>
            <a:lstStyle/>
            <a:p>
              <a:pPr>
                <a:lnSpc>
                  <a:spcPct val="120000"/>
                </a:lnSpc>
              </a:pPr>
              <a:r>
                <a:rPr lang="en-US" altLang="zh-CN" sz="700" dirty="0">
                  <a:solidFill>
                    <a:schemeClr val="tx1">
                      <a:lumMod val="75000"/>
                      <a:lumOff val="25000"/>
                    </a:schemeClr>
                  </a:solidFill>
                </a:rPr>
                <a:t>Experience as reference to your, as prudence as your brother and hope as your sentry. Four short </a:t>
              </a:r>
              <a:r>
                <a:rPr lang="en-US" altLang="zh-CN" sz="700" dirty="0" err="1">
                  <a:solidFill>
                    <a:schemeClr val="tx1">
                      <a:lumMod val="75000"/>
                      <a:lumOff val="25000"/>
                    </a:schemeClr>
                  </a:solidFill>
                </a:rPr>
                <a:t>toExperience</a:t>
              </a:r>
              <a:r>
                <a:rPr lang="en-US" altLang="zh-CN" sz="700" dirty="0">
                  <a:solidFill>
                    <a:schemeClr val="tx1">
                      <a:lumMod val="75000"/>
                      <a:lumOff val="25000"/>
                    </a:schemeClr>
                  </a:solidFill>
                </a:rPr>
                <a:t> as reference to your, as prudence as your brother and hope as your sentry. Four short to</a:t>
              </a:r>
            </a:p>
            <a:p>
              <a:pPr>
                <a:lnSpc>
                  <a:spcPct val="120000"/>
                </a:lnSpc>
              </a:pPr>
              <a:endParaRPr lang="en-US" altLang="zh-CN" sz="700" dirty="0">
                <a:solidFill>
                  <a:schemeClr val="tx1">
                    <a:lumMod val="75000"/>
                    <a:lumOff val="25000"/>
                  </a:schemeClr>
                </a:solidFill>
              </a:endParaRPr>
            </a:p>
          </p:txBody>
        </p:sp>
      </p:grpSp>
      <p:sp>
        <p:nvSpPr>
          <p:cNvPr id="38" name="圆角矩形 37"/>
          <p:cNvSpPr/>
          <p:nvPr/>
        </p:nvSpPr>
        <p:spPr>
          <a:xfrm>
            <a:off x="2604428" y="3179321"/>
            <a:ext cx="4526586" cy="1051905"/>
          </a:xfrm>
          <a:prstGeom prst="roundRect">
            <a:avLst>
              <a:gd name="adj" fmla="val 2268"/>
            </a:avLst>
          </a:prstGeom>
          <a:gradFill flip="none" rotWithShape="1">
            <a:gsLst>
              <a:gs pos="0">
                <a:schemeClr val="bg1"/>
              </a:gs>
              <a:gs pos="36000">
                <a:schemeClr val="bg1"/>
              </a:gs>
              <a:gs pos="100000">
                <a:schemeClr val="bg1">
                  <a:lumMod val="95000"/>
                </a:schemeClr>
              </a:gs>
            </a:gsLst>
            <a:lin ang="13500000" scaled="1"/>
            <a:tileRect/>
          </a:gradFill>
          <a:ln w="19050">
            <a:solidFill>
              <a:schemeClr val="bg1"/>
            </a:solidFill>
          </a:ln>
          <a:effectLst>
            <a:outerShdw blurRad="419100" dist="5461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39" name="圆角矩形 38"/>
          <p:cNvSpPr/>
          <p:nvPr/>
        </p:nvSpPr>
        <p:spPr bwMode="auto">
          <a:xfrm>
            <a:off x="6120257" y="2996604"/>
            <a:ext cx="1473117" cy="1470660"/>
          </a:xfrm>
          <a:prstGeom prst="roundRect">
            <a:avLst/>
          </a:prstGeom>
          <a:gradFill flip="none" rotWithShape="1">
            <a:gsLst>
              <a:gs pos="0">
                <a:schemeClr val="bg1"/>
              </a:gs>
              <a:gs pos="36000">
                <a:schemeClr val="bg1"/>
              </a:gs>
              <a:gs pos="100000">
                <a:srgbClr val="C7C7C7">
                  <a:lumMod val="60000"/>
                  <a:lumOff val="40000"/>
                </a:srgbClr>
              </a:gs>
            </a:gsLst>
            <a:lin ang="13500000" scaled="1"/>
            <a:tileRect/>
          </a:gradFill>
          <a:ln w="12700">
            <a:solidFill>
              <a:schemeClr val="bg1"/>
            </a:solidFill>
          </a:ln>
          <a:effectLst>
            <a:outerShdw blurRad="419100" dist="520700" dir="2520000" sx="90000" sy="90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0" name="圆角矩形 39"/>
          <p:cNvSpPr/>
          <p:nvPr/>
        </p:nvSpPr>
        <p:spPr bwMode="auto">
          <a:xfrm>
            <a:off x="6183604" y="3044556"/>
            <a:ext cx="1346422" cy="1380228"/>
          </a:xfrm>
          <a:prstGeom prst="roundRect">
            <a:avLst/>
          </a:prstGeom>
          <a:blipFill>
            <a:blip r:embed="rId2" cstate="screen">
              <a:extLst>
                <a:ext uri="{28A0092B-C50C-407E-A947-70E740481C1C}">
                  <a14:useLocalDpi xmlns:a14="http://schemas.microsoft.com/office/drawing/2010/main"/>
                </a:ext>
              </a:extLst>
            </a:blip>
            <a:stretch>
              <a:fillRect/>
            </a:stretch>
          </a:blip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1" name="圆角矩形 40"/>
          <p:cNvSpPr/>
          <p:nvPr/>
        </p:nvSpPr>
        <p:spPr bwMode="auto">
          <a:xfrm>
            <a:off x="1454982" y="1315990"/>
            <a:ext cx="1473117" cy="1470660"/>
          </a:xfrm>
          <a:prstGeom prst="roundRect">
            <a:avLst/>
          </a:prstGeom>
          <a:gradFill flip="none" rotWithShape="1">
            <a:gsLst>
              <a:gs pos="0">
                <a:schemeClr val="bg1"/>
              </a:gs>
              <a:gs pos="36000">
                <a:schemeClr val="bg1"/>
              </a:gs>
              <a:gs pos="100000">
                <a:srgbClr val="C7C7C7">
                  <a:lumMod val="60000"/>
                  <a:lumOff val="40000"/>
                </a:srgbClr>
              </a:gs>
            </a:gsLst>
            <a:lin ang="13500000" scaled="1"/>
            <a:tileRect/>
          </a:gradFill>
          <a:ln w="12700">
            <a:solidFill>
              <a:schemeClr val="bg1"/>
            </a:solidFill>
          </a:ln>
          <a:effectLst>
            <a:outerShdw blurRad="419100" dist="520700" dir="2520000" sx="90000" sy="90000" algn="tl" rotWithShape="0">
              <a:schemeClr val="tx1">
                <a:lumMod val="50000"/>
                <a:lumOff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2" name="圆角矩形 41"/>
          <p:cNvSpPr/>
          <p:nvPr/>
        </p:nvSpPr>
        <p:spPr bwMode="auto">
          <a:xfrm>
            <a:off x="1518329" y="1363942"/>
            <a:ext cx="1346422" cy="1380228"/>
          </a:xfrm>
          <a:prstGeom prst="roundRect">
            <a:avLst/>
          </a:prstGeom>
          <a:blipFill>
            <a:blip r:embed="rId3" cstate="screen">
              <a:extLst>
                <a:ext uri="{28A0092B-C50C-407E-A947-70E740481C1C}">
                  <a14:useLocalDpi xmlns:a14="http://schemas.microsoft.com/office/drawing/2010/main"/>
                </a:ext>
              </a:extLst>
            </a:blip>
            <a:stretch>
              <a:fillRect/>
            </a:stretch>
          </a:blip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nvGrpSpPr>
          <p:cNvPr id="5" name="组合 4"/>
          <p:cNvGrpSpPr/>
          <p:nvPr/>
        </p:nvGrpSpPr>
        <p:grpSpPr>
          <a:xfrm>
            <a:off x="3366078" y="3237928"/>
            <a:ext cx="2554922" cy="945592"/>
            <a:chOff x="3366078" y="3237928"/>
            <a:chExt cx="2554922" cy="945592"/>
          </a:xfrm>
        </p:grpSpPr>
        <p:sp>
          <p:nvSpPr>
            <p:cNvPr id="44" name="TextBox 43"/>
            <p:cNvSpPr txBox="1"/>
            <p:nvPr/>
          </p:nvSpPr>
          <p:spPr>
            <a:xfrm>
              <a:off x="5154922" y="3237928"/>
              <a:ext cx="766078" cy="261610"/>
            </a:xfrm>
            <a:prstGeom prst="rect">
              <a:avLst/>
            </a:prstGeom>
            <a:noFill/>
          </p:spPr>
          <p:txBody>
            <a:bodyPr wrap="square" rtlCol="0">
              <a:spAutoFit/>
            </a:bodyPr>
            <a:lstStyle/>
            <a:p>
              <a:r>
                <a:rPr lang="zh-CN" altLang="en-US" sz="1100" dirty="0" smtClean="0">
                  <a:solidFill>
                    <a:srgbClr val="0099FF"/>
                  </a:solidFill>
                  <a:latin typeface="微软雅黑" panose="020B0503020204020204" pitchFamily="34" charset="-122"/>
                  <a:ea typeface="微软雅黑" panose="020B0503020204020204" pitchFamily="34" charset="-122"/>
                </a:rPr>
                <a:t>添加标题</a:t>
              </a:r>
              <a:endParaRPr lang="zh-CN" altLang="en-US" sz="1100" dirty="0">
                <a:solidFill>
                  <a:srgbClr val="0099FF"/>
                </a:solidFill>
                <a:latin typeface="微软雅黑" panose="020B0503020204020204" pitchFamily="34" charset="-122"/>
                <a:ea typeface="微软雅黑" panose="020B0503020204020204" pitchFamily="34" charset="-122"/>
              </a:endParaRPr>
            </a:p>
          </p:txBody>
        </p:sp>
        <p:sp>
          <p:nvSpPr>
            <p:cNvPr id="45" name="矩形 44"/>
            <p:cNvSpPr/>
            <p:nvPr/>
          </p:nvSpPr>
          <p:spPr>
            <a:xfrm>
              <a:off x="3366078" y="3479609"/>
              <a:ext cx="2521075" cy="703911"/>
            </a:xfrm>
            <a:prstGeom prst="rect">
              <a:avLst/>
            </a:prstGeom>
          </p:spPr>
          <p:txBody>
            <a:bodyPr wrap="square" lIns="68580" tIns="34290" rIns="68580" bIns="34290">
              <a:spAutoFit/>
            </a:bodyPr>
            <a:lstStyle/>
            <a:p>
              <a:pPr algn="r">
                <a:lnSpc>
                  <a:spcPct val="120000"/>
                </a:lnSpc>
              </a:pPr>
              <a:r>
                <a:rPr lang="en-US" altLang="zh-CN" sz="700" dirty="0">
                  <a:solidFill>
                    <a:schemeClr val="tx1">
                      <a:lumMod val="75000"/>
                      <a:lumOff val="25000"/>
                    </a:schemeClr>
                  </a:solidFill>
                </a:rPr>
                <a:t>Experience as reference to your, as prudence as your brother and hope as your sentry. Four short </a:t>
              </a:r>
              <a:r>
                <a:rPr lang="en-US" altLang="zh-CN" sz="700" dirty="0" err="1">
                  <a:solidFill>
                    <a:schemeClr val="tx1">
                      <a:lumMod val="75000"/>
                      <a:lumOff val="25000"/>
                    </a:schemeClr>
                  </a:solidFill>
                </a:rPr>
                <a:t>toExperience</a:t>
              </a:r>
              <a:r>
                <a:rPr lang="en-US" altLang="zh-CN" sz="700" dirty="0">
                  <a:solidFill>
                    <a:schemeClr val="tx1">
                      <a:lumMod val="75000"/>
                      <a:lumOff val="25000"/>
                    </a:schemeClr>
                  </a:solidFill>
                </a:rPr>
                <a:t> as reference to your, as prudence as your brother and hope as your sentry. Four short to</a:t>
              </a:r>
            </a:p>
            <a:p>
              <a:pPr algn="r">
                <a:lnSpc>
                  <a:spcPct val="120000"/>
                </a:lnSpc>
              </a:pPr>
              <a:endParaRPr lang="en-US" altLang="zh-CN" sz="700" dirty="0">
                <a:solidFill>
                  <a:schemeClr val="tx1">
                    <a:lumMod val="75000"/>
                    <a:lumOff val="25000"/>
                  </a:schemeClr>
                </a:solidFill>
              </a:endParaRPr>
            </a:p>
          </p:txBody>
        </p:sp>
      </p:grpSp>
      <p:sp>
        <p:nvSpPr>
          <p:cNvPr id="56" name="圆角矩形 55"/>
          <p:cNvSpPr/>
          <p:nvPr/>
        </p:nvSpPr>
        <p:spPr>
          <a:xfrm>
            <a:off x="2444787" y="3558382"/>
            <a:ext cx="483312" cy="435236"/>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368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47" name="圆角矩形 46"/>
          <p:cNvSpPr/>
          <p:nvPr/>
        </p:nvSpPr>
        <p:spPr>
          <a:xfrm>
            <a:off x="6598030" y="1694164"/>
            <a:ext cx="483312" cy="435236"/>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368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48" name="圆角矩形 47"/>
          <p:cNvSpPr/>
          <p:nvPr/>
        </p:nvSpPr>
        <p:spPr>
          <a:xfrm>
            <a:off x="2261889" y="3831565"/>
            <a:ext cx="359907" cy="324106"/>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368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49" name="圆角矩形 48"/>
          <p:cNvSpPr/>
          <p:nvPr/>
        </p:nvSpPr>
        <p:spPr>
          <a:xfrm>
            <a:off x="6943830" y="2027970"/>
            <a:ext cx="359907" cy="324106"/>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368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1" name="圆角矩形 50"/>
          <p:cNvSpPr/>
          <p:nvPr/>
        </p:nvSpPr>
        <p:spPr>
          <a:xfrm>
            <a:off x="1925207" y="3464240"/>
            <a:ext cx="289570" cy="260764"/>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368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2" name="圆角矩形 51"/>
          <p:cNvSpPr/>
          <p:nvPr/>
        </p:nvSpPr>
        <p:spPr>
          <a:xfrm>
            <a:off x="7453821" y="1767206"/>
            <a:ext cx="289570" cy="260764"/>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368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4"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5"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405183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700" fill="hold"/>
                                        <p:tgtEl>
                                          <p:spTgt spid="24"/>
                                        </p:tgtEl>
                                        <p:attrNameLst>
                                          <p:attrName>ppt_w</p:attrName>
                                        </p:attrNameLst>
                                      </p:cBhvr>
                                      <p:tavLst>
                                        <p:tav tm="0">
                                          <p:val>
                                            <p:strVal val="#ppt_w*0.70"/>
                                          </p:val>
                                        </p:tav>
                                        <p:tav tm="100000">
                                          <p:val>
                                            <p:strVal val="#ppt_w"/>
                                          </p:val>
                                        </p:tav>
                                      </p:tavLst>
                                    </p:anim>
                                    <p:anim calcmode="lin" valueType="num">
                                      <p:cBhvr>
                                        <p:cTn id="8" dur="700" fill="hold"/>
                                        <p:tgtEl>
                                          <p:spTgt spid="24"/>
                                        </p:tgtEl>
                                        <p:attrNameLst>
                                          <p:attrName>ppt_h</p:attrName>
                                        </p:attrNameLst>
                                      </p:cBhvr>
                                      <p:tavLst>
                                        <p:tav tm="0">
                                          <p:val>
                                            <p:strVal val="#ppt_h"/>
                                          </p:val>
                                        </p:tav>
                                        <p:tav tm="100000">
                                          <p:val>
                                            <p:strVal val="#ppt_h"/>
                                          </p:val>
                                        </p:tav>
                                      </p:tavLst>
                                    </p:anim>
                                    <p:animEffect transition="in" filter="fade">
                                      <p:cBhvr>
                                        <p:cTn id="9" dur="700"/>
                                        <p:tgtEl>
                                          <p:spTgt spid="24"/>
                                        </p:tgtEl>
                                      </p:cBhvr>
                                    </p:animEffect>
                                  </p:childTnLst>
                                </p:cTn>
                              </p:par>
                            </p:childTnLst>
                          </p:cTn>
                        </p:par>
                        <p:par>
                          <p:cTn id="10" fill="hold">
                            <p:stCondLst>
                              <p:cond delay="700"/>
                            </p:stCondLst>
                            <p:childTnLst>
                              <p:par>
                                <p:cTn id="11" presetID="10"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64" presetClass="path" presetSubtype="0" decel="30000" fill="hold" grpId="1" nodeType="withEffect">
                                  <p:stCondLst>
                                    <p:cond delay="0"/>
                                  </p:stCondLst>
                                  <p:childTnLst>
                                    <p:animMotion origin="layout" path="M -4.58333E-6 0.03889 L -4.58333E-6 -0.14814 " pathEditMode="relative" rAng="0" ptsTypes="AA">
                                      <p:cBhvr>
                                        <p:cTn id="15" dur="750" spd="-100000" fill="hold"/>
                                        <p:tgtEl>
                                          <p:spTgt spid="33"/>
                                        </p:tgtEl>
                                        <p:attrNameLst>
                                          <p:attrName>ppt_x</p:attrName>
                                          <p:attrName>ppt_y</p:attrName>
                                        </p:attrNameLst>
                                      </p:cBhvr>
                                      <p:rCtr x="0" y="-9352"/>
                                    </p:animMotion>
                                  </p:childTnLst>
                                </p:cTn>
                              </p:par>
                              <p:par>
                                <p:cTn id="16" presetID="64" presetClass="path" presetSubtype="0" accel="30000" decel="30000" fill="hold" grpId="2" nodeType="withEffect">
                                  <p:stCondLst>
                                    <p:cond delay="750"/>
                                  </p:stCondLst>
                                  <p:childTnLst>
                                    <p:animMotion origin="layout" path="M -4.58333E-6 0.03843 L -4.58333E-6 -3.7037E-6 " pathEditMode="relative" rAng="0" ptsTypes="AA">
                                      <p:cBhvr>
                                        <p:cTn id="17" dur="750" fill="hold"/>
                                        <p:tgtEl>
                                          <p:spTgt spid="33"/>
                                        </p:tgtEl>
                                        <p:attrNameLst>
                                          <p:attrName>ppt_x</p:attrName>
                                          <p:attrName>ppt_y</p:attrName>
                                        </p:attrNameLst>
                                      </p:cBhvr>
                                      <p:rCtr x="0" y="-1921"/>
                                    </p:animMotion>
                                  </p:childTnLst>
                                </p:cTn>
                              </p:par>
                              <p:par>
                                <p:cTn id="18" presetID="10"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750"/>
                                        <p:tgtEl>
                                          <p:spTgt spid="41"/>
                                        </p:tgtEl>
                                      </p:cBhvr>
                                    </p:animEffect>
                                  </p:childTnLst>
                                </p:cTn>
                              </p:par>
                              <p:par>
                                <p:cTn id="21" presetID="63" presetClass="path" presetSubtype="0" decel="50000" fill="hold" grpId="1" nodeType="withEffect">
                                  <p:stCondLst>
                                    <p:cond delay="0"/>
                                  </p:stCondLst>
                                  <p:childTnLst>
                                    <p:animMotion origin="layout" path="M 0.01523 -3.7037E-6 L -0.10885 -3.7037E-6 " pathEditMode="relative" rAng="0" ptsTypes="AA">
                                      <p:cBhvr>
                                        <p:cTn id="22" dur="750" spd="-100000" fill="hold"/>
                                        <p:tgtEl>
                                          <p:spTgt spid="41"/>
                                        </p:tgtEl>
                                        <p:attrNameLst>
                                          <p:attrName>ppt_x</p:attrName>
                                          <p:attrName>ppt_y</p:attrName>
                                        </p:attrNameLst>
                                      </p:cBhvr>
                                      <p:rCtr x="-6211" y="0"/>
                                    </p:animMotion>
                                  </p:childTnLst>
                                </p:cTn>
                              </p:par>
                              <p:par>
                                <p:cTn id="23" presetID="35" presetClass="path" presetSubtype="0" accel="50000" decel="50000" fill="hold" grpId="2" nodeType="withEffect">
                                  <p:stCondLst>
                                    <p:cond delay="750"/>
                                  </p:stCondLst>
                                  <p:childTnLst>
                                    <p:animMotion origin="layout" path="M 0.01601 -3.7037E-6 L 8.33333E-7 -3.7037E-6 " pathEditMode="relative" rAng="0" ptsTypes="AA">
                                      <p:cBhvr>
                                        <p:cTn id="24" dur="750" fill="hold"/>
                                        <p:tgtEl>
                                          <p:spTgt spid="41"/>
                                        </p:tgtEl>
                                        <p:attrNameLst>
                                          <p:attrName>ppt_x</p:attrName>
                                          <p:attrName>ppt_y</p:attrName>
                                        </p:attrNameLst>
                                      </p:cBhvr>
                                      <p:rCtr x="-807" y="0"/>
                                    </p:animMotion>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750"/>
                                        <p:tgtEl>
                                          <p:spTgt spid="39"/>
                                        </p:tgtEl>
                                      </p:cBhvr>
                                    </p:animEffect>
                                  </p:childTnLst>
                                </p:cTn>
                              </p:par>
                              <p:par>
                                <p:cTn id="28" presetID="63" presetClass="path" presetSubtype="0" decel="50000" fill="hold" grpId="1" nodeType="withEffect">
                                  <p:stCondLst>
                                    <p:cond delay="0"/>
                                  </p:stCondLst>
                                  <p:childTnLst>
                                    <p:animMotion origin="layout" path="M -0.01562 -3.7037E-6 L 0.11081 -3.7037E-6 " pathEditMode="relative" rAng="0" ptsTypes="AA">
                                      <p:cBhvr>
                                        <p:cTn id="29" dur="750" spd="-100000" fill="hold"/>
                                        <p:tgtEl>
                                          <p:spTgt spid="39"/>
                                        </p:tgtEl>
                                        <p:attrNameLst>
                                          <p:attrName>ppt_x</p:attrName>
                                          <p:attrName>ppt_y</p:attrName>
                                        </p:attrNameLst>
                                      </p:cBhvr>
                                      <p:rCtr x="6315" y="0"/>
                                    </p:animMotion>
                                  </p:childTnLst>
                                </p:cTn>
                              </p:par>
                              <p:par>
                                <p:cTn id="30" presetID="35" presetClass="path" presetSubtype="0" accel="50000" decel="50000" fill="hold" grpId="2" nodeType="withEffect">
                                  <p:stCondLst>
                                    <p:cond delay="750"/>
                                  </p:stCondLst>
                                  <p:childTnLst>
                                    <p:animMotion origin="layout" path="M -0.01562 -3.7037E-6 L -2.29167E-6 -3.7037E-6 " pathEditMode="relative" rAng="0" ptsTypes="AA">
                                      <p:cBhvr>
                                        <p:cTn id="31" dur="750" fill="hold"/>
                                        <p:tgtEl>
                                          <p:spTgt spid="39"/>
                                        </p:tgtEl>
                                        <p:attrNameLst>
                                          <p:attrName>ppt_x</p:attrName>
                                          <p:attrName>ppt_y</p:attrName>
                                        </p:attrNameLst>
                                      </p:cBhvr>
                                      <p:rCtr x="781" y="0"/>
                                    </p:animMotion>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42" presetClass="path" presetSubtype="0" decel="30000" fill="hold" grpId="1" nodeType="withEffect">
                                  <p:stCondLst>
                                    <p:cond delay="0"/>
                                  </p:stCondLst>
                                  <p:childTnLst>
                                    <p:animMotion origin="layout" path="M 3.125E-6 -0.03981 L 3.125E-6 0.14815 " pathEditMode="relative" rAng="0" ptsTypes="AA">
                                      <p:cBhvr>
                                        <p:cTn id="36" dur="750" spd="-100000" fill="hold"/>
                                        <p:tgtEl>
                                          <p:spTgt spid="38"/>
                                        </p:tgtEl>
                                        <p:attrNameLst>
                                          <p:attrName>ppt_x</p:attrName>
                                          <p:attrName>ppt_y</p:attrName>
                                        </p:attrNameLst>
                                      </p:cBhvr>
                                      <p:rCtr x="0" y="9398"/>
                                    </p:animMotion>
                                  </p:childTnLst>
                                </p:cTn>
                              </p:par>
                              <p:par>
                                <p:cTn id="37" presetID="10" presetClass="entr" presetSubtype="0" fill="hold" grpId="0" nodeType="withEffect">
                                  <p:stCondLst>
                                    <p:cond delay="11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110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42" presetClass="path" presetSubtype="0" accel="30000" decel="30000" fill="hold" grpId="2" nodeType="withEffect">
                                  <p:stCondLst>
                                    <p:cond delay="750"/>
                                  </p:stCondLst>
                                  <p:childTnLst>
                                    <p:animMotion origin="layout" path="M 3.125E-6 -0.03981 L 3.125E-6 -3.7037E-6 " pathEditMode="relative" rAng="0" ptsTypes="AA">
                                      <p:cBhvr>
                                        <p:cTn id="44" dur="750" fill="hold"/>
                                        <p:tgtEl>
                                          <p:spTgt spid="38"/>
                                        </p:tgtEl>
                                        <p:attrNameLst>
                                          <p:attrName>ppt_x</p:attrName>
                                          <p:attrName>ppt_y</p:attrName>
                                        </p:attrNameLst>
                                      </p:cBhvr>
                                      <p:rCtr x="0" y="1991"/>
                                    </p:animMotion>
                                  </p:childTnLst>
                                </p:cTn>
                              </p:par>
                              <p:par>
                                <p:cTn id="45" presetID="53" presetClass="entr" presetSubtype="16" fill="hold" grpId="0" nodeType="withEffect">
                                  <p:stCondLst>
                                    <p:cond delay="1300"/>
                                  </p:stCondLst>
                                  <p:childTnLst>
                                    <p:set>
                                      <p:cBhvr>
                                        <p:cTn id="46" dur="1" fill="hold">
                                          <p:stCondLst>
                                            <p:cond delay="0"/>
                                          </p:stCondLst>
                                        </p:cTn>
                                        <p:tgtEl>
                                          <p:spTgt spid="47"/>
                                        </p:tgtEl>
                                        <p:attrNameLst>
                                          <p:attrName>style.visibility</p:attrName>
                                        </p:attrNameLst>
                                      </p:cBhvr>
                                      <p:to>
                                        <p:strVal val="visible"/>
                                      </p:to>
                                    </p:set>
                                    <p:anim calcmode="lin" valueType="num">
                                      <p:cBhvr>
                                        <p:cTn id="47" dur="500" fill="hold"/>
                                        <p:tgtEl>
                                          <p:spTgt spid="47"/>
                                        </p:tgtEl>
                                        <p:attrNameLst>
                                          <p:attrName>ppt_w</p:attrName>
                                        </p:attrNameLst>
                                      </p:cBhvr>
                                      <p:tavLst>
                                        <p:tav tm="0">
                                          <p:val>
                                            <p:fltVal val="0"/>
                                          </p:val>
                                        </p:tav>
                                        <p:tav tm="100000">
                                          <p:val>
                                            <p:strVal val="#ppt_w"/>
                                          </p:val>
                                        </p:tav>
                                      </p:tavLst>
                                    </p:anim>
                                    <p:anim calcmode="lin" valueType="num">
                                      <p:cBhvr>
                                        <p:cTn id="48" dur="500" fill="hold"/>
                                        <p:tgtEl>
                                          <p:spTgt spid="47"/>
                                        </p:tgtEl>
                                        <p:attrNameLst>
                                          <p:attrName>ppt_h</p:attrName>
                                        </p:attrNameLst>
                                      </p:cBhvr>
                                      <p:tavLst>
                                        <p:tav tm="0">
                                          <p:val>
                                            <p:fltVal val="0"/>
                                          </p:val>
                                        </p:tav>
                                        <p:tav tm="100000">
                                          <p:val>
                                            <p:strVal val="#ppt_h"/>
                                          </p:val>
                                        </p:tav>
                                      </p:tavLst>
                                    </p:anim>
                                    <p:animEffect transition="in" filter="fade">
                                      <p:cBhvr>
                                        <p:cTn id="49" dur="500"/>
                                        <p:tgtEl>
                                          <p:spTgt spid="47"/>
                                        </p:tgtEl>
                                      </p:cBhvr>
                                    </p:animEffect>
                                  </p:childTnLst>
                                </p:cTn>
                              </p:par>
                              <p:par>
                                <p:cTn id="50" presetID="53" presetClass="entr" presetSubtype="16" fill="hold" grpId="0" nodeType="withEffect">
                                  <p:stCondLst>
                                    <p:cond delay="1300"/>
                                  </p:stCondLst>
                                  <p:childTnLst>
                                    <p:set>
                                      <p:cBhvr>
                                        <p:cTn id="51" dur="1" fill="hold">
                                          <p:stCondLst>
                                            <p:cond delay="0"/>
                                          </p:stCondLst>
                                        </p:cTn>
                                        <p:tgtEl>
                                          <p:spTgt spid="52"/>
                                        </p:tgtEl>
                                        <p:attrNameLst>
                                          <p:attrName>style.visibility</p:attrName>
                                        </p:attrNameLst>
                                      </p:cBhvr>
                                      <p:to>
                                        <p:strVal val="visible"/>
                                      </p:to>
                                    </p:set>
                                    <p:anim calcmode="lin" valueType="num">
                                      <p:cBhvr>
                                        <p:cTn id="52" dur="500" fill="hold"/>
                                        <p:tgtEl>
                                          <p:spTgt spid="52"/>
                                        </p:tgtEl>
                                        <p:attrNameLst>
                                          <p:attrName>ppt_w</p:attrName>
                                        </p:attrNameLst>
                                      </p:cBhvr>
                                      <p:tavLst>
                                        <p:tav tm="0">
                                          <p:val>
                                            <p:fltVal val="0"/>
                                          </p:val>
                                        </p:tav>
                                        <p:tav tm="100000">
                                          <p:val>
                                            <p:strVal val="#ppt_w"/>
                                          </p:val>
                                        </p:tav>
                                      </p:tavLst>
                                    </p:anim>
                                    <p:anim calcmode="lin" valueType="num">
                                      <p:cBhvr>
                                        <p:cTn id="53" dur="500" fill="hold"/>
                                        <p:tgtEl>
                                          <p:spTgt spid="52"/>
                                        </p:tgtEl>
                                        <p:attrNameLst>
                                          <p:attrName>ppt_h</p:attrName>
                                        </p:attrNameLst>
                                      </p:cBhvr>
                                      <p:tavLst>
                                        <p:tav tm="0">
                                          <p:val>
                                            <p:fltVal val="0"/>
                                          </p:val>
                                        </p:tav>
                                        <p:tav tm="100000">
                                          <p:val>
                                            <p:strVal val="#ppt_h"/>
                                          </p:val>
                                        </p:tav>
                                      </p:tavLst>
                                    </p:anim>
                                    <p:animEffect transition="in" filter="fade">
                                      <p:cBhvr>
                                        <p:cTn id="54" dur="500"/>
                                        <p:tgtEl>
                                          <p:spTgt spid="52"/>
                                        </p:tgtEl>
                                      </p:cBhvr>
                                    </p:animEffect>
                                  </p:childTnLst>
                                </p:cTn>
                              </p:par>
                              <p:par>
                                <p:cTn id="55" presetID="53" presetClass="entr" presetSubtype="16" fill="hold" grpId="0" nodeType="withEffect">
                                  <p:stCondLst>
                                    <p:cond delay="1300"/>
                                  </p:stCondLst>
                                  <p:childTnLst>
                                    <p:set>
                                      <p:cBhvr>
                                        <p:cTn id="56" dur="1" fill="hold">
                                          <p:stCondLst>
                                            <p:cond delay="0"/>
                                          </p:stCondLst>
                                        </p:cTn>
                                        <p:tgtEl>
                                          <p:spTgt spid="49"/>
                                        </p:tgtEl>
                                        <p:attrNameLst>
                                          <p:attrName>style.visibility</p:attrName>
                                        </p:attrNameLst>
                                      </p:cBhvr>
                                      <p:to>
                                        <p:strVal val="visible"/>
                                      </p:to>
                                    </p:set>
                                    <p:anim calcmode="lin" valueType="num">
                                      <p:cBhvr>
                                        <p:cTn id="57" dur="500" fill="hold"/>
                                        <p:tgtEl>
                                          <p:spTgt spid="49"/>
                                        </p:tgtEl>
                                        <p:attrNameLst>
                                          <p:attrName>ppt_w</p:attrName>
                                        </p:attrNameLst>
                                      </p:cBhvr>
                                      <p:tavLst>
                                        <p:tav tm="0">
                                          <p:val>
                                            <p:fltVal val="0"/>
                                          </p:val>
                                        </p:tav>
                                        <p:tav tm="100000">
                                          <p:val>
                                            <p:strVal val="#ppt_w"/>
                                          </p:val>
                                        </p:tav>
                                      </p:tavLst>
                                    </p:anim>
                                    <p:anim calcmode="lin" valueType="num">
                                      <p:cBhvr>
                                        <p:cTn id="58" dur="500" fill="hold"/>
                                        <p:tgtEl>
                                          <p:spTgt spid="49"/>
                                        </p:tgtEl>
                                        <p:attrNameLst>
                                          <p:attrName>ppt_h</p:attrName>
                                        </p:attrNameLst>
                                      </p:cBhvr>
                                      <p:tavLst>
                                        <p:tav tm="0">
                                          <p:val>
                                            <p:fltVal val="0"/>
                                          </p:val>
                                        </p:tav>
                                        <p:tav tm="100000">
                                          <p:val>
                                            <p:strVal val="#ppt_h"/>
                                          </p:val>
                                        </p:tav>
                                      </p:tavLst>
                                    </p:anim>
                                    <p:animEffect transition="in" filter="fade">
                                      <p:cBhvr>
                                        <p:cTn id="59" dur="500"/>
                                        <p:tgtEl>
                                          <p:spTgt spid="49"/>
                                        </p:tgtEl>
                                      </p:cBhvr>
                                    </p:animEffect>
                                  </p:childTnLst>
                                </p:cTn>
                              </p:par>
                              <p:par>
                                <p:cTn id="60" presetID="53" presetClass="entr" presetSubtype="16" fill="hold" grpId="0" nodeType="withEffect">
                                  <p:stCondLst>
                                    <p:cond delay="1300"/>
                                  </p:stCondLst>
                                  <p:childTnLst>
                                    <p:set>
                                      <p:cBhvr>
                                        <p:cTn id="61" dur="1" fill="hold">
                                          <p:stCondLst>
                                            <p:cond delay="0"/>
                                          </p:stCondLst>
                                        </p:cTn>
                                        <p:tgtEl>
                                          <p:spTgt spid="56"/>
                                        </p:tgtEl>
                                        <p:attrNameLst>
                                          <p:attrName>style.visibility</p:attrName>
                                        </p:attrNameLst>
                                      </p:cBhvr>
                                      <p:to>
                                        <p:strVal val="visible"/>
                                      </p:to>
                                    </p:set>
                                    <p:anim calcmode="lin" valueType="num">
                                      <p:cBhvr>
                                        <p:cTn id="62" dur="500" fill="hold"/>
                                        <p:tgtEl>
                                          <p:spTgt spid="56"/>
                                        </p:tgtEl>
                                        <p:attrNameLst>
                                          <p:attrName>ppt_w</p:attrName>
                                        </p:attrNameLst>
                                      </p:cBhvr>
                                      <p:tavLst>
                                        <p:tav tm="0">
                                          <p:val>
                                            <p:fltVal val="0"/>
                                          </p:val>
                                        </p:tav>
                                        <p:tav tm="100000">
                                          <p:val>
                                            <p:strVal val="#ppt_w"/>
                                          </p:val>
                                        </p:tav>
                                      </p:tavLst>
                                    </p:anim>
                                    <p:anim calcmode="lin" valueType="num">
                                      <p:cBhvr>
                                        <p:cTn id="63" dur="500" fill="hold"/>
                                        <p:tgtEl>
                                          <p:spTgt spid="56"/>
                                        </p:tgtEl>
                                        <p:attrNameLst>
                                          <p:attrName>ppt_h</p:attrName>
                                        </p:attrNameLst>
                                      </p:cBhvr>
                                      <p:tavLst>
                                        <p:tav tm="0">
                                          <p:val>
                                            <p:fltVal val="0"/>
                                          </p:val>
                                        </p:tav>
                                        <p:tav tm="100000">
                                          <p:val>
                                            <p:strVal val="#ppt_h"/>
                                          </p:val>
                                        </p:tav>
                                      </p:tavLst>
                                    </p:anim>
                                    <p:animEffect transition="in" filter="fade">
                                      <p:cBhvr>
                                        <p:cTn id="64" dur="500"/>
                                        <p:tgtEl>
                                          <p:spTgt spid="56"/>
                                        </p:tgtEl>
                                      </p:cBhvr>
                                    </p:animEffect>
                                  </p:childTnLst>
                                </p:cTn>
                              </p:par>
                              <p:par>
                                <p:cTn id="65" presetID="53" presetClass="entr" presetSubtype="16" fill="hold" grpId="0" nodeType="withEffect">
                                  <p:stCondLst>
                                    <p:cond delay="1300"/>
                                  </p:stCondLst>
                                  <p:childTnLst>
                                    <p:set>
                                      <p:cBhvr>
                                        <p:cTn id="66" dur="1" fill="hold">
                                          <p:stCondLst>
                                            <p:cond delay="0"/>
                                          </p:stCondLst>
                                        </p:cTn>
                                        <p:tgtEl>
                                          <p:spTgt spid="48"/>
                                        </p:tgtEl>
                                        <p:attrNameLst>
                                          <p:attrName>style.visibility</p:attrName>
                                        </p:attrNameLst>
                                      </p:cBhvr>
                                      <p:to>
                                        <p:strVal val="visible"/>
                                      </p:to>
                                    </p:set>
                                    <p:anim calcmode="lin" valueType="num">
                                      <p:cBhvr>
                                        <p:cTn id="67" dur="500" fill="hold"/>
                                        <p:tgtEl>
                                          <p:spTgt spid="48"/>
                                        </p:tgtEl>
                                        <p:attrNameLst>
                                          <p:attrName>ppt_w</p:attrName>
                                        </p:attrNameLst>
                                      </p:cBhvr>
                                      <p:tavLst>
                                        <p:tav tm="0">
                                          <p:val>
                                            <p:fltVal val="0"/>
                                          </p:val>
                                        </p:tav>
                                        <p:tav tm="100000">
                                          <p:val>
                                            <p:strVal val="#ppt_w"/>
                                          </p:val>
                                        </p:tav>
                                      </p:tavLst>
                                    </p:anim>
                                    <p:anim calcmode="lin" valueType="num">
                                      <p:cBhvr>
                                        <p:cTn id="68" dur="500" fill="hold"/>
                                        <p:tgtEl>
                                          <p:spTgt spid="48"/>
                                        </p:tgtEl>
                                        <p:attrNameLst>
                                          <p:attrName>ppt_h</p:attrName>
                                        </p:attrNameLst>
                                      </p:cBhvr>
                                      <p:tavLst>
                                        <p:tav tm="0">
                                          <p:val>
                                            <p:fltVal val="0"/>
                                          </p:val>
                                        </p:tav>
                                        <p:tav tm="100000">
                                          <p:val>
                                            <p:strVal val="#ppt_h"/>
                                          </p:val>
                                        </p:tav>
                                      </p:tavLst>
                                    </p:anim>
                                    <p:animEffect transition="in" filter="fade">
                                      <p:cBhvr>
                                        <p:cTn id="69" dur="500"/>
                                        <p:tgtEl>
                                          <p:spTgt spid="48"/>
                                        </p:tgtEl>
                                      </p:cBhvr>
                                    </p:animEffect>
                                  </p:childTnLst>
                                </p:cTn>
                              </p:par>
                              <p:par>
                                <p:cTn id="70" presetID="53" presetClass="entr" presetSubtype="16" fill="hold" grpId="0" nodeType="withEffect">
                                  <p:stCondLst>
                                    <p:cond delay="1300"/>
                                  </p:stCondLst>
                                  <p:childTnLst>
                                    <p:set>
                                      <p:cBhvr>
                                        <p:cTn id="71" dur="1" fill="hold">
                                          <p:stCondLst>
                                            <p:cond delay="0"/>
                                          </p:stCondLst>
                                        </p:cTn>
                                        <p:tgtEl>
                                          <p:spTgt spid="51"/>
                                        </p:tgtEl>
                                        <p:attrNameLst>
                                          <p:attrName>style.visibility</p:attrName>
                                        </p:attrNameLst>
                                      </p:cBhvr>
                                      <p:to>
                                        <p:strVal val="visible"/>
                                      </p:to>
                                    </p:set>
                                    <p:anim calcmode="lin" valueType="num">
                                      <p:cBhvr>
                                        <p:cTn id="72" dur="500" fill="hold"/>
                                        <p:tgtEl>
                                          <p:spTgt spid="51"/>
                                        </p:tgtEl>
                                        <p:attrNameLst>
                                          <p:attrName>ppt_w</p:attrName>
                                        </p:attrNameLst>
                                      </p:cBhvr>
                                      <p:tavLst>
                                        <p:tav tm="0">
                                          <p:val>
                                            <p:fltVal val="0"/>
                                          </p:val>
                                        </p:tav>
                                        <p:tav tm="100000">
                                          <p:val>
                                            <p:strVal val="#ppt_w"/>
                                          </p:val>
                                        </p:tav>
                                      </p:tavLst>
                                    </p:anim>
                                    <p:anim calcmode="lin" valueType="num">
                                      <p:cBhvr>
                                        <p:cTn id="73" dur="500" fill="hold"/>
                                        <p:tgtEl>
                                          <p:spTgt spid="51"/>
                                        </p:tgtEl>
                                        <p:attrNameLst>
                                          <p:attrName>ppt_h</p:attrName>
                                        </p:attrNameLst>
                                      </p:cBhvr>
                                      <p:tavLst>
                                        <p:tav tm="0">
                                          <p:val>
                                            <p:fltVal val="0"/>
                                          </p:val>
                                        </p:tav>
                                        <p:tav tm="100000">
                                          <p:val>
                                            <p:strVal val="#ppt_h"/>
                                          </p:val>
                                        </p:tav>
                                      </p:tavLst>
                                    </p:anim>
                                    <p:animEffect transition="in" filter="fade">
                                      <p:cBhvr>
                                        <p:cTn id="74" dur="500"/>
                                        <p:tgtEl>
                                          <p:spTgt spid="51"/>
                                        </p:tgtEl>
                                      </p:cBhvr>
                                    </p:animEffect>
                                  </p:childTnLst>
                                </p:cTn>
                              </p:par>
                            </p:childTnLst>
                          </p:cTn>
                        </p:par>
                        <p:par>
                          <p:cTn id="75" fill="hold">
                            <p:stCondLst>
                              <p:cond delay="2500"/>
                            </p:stCondLst>
                            <p:childTnLst>
                              <p:par>
                                <p:cTn id="76" presetID="22" presetClass="entr" presetSubtype="8" fill="hold" nodeType="after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ipe(left)">
                                      <p:cBhvr>
                                        <p:cTn id="78" dur="500"/>
                                        <p:tgtEl>
                                          <p:spTgt spid="4"/>
                                        </p:tgtEl>
                                      </p:cBhvr>
                                    </p:animEffect>
                                  </p:childTnLst>
                                </p:cTn>
                              </p:par>
                              <p:par>
                                <p:cTn id="79" presetID="22" presetClass="entr" presetSubtype="2" fill="hold" nodeType="with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wipe(right)">
                                      <p:cBhvr>
                                        <p:cTn id="8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3" grpId="2" animBg="1"/>
      <p:bldP spid="38" grpId="0" animBg="1"/>
      <p:bldP spid="38" grpId="1" animBg="1"/>
      <p:bldP spid="38" grpId="2" animBg="1"/>
      <p:bldP spid="39" grpId="0" animBg="1"/>
      <p:bldP spid="39" grpId="1" animBg="1"/>
      <p:bldP spid="39" grpId="2" animBg="1"/>
      <p:bldP spid="40" grpId="0" animBg="1"/>
      <p:bldP spid="41" grpId="0" animBg="1"/>
      <p:bldP spid="41" grpId="1" animBg="1"/>
      <p:bldP spid="41" grpId="2" animBg="1"/>
      <p:bldP spid="42" grpId="0" animBg="1"/>
      <p:bldP spid="56" grpId="0" animBg="1"/>
      <p:bldP spid="47" grpId="0" animBg="1"/>
      <p:bldP spid="48" grpId="0" animBg="1"/>
      <p:bldP spid="49" grpId="0" animBg="1"/>
      <p:bldP spid="51" grpId="0" animBg="1"/>
      <p:bldP spid="52"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1249574" y="1467384"/>
            <a:ext cx="1809916" cy="1336756"/>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82000" sy="82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3" name="圆角矩形 52"/>
          <p:cNvSpPr/>
          <p:nvPr/>
        </p:nvSpPr>
        <p:spPr>
          <a:xfrm>
            <a:off x="3716182" y="1467384"/>
            <a:ext cx="1809916" cy="1336756"/>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82000" sy="82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4" name="圆角矩形 53"/>
          <p:cNvSpPr/>
          <p:nvPr/>
        </p:nvSpPr>
        <p:spPr>
          <a:xfrm>
            <a:off x="6097239" y="1467384"/>
            <a:ext cx="1809916" cy="1336756"/>
          </a:xfrm>
          <a:prstGeom prst="roundRect">
            <a:avLst>
              <a:gd name="adj" fmla="val 2268"/>
            </a:avLst>
          </a:prstGeom>
          <a:gradFill flip="none" rotWithShape="1">
            <a:gsLst>
              <a:gs pos="0">
                <a:schemeClr val="bg1"/>
              </a:gs>
              <a:gs pos="36000">
                <a:schemeClr val="bg1"/>
              </a:gs>
              <a:gs pos="100000">
                <a:schemeClr val="bg1">
                  <a:lumMod val="89000"/>
                </a:schemeClr>
              </a:gs>
            </a:gsLst>
            <a:lin ang="13500000" scaled="1"/>
            <a:tileRect/>
          </a:gradFill>
          <a:ln w="19050">
            <a:solidFill>
              <a:schemeClr val="bg1"/>
            </a:solidFill>
          </a:ln>
          <a:effectLst>
            <a:outerShdw blurRad="419100" dist="571500" dir="2700000" sx="82000" sy="82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61" name="圆角矩形 60"/>
          <p:cNvSpPr/>
          <p:nvPr/>
        </p:nvSpPr>
        <p:spPr>
          <a:xfrm>
            <a:off x="1374564" y="1559697"/>
            <a:ext cx="1559940" cy="1152130"/>
          </a:xfrm>
          <a:prstGeom prst="roundRect">
            <a:avLst>
              <a:gd name="adj" fmla="val 2268"/>
            </a:avLst>
          </a:prstGeom>
          <a:blipFill>
            <a:blip r:embed="rId2" cstate="screen">
              <a:extLst>
                <a:ext uri="{28A0092B-C50C-407E-A947-70E740481C1C}">
                  <a14:useLocalDpi xmlns:a14="http://schemas.microsoft.com/office/drawing/2010/main"/>
                </a:ext>
              </a:extLst>
            </a:blip>
            <a:stretch>
              <a:fillRect/>
            </a:stretch>
          </a:blip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62" name="圆角矩形 61"/>
          <p:cNvSpPr/>
          <p:nvPr/>
        </p:nvSpPr>
        <p:spPr>
          <a:xfrm>
            <a:off x="3841170" y="1559697"/>
            <a:ext cx="1559940" cy="1152130"/>
          </a:xfrm>
          <a:prstGeom prst="roundRect">
            <a:avLst>
              <a:gd name="adj" fmla="val 2268"/>
            </a:avLst>
          </a:prstGeom>
          <a:blipFill>
            <a:blip r:embed="rId3" cstate="screen">
              <a:extLst>
                <a:ext uri="{28A0092B-C50C-407E-A947-70E740481C1C}">
                  <a14:useLocalDpi xmlns:a14="http://schemas.microsoft.com/office/drawing/2010/main"/>
                </a:ext>
              </a:extLst>
            </a:blip>
            <a:stretch>
              <a:fillRect/>
            </a:stretch>
          </a:blip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63" name="圆角矩形 62"/>
          <p:cNvSpPr/>
          <p:nvPr/>
        </p:nvSpPr>
        <p:spPr>
          <a:xfrm>
            <a:off x="6222227" y="1559697"/>
            <a:ext cx="1559940" cy="1152130"/>
          </a:xfrm>
          <a:prstGeom prst="roundRect">
            <a:avLst>
              <a:gd name="adj" fmla="val 2268"/>
            </a:avLst>
          </a:prstGeom>
          <a:blipFill>
            <a:blip r:embed="rId4" cstate="screen">
              <a:extLst>
                <a:ext uri="{28A0092B-C50C-407E-A947-70E740481C1C}">
                  <a14:useLocalDpi xmlns:a14="http://schemas.microsoft.com/office/drawing/2010/main"/>
                </a:ext>
              </a:extLst>
            </a:blip>
            <a:stretch>
              <a:fillRect/>
            </a:stretch>
          </a:blip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55" name="圆角矩形 54"/>
          <p:cNvSpPr/>
          <p:nvPr/>
        </p:nvSpPr>
        <p:spPr>
          <a:xfrm>
            <a:off x="1423176" y="2973909"/>
            <a:ext cx="1481670" cy="279977"/>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9525">
            <a:solidFill>
              <a:schemeClr val="bg1"/>
            </a:solidFill>
          </a:ln>
          <a:effectLst>
            <a:outerShdw blurRad="419100" dist="292100" dir="2700000" sx="81000" sy="81000" algn="tl" rotWithShape="0">
              <a:schemeClr val="tx1">
                <a:lumMod val="50000"/>
                <a:lumOff val="50000"/>
                <a:alpha val="2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2" name="组合 1"/>
          <p:cNvGrpSpPr/>
          <p:nvPr/>
        </p:nvGrpSpPr>
        <p:grpSpPr>
          <a:xfrm>
            <a:off x="1661064" y="3011811"/>
            <a:ext cx="1105446" cy="204171"/>
            <a:chOff x="1661064" y="3011811"/>
            <a:chExt cx="1105446" cy="204171"/>
          </a:xfrm>
        </p:grpSpPr>
        <p:grpSp>
          <p:nvGrpSpPr>
            <p:cNvPr id="28" name="组合 27"/>
            <p:cNvGrpSpPr/>
            <p:nvPr/>
          </p:nvGrpSpPr>
          <p:grpSpPr>
            <a:xfrm>
              <a:off x="1661064" y="3032972"/>
              <a:ext cx="101961" cy="169313"/>
              <a:chOff x="10396538" y="461964"/>
              <a:chExt cx="165100" cy="282575"/>
            </a:xfrm>
            <a:solidFill>
              <a:schemeClr val="accent2"/>
            </a:solidFill>
          </p:grpSpPr>
          <p:sp>
            <p:nvSpPr>
              <p:cNvPr id="29" name="Freeform 30"/>
              <p:cNvSpPr>
                <a:spLocks/>
              </p:cNvSpPr>
              <p:nvPr/>
            </p:nvSpPr>
            <p:spPr bwMode="auto">
              <a:xfrm>
                <a:off x="10420351" y="461964"/>
                <a:ext cx="115888" cy="192088"/>
              </a:xfrm>
              <a:custGeom>
                <a:avLst/>
                <a:gdLst>
                  <a:gd name="T0" fmla="*/ 0 w 101"/>
                  <a:gd name="T1" fmla="*/ 121 h 167"/>
                  <a:gd name="T2" fmla="*/ 50 w 101"/>
                  <a:gd name="T3" fmla="*/ 167 h 167"/>
                  <a:gd name="T4" fmla="*/ 101 w 101"/>
                  <a:gd name="T5" fmla="*/ 121 h 167"/>
                  <a:gd name="T6" fmla="*/ 101 w 101"/>
                  <a:gd name="T7" fmla="*/ 46 h 167"/>
                  <a:gd name="T8" fmla="*/ 50 w 101"/>
                  <a:gd name="T9" fmla="*/ 0 h 167"/>
                  <a:gd name="T10" fmla="*/ 0 w 101"/>
                  <a:gd name="T11" fmla="*/ 46 h 167"/>
                  <a:gd name="T12" fmla="*/ 0 w 101"/>
                  <a:gd name="T13" fmla="*/ 48 h 167"/>
                  <a:gd name="T14" fmla="*/ 0 w 101"/>
                  <a:gd name="T15" fmla="*/ 118 h 167"/>
                  <a:gd name="T16" fmla="*/ 0 w 101"/>
                  <a:gd name="T17" fmla="*/ 12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67">
                    <a:moveTo>
                      <a:pt x="0" y="121"/>
                    </a:moveTo>
                    <a:cubicBezTo>
                      <a:pt x="0" y="147"/>
                      <a:pt x="22" y="167"/>
                      <a:pt x="50" y="167"/>
                    </a:cubicBezTo>
                    <a:cubicBezTo>
                      <a:pt x="78" y="167"/>
                      <a:pt x="101" y="147"/>
                      <a:pt x="101" y="121"/>
                    </a:cubicBezTo>
                    <a:cubicBezTo>
                      <a:pt x="101" y="46"/>
                      <a:pt x="101" y="46"/>
                      <a:pt x="101" y="46"/>
                    </a:cubicBezTo>
                    <a:cubicBezTo>
                      <a:pt x="101" y="20"/>
                      <a:pt x="78" y="0"/>
                      <a:pt x="50" y="0"/>
                    </a:cubicBezTo>
                    <a:cubicBezTo>
                      <a:pt x="22" y="0"/>
                      <a:pt x="0" y="20"/>
                      <a:pt x="0" y="46"/>
                    </a:cubicBezTo>
                    <a:cubicBezTo>
                      <a:pt x="0" y="47"/>
                      <a:pt x="0" y="47"/>
                      <a:pt x="0" y="48"/>
                    </a:cubicBezTo>
                    <a:cubicBezTo>
                      <a:pt x="0" y="118"/>
                      <a:pt x="0" y="118"/>
                      <a:pt x="0" y="118"/>
                    </a:cubicBezTo>
                    <a:cubicBezTo>
                      <a:pt x="0" y="119"/>
                      <a:pt x="0" y="120"/>
                      <a:pt x="0"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p:cNvSpPr>
                <a:spLocks/>
              </p:cNvSpPr>
              <p:nvPr/>
            </p:nvSpPr>
            <p:spPr bwMode="auto">
              <a:xfrm>
                <a:off x="10396538" y="547689"/>
                <a:ext cx="165100" cy="196850"/>
              </a:xfrm>
              <a:custGeom>
                <a:avLst/>
                <a:gdLst>
                  <a:gd name="T0" fmla="*/ 131 w 144"/>
                  <a:gd name="T1" fmla="*/ 0 h 171"/>
                  <a:gd name="T2" fmla="*/ 131 w 144"/>
                  <a:gd name="T3" fmla="*/ 41 h 171"/>
                  <a:gd name="T4" fmla="*/ 72 w 144"/>
                  <a:gd name="T5" fmla="*/ 101 h 171"/>
                  <a:gd name="T6" fmla="*/ 12 w 144"/>
                  <a:gd name="T7" fmla="*/ 41 h 171"/>
                  <a:gd name="T8" fmla="*/ 12 w 144"/>
                  <a:gd name="T9" fmla="*/ 0 h 171"/>
                  <a:gd name="T10" fmla="*/ 0 w 144"/>
                  <a:gd name="T11" fmla="*/ 0 h 171"/>
                  <a:gd name="T12" fmla="*/ 0 w 144"/>
                  <a:gd name="T13" fmla="*/ 44 h 171"/>
                  <a:gd name="T14" fmla="*/ 0 w 144"/>
                  <a:gd name="T15" fmla="*/ 44 h 171"/>
                  <a:gd name="T16" fmla="*/ 64 w 144"/>
                  <a:gd name="T17" fmla="*/ 113 h 171"/>
                  <a:gd name="T18" fmla="*/ 64 w 144"/>
                  <a:gd name="T19" fmla="*/ 159 h 171"/>
                  <a:gd name="T20" fmla="*/ 16 w 144"/>
                  <a:gd name="T21" fmla="*/ 159 h 171"/>
                  <a:gd name="T22" fmla="*/ 16 w 144"/>
                  <a:gd name="T23" fmla="*/ 171 h 171"/>
                  <a:gd name="T24" fmla="*/ 127 w 144"/>
                  <a:gd name="T25" fmla="*/ 171 h 171"/>
                  <a:gd name="T26" fmla="*/ 127 w 144"/>
                  <a:gd name="T27" fmla="*/ 159 h 171"/>
                  <a:gd name="T28" fmla="*/ 77 w 144"/>
                  <a:gd name="T29" fmla="*/ 159 h 171"/>
                  <a:gd name="T30" fmla="*/ 77 w 144"/>
                  <a:gd name="T31" fmla="*/ 113 h 171"/>
                  <a:gd name="T32" fmla="*/ 144 w 144"/>
                  <a:gd name="T33" fmla="*/ 44 h 171"/>
                  <a:gd name="T34" fmla="*/ 144 w 144"/>
                  <a:gd name="T35" fmla="*/ 44 h 171"/>
                  <a:gd name="T36" fmla="*/ 144 w 144"/>
                  <a:gd name="T37" fmla="*/ 0 h 171"/>
                  <a:gd name="T38" fmla="*/ 131 w 144"/>
                  <a:gd name="T3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71">
                    <a:moveTo>
                      <a:pt x="131" y="0"/>
                    </a:moveTo>
                    <a:cubicBezTo>
                      <a:pt x="131" y="41"/>
                      <a:pt x="131" y="41"/>
                      <a:pt x="131" y="41"/>
                    </a:cubicBezTo>
                    <a:cubicBezTo>
                      <a:pt x="131" y="74"/>
                      <a:pt x="105" y="101"/>
                      <a:pt x="72" y="101"/>
                    </a:cubicBezTo>
                    <a:cubicBezTo>
                      <a:pt x="39" y="101"/>
                      <a:pt x="12" y="74"/>
                      <a:pt x="12" y="41"/>
                    </a:cubicBezTo>
                    <a:cubicBezTo>
                      <a:pt x="12" y="0"/>
                      <a:pt x="12" y="0"/>
                      <a:pt x="12" y="0"/>
                    </a:cubicBezTo>
                    <a:cubicBezTo>
                      <a:pt x="0" y="0"/>
                      <a:pt x="0" y="0"/>
                      <a:pt x="0" y="0"/>
                    </a:cubicBezTo>
                    <a:cubicBezTo>
                      <a:pt x="0" y="44"/>
                      <a:pt x="0" y="44"/>
                      <a:pt x="0" y="44"/>
                    </a:cubicBezTo>
                    <a:cubicBezTo>
                      <a:pt x="0" y="44"/>
                      <a:pt x="0" y="44"/>
                      <a:pt x="0" y="44"/>
                    </a:cubicBezTo>
                    <a:cubicBezTo>
                      <a:pt x="1" y="80"/>
                      <a:pt x="29" y="109"/>
                      <a:pt x="64" y="113"/>
                    </a:cubicBezTo>
                    <a:cubicBezTo>
                      <a:pt x="64" y="159"/>
                      <a:pt x="64" y="159"/>
                      <a:pt x="64" y="159"/>
                    </a:cubicBezTo>
                    <a:cubicBezTo>
                      <a:pt x="16" y="159"/>
                      <a:pt x="16" y="159"/>
                      <a:pt x="16" y="159"/>
                    </a:cubicBezTo>
                    <a:cubicBezTo>
                      <a:pt x="16" y="171"/>
                      <a:pt x="16" y="171"/>
                      <a:pt x="16" y="171"/>
                    </a:cubicBezTo>
                    <a:cubicBezTo>
                      <a:pt x="127" y="171"/>
                      <a:pt x="127" y="171"/>
                      <a:pt x="127" y="171"/>
                    </a:cubicBezTo>
                    <a:cubicBezTo>
                      <a:pt x="127" y="159"/>
                      <a:pt x="127" y="159"/>
                      <a:pt x="127" y="159"/>
                    </a:cubicBezTo>
                    <a:cubicBezTo>
                      <a:pt x="77" y="159"/>
                      <a:pt x="77" y="159"/>
                      <a:pt x="77" y="159"/>
                    </a:cubicBezTo>
                    <a:cubicBezTo>
                      <a:pt x="77" y="113"/>
                      <a:pt x="77" y="113"/>
                      <a:pt x="77" y="113"/>
                    </a:cubicBezTo>
                    <a:cubicBezTo>
                      <a:pt x="113" y="111"/>
                      <a:pt x="143" y="81"/>
                      <a:pt x="144" y="44"/>
                    </a:cubicBezTo>
                    <a:cubicBezTo>
                      <a:pt x="144" y="44"/>
                      <a:pt x="144" y="44"/>
                      <a:pt x="144" y="44"/>
                    </a:cubicBezTo>
                    <a:cubicBezTo>
                      <a:pt x="144" y="0"/>
                      <a:pt x="144" y="0"/>
                      <a:pt x="144" y="0"/>
                    </a:cubicBezTo>
                    <a:lnTo>
                      <a:pt x="1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2" name="TextBox 71"/>
            <p:cNvSpPr txBox="1"/>
            <p:nvPr/>
          </p:nvSpPr>
          <p:spPr>
            <a:xfrm>
              <a:off x="1785742" y="3011811"/>
              <a:ext cx="980768" cy="204171"/>
            </a:xfrm>
            <a:prstGeom prst="rect">
              <a:avLst/>
            </a:prstGeom>
            <a:noFill/>
          </p:spPr>
          <p:txBody>
            <a:bodyPr wrap="square" lIns="34554" tIns="17278" rIns="34554" bIns="17278" rtlCol="0">
              <a:spAutoFit/>
            </a:bodyPr>
            <a:lstStyle/>
            <a:p>
              <a:pPr lvl="0"/>
              <a:r>
                <a:rPr lang="zh-CN" altLang="en-US" sz="1100" dirty="0" smtClean="0">
                  <a:solidFill>
                    <a:schemeClr val="tx1">
                      <a:lumMod val="75000"/>
                      <a:lumOff val="25000"/>
                    </a:schemeClr>
                  </a:solidFill>
                  <a:latin typeface="+mj-ea"/>
                  <a:ea typeface="+mj-ea"/>
                </a:rPr>
                <a:t>添加段落标题</a:t>
              </a:r>
              <a:endParaRPr lang="zh-CN" altLang="en-US" sz="1100" dirty="0">
                <a:solidFill>
                  <a:schemeClr val="tx1">
                    <a:lumMod val="75000"/>
                    <a:lumOff val="25000"/>
                  </a:schemeClr>
                </a:solidFill>
                <a:latin typeface="+mj-ea"/>
                <a:ea typeface="+mj-ea"/>
              </a:endParaRPr>
            </a:p>
          </p:txBody>
        </p:sp>
      </p:grpSp>
      <p:sp>
        <p:nvSpPr>
          <p:cNvPr id="73" name="圆角矩形 72"/>
          <p:cNvSpPr/>
          <p:nvPr/>
        </p:nvSpPr>
        <p:spPr>
          <a:xfrm>
            <a:off x="3878161" y="2973909"/>
            <a:ext cx="1481670" cy="279977"/>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9525">
            <a:solidFill>
              <a:schemeClr val="bg1"/>
            </a:solidFill>
          </a:ln>
          <a:effectLst>
            <a:outerShdw blurRad="419100" dist="292100" dir="2700000" sx="81000" sy="81000" algn="tl" rotWithShape="0">
              <a:schemeClr val="tx1">
                <a:lumMod val="50000"/>
                <a:lumOff val="50000"/>
                <a:alpha val="2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3" name="组合 2"/>
          <p:cNvGrpSpPr/>
          <p:nvPr/>
        </p:nvGrpSpPr>
        <p:grpSpPr>
          <a:xfrm>
            <a:off x="4021810" y="3011811"/>
            <a:ext cx="1291518" cy="204171"/>
            <a:chOff x="4021810" y="3011811"/>
            <a:chExt cx="1291518" cy="204171"/>
          </a:xfrm>
        </p:grpSpPr>
        <p:sp>
          <p:nvSpPr>
            <p:cNvPr id="74" name="TextBox 73"/>
            <p:cNvSpPr txBox="1"/>
            <p:nvPr/>
          </p:nvSpPr>
          <p:spPr>
            <a:xfrm>
              <a:off x="4332560" y="3011811"/>
              <a:ext cx="980768" cy="204171"/>
            </a:xfrm>
            <a:prstGeom prst="rect">
              <a:avLst/>
            </a:prstGeom>
            <a:noFill/>
          </p:spPr>
          <p:txBody>
            <a:bodyPr wrap="square" lIns="34554" tIns="17278" rIns="34554" bIns="17278" rtlCol="0">
              <a:spAutoFit/>
            </a:bodyPr>
            <a:lstStyle/>
            <a:p>
              <a:r>
                <a:rPr lang="zh-CN" altLang="en-US" sz="1100" dirty="0">
                  <a:solidFill>
                    <a:schemeClr val="tx1">
                      <a:lumMod val="75000"/>
                      <a:lumOff val="25000"/>
                    </a:schemeClr>
                  </a:solidFill>
                  <a:latin typeface="+mj-ea"/>
                  <a:ea typeface="+mj-ea"/>
                </a:rPr>
                <a:t>添加段落标题</a:t>
              </a:r>
            </a:p>
          </p:txBody>
        </p:sp>
        <p:sp>
          <p:nvSpPr>
            <p:cNvPr id="42" name="KSO_Shape"/>
            <p:cNvSpPr>
              <a:spLocks/>
            </p:cNvSpPr>
            <p:nvPr/>
          </p:nvSpPr>
          <p:spPr bwMode="auto">
            <a:xfrm>
              <a:off x="4021810" y="3030948"/>
              <a:ext cx="237322" cy="165895"/>
            </a:xfrm>
            <a:custGeom>
              <a:avLst/>
              <a:gdLst>
                <a:gd name="T0" fmla="*/ 1660776 w 2546350"/>
                <a:gd name="T1" fmla="*/ 783048 h 1409701"/>
                <a:gd name="T2" fmla="*/ 1769836 w 2546350"/>
                <a:gd name="T3" fmla="*/ 861918 h 1409701"/>
                <a:gd name="T4" fmla="*/ 921682 w 2546350"/>
                <a:gd name="T5" fmla="*/ 1409701 h 1409701"/>
                <a:gd name="T6" fmla="*/ 729797 w 2546350"/>
                <a:gd name="T7" fmla="*/ 859878 h 1409701"/>
                <a:gd name="T8" fmla="*/ 850647 w 2546350"/>
                <a:gd name="T9" fmla="*/ 778742 h 1409701"/>
                <a:gd name="T10" fmla="*/ 591880 w 2546350"/>
                <a:gd name="T11" fmla="*/ 727368 h 1409701"/>
                <a:gd name="T12" fmla="*/ 778102 w 2546350"/>
                <a:gd name="T13" fmla="*/ 739045 h 1409701"/>
                <a:gd name="T14" fmla="*/ 684667 w 2546350"/>
                <a:gd name="T15" fmla="*/ 817014 h 1409701"/>
                <a:gd name="T16" fmla="*/ 0 w 2546350"/>
                <a:gd name="T17" fmla="*/ 1339155 h 1409701"/>
                <a:gd name="T18" fmla="*/ 77074 w 2546350"/>
                <a:gd name="T19" fmla="*/ 740308 h 1409701"/>
                <a:gd name="T20" fmla="*/ 449520 w 2546350"/>
                <a:gd name="T21" fmla="*/ 727368 h 1409701"/>
                <a:gd name="T22" fmla="*/ 2425273 w 2546350"/>
                <a:gd name="T23" fmla="*/ 707077 h 1409701"/>
                <a:gd name="T24" fmla="*/ 2545217 w 2546350"/>
                <a:gd name="T25" fmla="*/ 788440 h 1409701"/>
                <a:gd name="T26" fmla="*/ 2353389 w 2546350"/>
                <a:gd name="T27" fmla="*/ 1338263 h 1409701"/>
                <a:gd name="T28" fmla="*/ 1748292 w 2546350"/>
                <a:gd name="T29" fmla="*/ 761030 h 1409701"/>
                <a:gd name="T30" fmla="*/ 1751639 w 2546350"/>
                <a:gd name="T31" fmla="*/ 672628 h 1409701"/>
                <a:gd name="T32" fmla="*/ 1318533 w 2546350"/>
                <a:gd name="T33" fmla="*/ 82101 h 1409701"/>
                <a:gd name="T34" fmla="*/ 1428751 w 2546350"/>
                <a:gd name="T35" fmla="*/ 162185 h 1409701"/>
                <a:gd name="T36" fmla="*/ 1493838 w 2546350"/>
                <a:gd name="T37" fmla="*/ 298986 h 1409701"/>
                <a:gd name="T38" fmla="*/ 1524257 w 2546350"/>
                <a:gd name="T39" fmla="*/ 372145 h 1409701"/>
                <a:gd name="T40" fmla="*/ 1505392 w 2546350"/>
                <a:gd name="T41" fmla="*/ 463325 h 1409701"/>
                <a:gd name="T42" fmla="*/ 1460047 w 2546350"/>
                <a:gd name="T43" fmla="*/ 561245 h 1409701"/>
                <a:gd name="T44" fmla="*/ 1364570 w 2546350"/>
                <a:gd name="T45" fmla="*/ 665831 h 1409701"/>
                <a:gd name="T46" fmla="*/ 1235529 w 2546350"/>
                <a:gd name="T47" fmla="*/ 699861 h 1409701"/>
                <a:gd name="T48" fmla="*/ 1111250 w 2546350"/>
                <a:gd name="T49" fmla="*/ 650631 h 1409701"/>
                <a:gd name="T50" fmla="*/ 1024391 w 2546350"/>
                <a:gd name="T51" fmla="*/ 535155 h 1409701"/>
                <a:gd name="T52" fmla="*/ 983737 w 2546350"/>
                <a:gd name="T53" fmla="*/ 456120 h 1409701"/>
                <a:gd name="T54" fmla="*/ 981706 w 2546350"/>
                <a:gd name="T55" fmla="*/ 350306 h 1409701"/>
                <a:gd name="T56" fmla="*/ 1016227 w 2546350"/>
                <a:gd name="T57" fmla="*/ 255428 h 1409701"/>
                <a:gd name="T58" fmla="*/ 1096056 w 2546350"/>
                <a:gd name="T59" fmla="*/ 132465 h 1409701"/>
                <a:gd name="T60" fmla="*/ 1216252 w 2546350"/>
                <a:gd name="T61" fmla="*/ 72346 h 1409701"/>
                <a:gd name="T62" fmla="*/ 607408 w 2546350"/>
                <a:gd name="T63" fmla="*/ 33571 h 1409701"/>
                <a:gd name="T64" fmla="*/ 712589 w 2546350"/>
                <a:gd name="T65" fmla="*/ 123183 h 1409701"/>
                <a:gd name="T66" fmla="*/ 769261 w 2546350"/>
                <a:gd name="T67" fmla="*/ 265656 h 1409701"/>
                <a:gd name="T68" fmla="*/ 798064 w 2546350"/>
                <a:gd name="T69" fmla="*/ 332602 h 1409701"/>
                <a:gd name="T70" fmla="*/ 773361 w 2546350"/>
                <a:gd name="T71" fmla="*/ 407758 h 1409701"/>
                <a:gd name="T72" fmla="*/ 720523 w 2546350"/>
                <a:gd name="T73" fmla="*/ 523831 h 1409701"/>
                <a:gd name="T74" fmla="*/ 618969 w 2546350"/>
                <a:gd name="T75" fmla="*/ 619796 h 1409701"/>
                <a:gd name="T76" fmla="*/ 487264 w 2546350"/>
                <a:gd name="T77" fmla="*/ 642029 h 1409701"/>
                <a:gd name="T78" fmla="*/ 367575 w 2546350"/>
                <a:gd name="T79" fmla="*/ 581909 h 1409701"/>
                <a:gd name="T80" fmla="*/ 287555 w 2546350"/>
                <a:gd name="T81" fmla="*/ 458947 h 1409701"/>
                <a:gd name="T82" fmla="*/ 251422 w 2546350"/>
                <a:gd name="T83" fmla="*/ 393595 h 1409701"/>
                <a:gd name="T84" fmla="*/ 256812 w 2546350"/>
                <a:gd name="T85" fmla="*/ 287371 h 1409701"/>
                <a:gd name="T86" fmla="*/ 290275 w 2546350"/>
                <a:gd name="T87" fmla="*/ 192832 h 1409701"/>
                <a:gd name="T88" fmla="*/ 372335 w 2546350"/>
                <a:gd name="T89" fmla="*/ 72365 h 1409701"/>
                <a:gd name="T90" fmla="*/ 493838 w 2546350"/>
                <a:gd name="T91" fmla="*/ 15875 h 1409701"/>
                <a:gd name="T92" fmla="*/ 2131399 w 2546350"/>
                <a:gd name="T93" fmla="*/ 28121 h 1409701"/>
                <a:gd name="T94" fmla="*/ 2230687 w 2546350"/>
                <a:gd name="T95" fmla="*/ 126773 h 1409701"/>
                <a:gd name="T96" fmla="*/ 2278638 w 2546350"/>
                <a:gd name="T97" fmla="*/ 268548 h 1409701"/>
                <a:gd name="T98" fmla="*/ 2303010 w 2546350"/>
                <a:gd name="T99" fmla="*/ 342808 h 1409701"/>
                <a:gd name="T100" fmla="*/ 2271717 w 2546350"/>
                <a:gd name="T101" fmla="*/ 401411 h 1409701"/>
                <a:gd name="T102" fmla="*/ 2206659 w 2546350"/>
                <a:gd name="T103" fmla="*/ 537936 h 1409701"/>
                <a:gd name="T104" fmla="*/ 2096263 w 2546350"/>
                <a:gd name="T105" fmla="*/ 618218 h 1409701"/>
                <a:gd name="T106" fmla="*/ 1962972 w 2546350"/>
                <a:gd name="T107" fmla="*/ 620259 h 1409701"/>
                <a:gd name="T108" fmla="*/ 1850763 w 2546350"/>
                <a:gd name="T109" fmla="*/ 543152 h 1409701"/>
                <a:gd name="T110" fmla="*/ 1783438 w 2546350"/>
                <a:gd name="T111" fmla="*/ 408895 h 1409701"/>
                <a:gd name="T112" fmla="*/ 1749644 w 2546350"/>
                <a:gd name="T113" fmla="*/ 354290 h 1409701"/>
                <a:gd name="T114" fmla="*/ 1770632 w 2546350"/>
                <a:gd name="T115" fmla="*/ 268288 h 1409701"/>
                <a:gd name="T116" fmla="*/ 1811774 w 2546350"/>
                <a:gd name="T117" fmla="*/ 145370 h 1409701"/>
                <a:gd name="T118" fmla="*/ 1905168 w 2546350"/>
                <a:gd name="T119" fmla="*/ 38100 h 1409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solidFill>
              <a:schemeClr val="accent1"/>
            </a:solidFill>
            <a:ln>
              <a:noFill/>
            </a:ln>
            <a:extLst/>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75" name="圆角矩形 74"/>
          <p:cNvSpPr/>
          <p:nvPr/>
        </p:nvSpPr>
        <p:spPr>
          <a:xfrm>
            <a:off x="6300210" y="2973909"/>
            <a:ext cx="1481670" cy="279977"/>
          </a:xfrm>
          <a:prstGeom prst="roundRect">
            <a:avLst>
              <a:gd name="adj" fmla="val 2268"/>
            </a:avLst>
          </a:prstGeom>
          <a:gradFill flip="none" rotWithShape="1">
            <a:gsLst>
              <a:gs pos="0">
                <a:schemeClr val="bg1"/>
              </a:gs>
              <a:gs pos="36000">
                <a:schemeClr val="bg1"/>
              </a:gs>
              <a:gs pos="100000">
                <a:schemeClr val="bg1">
                  <a:lumMod val="85000"/>
                </a:schemeClr>
              </a:gs>
            </a:gsLst>
            <a:lin ang="13500000" scaled="1"/>
            <a:tileRect/>
          </a:gradFill>
          <a:ln w="9525">
            <a:solidFill>
              <a:schemeClr val="bg1"/>
            </a:solidFill>
          </a:ln>
          <a:effectLst>
            <a:outerShdw blurRad="419100" dist="292100" dir="2700000" sx="81000" sy="81000" algn="tl" rotWithShape="0">
              <a:schemeClr val="tx1">
                <a:lumMod val="50000"/>
                <a:lumOff val="50000"/>
                <a:alpha val="2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4" name="组合 3"/>
          <p:cNvGrpSpPr/>
          <p:nvPr/>
        </p:nvGrpSpPr>
        <p:grpSpPr>
          <a:xfrm>
            <a:off x="6520599" y="3011811"/>
            <a:ext cx="1201330" cy="204171"/>
            <a:chOff x="6520599" y="3011811"/>
            <a:chExt cx="1201330" cy="204171"/>
          </a:xfrm>
        </p:grpSpPr>
        <p:sp>
          <p:nvSpPr>
            <p:cNvPr id="76" name="TextBox 75"/>
            <p:cNvSpPr txBox="1"/>
            <p:nvPr/>
          </p:nvSpPr>
          <p:spPr>
            <a:xfrm>
              <a:off x="6741161" y="3011811"/>
              <a:ext cx="980768" cy="204171"/>
            </a:xfrm>
            <a:prstGeom prst="rect">
              <a:avLst/>
            </a:prstGeom>
            <a:noFill/>
          </p:spPr>
          <p:txBody>
            <a:bodyPr wrap="square" lIns="34554" tIns="17278" rIns="34554" bIns="17278" rtlCol="0">
              <a:spAutoFit/>
            </a:bodyPr>
            <a:lstStyle/>
            <a:p>
              <a:pPr lvl="0"/>
              <a:r>
                <a:rPr lang="zh-CN" altLang="en-US" sz="1100" dirty="0">
                  <a:solidFill>
                    <a:schemeClr val="tx1">
                      <a:lumMod val="75000"/>
                      <a:lumOff val="25000"/>
                    </a:schemeClr>
                  </a:solidFill>
                  <a:latin typeface="+mj-ea"/>
                  <a:ea typeface="+mj-ea"/>
                </a:rPr>
                <a:t>添加段落标题</a:t>
              </a:r>
            </a:p>
          </p:txBody>
        </p:sp>
        <p:grpSp>
          <p:nvGrpSpPr>
            <p:cNvPr id="44" name="组合 43"/>
            <p:cNvGrpSpPr/>
            <p:nvPr/>
          </p:nvGrpSpPr>
          <p:grpSpPr>
            <a:xfrm>
              <a:off x="6520599" y="3052874"/>
              <a:ext cx="200699" cy="129510"/>
              <a:chOff x="7608888" y="1870076"/>
              <a:chExt cx="322263" cy="238125"/>
            </a:xfrm>
            <a:solidFill>
              <a:schemeClr val="accent2"/>
            </a:solidFill>
          </p:grpSpPr>
          <p:sp>
            <p:nvSpPr>
              <p:cNvPr id="45" name="Oval 70"/>
              <p:cNvSpPr>
                <a:spLocks noChangeArrowheads="1"/>
              </p:cNvSpPr>
              <p:nvPr/>
            </p:nvSpPr>
            <p:spPr bwMode="auto">
              <a:xfrm>
                <a:off x="7721601" y="1947864"/>
                <a:ext cx="98425" cy="968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71"/>
              <p:cNvSpPr>
                <a:spLocks noEditPoints="1"/>
              </p:cNvSpPr>
              <p:nvPr/>
            </p:nvSpPr>
            <p:spPr bwMode="auto">
              <a:xfrm>
                <a:off x="7608888" y="1870076"/>
                <a:ext cx="322263" cy="238125"/>
              </a:xfrm>
              <a:custGeom>
                <a:avLst/>
                <a:gdLst>
                  <a:gd name="T0" fmla="*/ 260 w 281"/>
                  <a:gd name="T1" fmla="*/ 21 h 207"/>
                  <a:gd name="T2" fmla="*/ 217 w 281"/>
                  <a:gd name="T3" fmla="*/ 21 h 207"/>
                  <a:gd name="T4" fmla="*/ 218 w 281"/>
                  <a:gd name="T5" fmla="*/ 21 h 207"/>
                  <a:gd name="T6" fmla="*/ 197 w 281"/>
                  <a:gd name="T7" fmla="*/ 0 h 207"/>
                  <a:gd name="T8" fmla="*/ 86 w 281"/>
                  <a:gd name="T9" fmla="*/ 0 h 207"/>
                  <a:gd name="T10" fmla="*/ 65 w 281"/>
                  <a:gd name="T11" fmla="*/ 21 h 207"/>
                  <a:gd name="T12" fmla="*/ 65 w 281"/>
                  <a:gd name="T13" fmla="*/ 21 h 207"/>
                  <a:gd name="T14" fmla="*/ 20 w 281"/>
                  <a:gd name="T15" fmla="*/ 21 h 207"/>
                  <a:gd name="T16" fmla="*/ 0 w 281"/>
                  <a:gd name="T17" fmla="*/ 42 h 207"/>
                  <a:gd name="T18" fmla="*/ 0 w 281"/>
                  <a:gd name="T19" fmla="*/ 187 h 207"/>
                  <a:gd name="T20" fmla="*/ 20 w 281"/>
                  <a:gd name="T21" fmla="*/ 207 h 207"/>
                  <a:gd name="T22" fmla="*/ 260 w 281"/>
                  <a:gd name="T23" fmla="*/ 207 h 207"/>
                  <a:gd name="T24" fmla="*/ 281 w 281"/>
                  <a:gd name="T25" fmla="*/ 187 h 207"/>
                  <a:gd name="T26" fmla="*/ 281 w 281"/>
                  <a:gd name="T27" fmla="*/ 42 h 207"/>
                  <a:gd name="T28" fmla="*/ 260 w 281"/>
                  <a:gd name="T29" fmla="*/ 21 h 207"/>
                  <a:gd name="T30" fmla="*/ 141 w 281"/>
                  <a:gd name="T31" fmla="*/ 181 h 207"/>
                  <a:gd name="T32" fmla="*/ 69 w 281"/>
                  <a:gd name="T33" fmla="*/ 109 h 207"/>
                  <a:gd name="T34" fmla="*/ 141 w 281"/>
                  <a:gd name="T35" fmla="*/ 36 h 207"/>
                  <a:gd name="T36" fmla="*/ 214 w 281"/>
                  <a:gd name="T37" fmla="*/ 109 h 207"/>
                  <a:gd name="T38" fmla="*/ 141 w 281"/>
                  <a:gd name="T39" fmla="*/ 18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07">
                    <a:moveTo>
                      <a:pt x="260" y="21"/>
                    </a:moveTo>
                    <a:cubicBezTo>
                      <a:pt x="217" y="21"/>
                      <a:pt x="217" y="21"/>
                      <a:pt x="217" y="21"/>
                    </a:cubicBezTo>
                    <a:cubicBezTo>
                      <a:pt x="218" y="21"/>
                      <a:pt x="218" y="21"/>
                      <a:pt x="218" y="21"/>
                    </a:cubicBezTo>
                    <a:cubicBezTo>
                      <a:pt x="218" y="9"/>
                      <a:pt x="208" y="0"/>
                      <a:pt x="197" y="0"/>
                    </a:cubicBezTo>
                    <a:cubicBezTo>
                      <a:pt x="86" y="0"/>
                      <a:pt x="86" y="0"/>
                      <a:pt x="86" y="0"/>
                    </a:cubicBezTo>
                    <a:cubicBezTo>
                      <a:pt x="75" y="0"/>
                      <a:pt x="65" y="9"/>
                      <a:pt x="65" y="21"/>
                    </a:cubicBezTo>
                    <a:cubicBezTo>
                      <a:pt x="65" y="21"/>
                      <a:pt x="65" y="21"/>
                      <a:pt x="65" y="21"/>
                    </a:cubicBezTo>
                    <a:cubicBezTo>
                      <a:pt x="20" y="21"/>
                      <a:pt x="20" y="21"/>
                      <a:pt x="20" y="21"/>
                    </a:cubicBezTo>
                    <a:cubicBezTo>
                      <a:pt x="9" y="21"/>
                      <a:pt x="0" y="31"/>
                      <a:pt x="0" y="42"/>
                    </a:cubicBezTo>
                    <a:cubicBezTo>
                      <a:pt x="0" y="187"/>
                      <a:pt x="0" y="187"/>
                      <a:pt x="0" y="187"/>
                    </a:cubicBezTo>
                    <a:cubicBezTo>
                      <a:pt x="0" y="198"/>
                      <a:pt x="9" y="207"/>
                      <a:pt x="20" y="207"/>
                    </a:cubicBezTo>
                    <a:cubicBezTo>
                      <a:pt x="260" y="207"/>
                      <a:pt x="260" y="207"/>
                      <a:pt x="260" y="207"/>
                    </a:cubicBezTo>
                    <a:cubicBezTo>
                      <a:pt x="271" y="207"/>
                      <a:pt x="281" y="198"/>
                      <a:pt x="281" y="187"/>
                    </a:cubicBezTo>
                    <a:cubicBezTo>
                      <a:pt x="281" y="42"/>
                      <a:pt x="281" y="42"/>
                      <a:pt x="281" y="42"/>
                    </a:cubicBezTo>
                    <a:cubicBezTo>
                      <a:pt x="281" y="31"/>
                      <a:pt x="271" y="21"/>
                      <a:pt x="260" y="21"/>
                    </a:cubicBezTo>
                    <a:close/>
                    <a:moveTo>
                      <a:pt x="141" y="181"/>
                    </a:moveTo>
                    <a:cubicBezTo>
                      <a:pt x="101" y="181"/>
                      <a:pt x="69" y="149"/>
                      <a:pt x="69" y="109"/>
                    </a:cubicBezTo>
                    <a:cubicBezTo>
                      <a:pt x="69" y="69"/>
                      <a:pt x="101" y="36"/>
                      <a:pt x="141" y="36"/>
                    </a:cubicBezTo>
                    <a:cubicBezTo>
                      <a:pt x="181" y="36"/>
                      <a:pt x="214" y="69"/>
                      <a:pt x="214" y="109"/>
                    </a:cubicBezTo>
                    <a:cubicBezTo>
                      <a:pt x="214" y="149"/>
                      <a:pt x="181" y="181"/>
                      <a:pt x="14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8" name="矩形 77"/>
          <p:cNvSpPr/>
          <p:nvPr/>
        </p:nvSpPr>
        <p:spPr>
          <a:xfrm>
            <a:off x="3917232" y="3402812"/>
            <a:ext cx="1462001" cy="586314"/>
          </a:xfrm>
          <a:prstGeom prst="rect">
            <a:avLst/>
          </a:prstGeom>
        </p:spPr>
        <p:txBody>
          <a:bodyPr wrap="square" lIns="68580" tIns="34290" rIns="68580" bIns="34290">
            <a:spAutoFit/>
          </a:bodyPr>
          <a:lstStyle/>
          <a:p>
            <a:pPr algn="ctr">
              <a:lnSpc>
                <a:spcPct val="120000"/>
              </a:lnSpc>
            </a:pPr>
            <a:r>
              <a:rPr lang="en-US" altLang="zh-CN" sz="700" dirty="0">
                <a:solidFill>
                  <a:schemeClr val="tx1">
                    <a:lumMod val="75000"/>
                    <a:lumOff val="25000"/>
                  </a:schemeClr>
                </a:solidFill>
              </a:rPr>
              <a:t>Experience as reference to your, as prudence as your brother and hope as your sentry. Four short to words sum up what</a:t>
            </a:r>
          </a:p>
        </p:txBody>
      </p:sp>
      <p:sp>
        <p:nvSpPr>
          <p:cNvPr id="80" name="矩形 79"/>
          <p:cNvSpPr/>
          <p:nvPr/>
        </p:nvSpPr>
        <p:spPr>
          <a:xfrm>
            <a:off x="6310044" y="3402812"/>
            <a:ext cx="1462001" cy="586314"/>
          </a:xfrm>
          <a:prstGeom prst="rect">
            <a:avLst/>
          </a:prstGeom>
        </p:spPr>
        <p:txBody>
          <a:bodyPr wrap="square" lIns="68580" tIns="34290" rIns="68580" bIns="34290">
            <a:spAutoFit/>
          </a:bodyPr>
          <a:lstStyle/>
          <a:p>
            <a:pPr algn="ctr">
              <a:lnSpc>
                <a:spcPct val="120000"/>
              </a:lnSpc>
            </a:pPr>
            <a:r>
              <a:rPr lang="en-US" altLang="zh-CN" sz="700" dirty="0">
                <a:solidFill>
                  <a:schemeClr val="tx1">
                    <a:lumMod val="75000"/>
                    <a:lumOff val="25000"/>
                  </a:schemeClr>
                </a:solidFill>
              </a:rPr>
              <a:t>Experience as reference to your, as prudence as your brother and hope as your sentry. Four short to words sum up what</a:t>
            </a:r>
          </a:p>
        </p:txBody>
      </p:sp>
      <p:sp>
        <p:nvSpPr>
          <p:cNvPr id="82" name="矩形 81"/>
          <p:cNvSpPr/>
          <p:nvPr/>
        </p:nvSpPr>
        <p:spPr>
          <a:xfrm>
            <a:off x="1425364" y="3392652"/>
            <a:ext cx="1462001" cy="586314"/>
          </a:xfrm>
          <a:prstGeom prst="rect">
            <a:avLst/>
          </a:prstGeom>
        </p:spPr>
        <p:txBody>
          <a:bodyPr wrap="square" lIns="68580" tIns="34290" rIns="68580" bIns="34290">
            <a:spAutoFit/>
          </a:bodyPr>
          <a:lstStyle/>
          <a:p>
            <a:pPr algn="ctr">
              <a:lnSpc>
                <a:spcPct val="120000"/>
              </a:lnSpc>
            </a:pPr>
            <a:r>
              <a:rPr lang="en-US" altLang="zh-CN" sz="700" dirty="0">
                <a:solidFill>
                  <a:schemeClr val="tx1">
                    <a:lumMod val="75000"/>
                    <a:lumOff val="25000"/>
                  </a:schemeClr>
                </a:solidFill>
              </a:rPr>
              <a:t>Experience as reference to your, as prudence as your brother and hope as your sentry. Four short to words sum up what</a:t>
            </a:r>
          </a:p>
        </p:txBody>
      </p:sp>
      <p:sp>
        <p:nvSpPr>
          <p:cNvPr id="26"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chemeClr val="accent1">
                  <a:lumMod val="75000"/>
                </a:schemeClr>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7"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92116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700" fill="hold"/>
                                        <p:tgtEl>
                                          <p:spTgt spid="26"/>
                                        </p:tgtEl>
                                        <p:attrNameLst>
                                          <p:attrName>ppt_w</p:attrName>
                                        </p:attrNameLst>
                                      </p:cBhvr>
                                      <p:tavLst>
                                        <p:tav tm="0">
                                          <p:val>
                                            <p:strVal val="#ppt_w*0.70"/>
                                          </p:val>
                                        </p:tav>
                                        <p:tav tm="100000">
                                          <p:val>
                                            <p:strVal val="#ppt_w"/>
                                          </p:val>
                                        </p:tav>
                                      </p:tavLst>
                                    </p:anim>
                                    <p:anim calcmode="lin" valueType="num">
                                      <p:cBhvr>
                                        <p:cTn id="8" dur="700" fill="hold"/>
                                        <p:tgtEl>
                                          <p:spTgt spid="26"/>
                                        </p:tgtEl>
                                        <p:attrNameLst>
                                          <p:attrName>ppt_h</p:attrName>
                                        </p:attrNameLst>
                                      </p:cBhvr>
                                      <p:tavLst>
                                        <p:tav tm="0">
                                          <p:val>
                                            <p:strVal val="#ppt_h"/>
                                          </p:val>
                                        </p:tav>
                                        <p:tav tm="100000">
                                          <p:val>
                                            <p:strVal val="#ppt_h"/>
                                          </p:val>
                                        </p:tav>
                                      </p:tavLst>
                                    </p:anim>
                                    <p:animEffect transition="in" filter="fade">
                                      <p:cBhvr>
                                        <p:cTn id="9" dur="700"/>
                                        <p:tgtEl>
                                          <p:spTgt spid="26"/>
                                        </p:tgtEl>
                                      </p:cBhvr>
                                    </p:animEffect>
                                  </p:childTnLst>
                                </p:cTn>
                              </p:par>
                            </p:childTnLst>
                          </p:cTn>
                        </p:par>
                        <p:par>
                          <p:cTn id="10" fill="hold">
                            <p:stCondLst>
                              <p:cond delay="700"/>
                            </p:stCondLst>
                            <p:childTnLst>
                              <p:par>
                                <p:cTn id="11" presetID="10" presetClass="entr" presetSubtype="0" fill="hold" grpId="0" nodeType="after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750"/>
                                        <p:tgtEl>
                                          <p:spTgt spid="52"/>
                                        </p:tgtEl>
                                      </p:cBhvr>
                                    </p:animEffect>
                                  </p:childTnLst>
                                </p:cTn>
                              </p:par>
                              <p:par>
                                <p:cTn id="14" presetID="63" presetClass="path" presetSubtype="0" decel="50000" fill="hold" grpId="1" nodeType="withEffect">
                                  <p:stCondLst>
                                    <p:cond delay="0"/>
                                  </p:stCondLst>
                                  <p:childTnLst>
                                    <p:animMotion origin="layout" path="M 0.01523 -3.7037E-6 L -0.10885 -3.7037E-6 " pathEditMode="relative" rAng="0" ptsTypes="AA">
                                      <p:cBhvr>
                                        <p:cTn id="15" dur="750" spd="-100000" fill="hold"/>
                                        <p:tgtEl>
                                          <p:spTgt spid="52"/>
                                        </p:tgtEl>
                                        <p:attrNameLst>
                                          <p:attrName>ppt_x</p:attrName>
                                          <p:attrName>ppt_y</p:attrName>
                                        </p:attrNameLst>
                                      </p:cBhvr>
                                      <p:rCtr x="-6211" y="0"/>
                                    </p:animMotion>
                                  </p:childTnLst>
                                </p:cTn>
                              </p:par>
                              <p:par>
                                <p:cTn id="16" presetID="35" presetClass="path" presetSubtype="0" accel="50000" decel="50000" fill="hold" grpId="2" nodeType="withEffect">
                                  <p:stCondLst>
                                    <p:cond delay="750"/>
                                  </p:stCondLst>
                                  <p:childTnLst>
                                    <p:animMotion origin="layout" path="M 0.01601 -3.7037E-6 L 8.33333E-7 -3.7037E-6 " pathEditMode="relative" rAng="0" ptsTypes="AA">
                                      <p:cBhvr>
                                        <p:cTn id="17" dur="750" fill="hold"/>
                                        <p:tgtEl>
                                          <p:spTgt spid="52"/>
                                        </p:tgtEl>
                                        <p:attrNameLst>
                                          <p:attrName>ppt_x</p:attrName>
                                          <p:attrName>ppt_y</p:attrName>
                                        </p:attrNameLst>
                                      </p:cBhvr>
                                      <p:rCtr x="-807" y="0"/>
                                    </p:animMotion>
                                  </p:childTnLst>
                                </p:cTn>
                              </p:par>
                              <p:par>
                                <p:cTn id="18" presetID="10" presetClass="entr" presetSubtype="0" fill="hold" grpId="0" nodeType="with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42" presetClass="path" presetSubtype="0" decel="30000" fill="hold" grpId="1" nodeType="withEffect">
                                  <p:stCondLst>
                                    <p:cond delay="0"/>
                                  </p:stCondLst>
                                  <p:childTnLst>
                                    <p:animMotion origin="layout" path="M 3.125E-6 -0.03981 L 3.125E-6 0.14815 " pathEditMode="relative" rAng="0" ptsTypes="AA">
                                      <p:cBhvr>
                                        <p:cTn id="22" dur="750" spd="-100000" fill="hold"/>
                                        <p:tgtEl>
                                          <p:spTgt spid="53"/>
                                        </p:tgtEl>
                                        <p:attrNameLst>
                                          <p:attrName>ppt_x</p:attrName>
                                          <p:attrName>ppt_y</p:attrName>
                                        </p:attrNameLst>
                                      </p:cBhvr>
                                      <p:rCtr x="0" y="9398"/>
                                    </p:animMotion>
                                  </p:childTnLst>
                                </p:cTn>
                              </p:par>
                              <p:par>
                                <p:cTn id="23" presetID="42" presetClass="path" presetSubtype="0" accel="30000" decel="30000" fill="hold" grpId="2" nodeType="withEffect">
                                  <p:stCondLst>
                                    <p:cond delay="750"/>
                                  </p:stCondLst>
                                  <p:childTnLst>
                                    <p:animMotion origin="layout" path="M 3.125E-6 -0.03981 L 3.125E-6 -3.7037E-6 " pathEditMode="relative" rAng="0" ptsTypes="AA">
                                      <p:cBhvr>
                                        <p:cTn id="24" dur="750" fill="hold"/>
                                        <p:tgtEl>
                                          <p:spTgt spid="53"/>
                                        </p:tgtEl>
                                        <p:attrNameLst>
                                          <p:attrName>ppt_x</p:attrName>
                                          <p:attrName>ppt_y</p:attrName>
                                        </p:attrNameLst>
                                      </p:cBhvr>
                                      <p:rCtr x="0" y="1991"/>
                                    </p:animMotion>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750"/>
                                        <p:tgtEl>
                                          <p:spTgt spid="54"/>
                                        </p:tgtEl>
                                      </p:cBhvr>
                                    </p:animEffect>
                                  </p:childTnLst>
                                </p:cTn>
                              </p:par>
                              <p:par>
                                <p:cTn id="28" presetID="63" presetClass="path" presetSubtype="0" decel="50000" fill="hold" grpId="1" nodeType="withEffect">
                                  <p:stCondLst>
                                    <p:cond delay="0"/>
                                  </p:stCondLst>
                                  <p:childTnLst>
                                    <p:animMotion origin="layout" path="M -0.01562 -3.7037E-6 L 0.11081 -3.7037E-6 " pathEditMode="relative" rAng="0" ptsTypes="AA">
                                      <p:cBhvr>
                                        <p:cTn id="29" dur="750" spd="-100000" fill="hold"/>
                                        <p:tgtEl>
                                          <p:spTgt spid="54"/>
                                        </p:tgtEl>
                                        <p:attrNameLst>
                                          <p:attrName>ppt_x</p:attrName>
                                          <p:attrName>ppt_y</p:attrName>
                                        </p:attrNameLst>
                                      </p:cBhvr>
                                      <p:rCtr x="6315" y="0"/>
                                    </p:animMotion>
                                  </p:childTnLst>
                                </p:cTn>
                              </p:par>
                              <p:par>
                                <p:cTn id="30" presetID="35" presetClass="path" presetSubtype="0" accel="50000" decel="50000" fill="hold" grpId="2" nodeType="withEffect">
                                  <p:stCondLst>
                                    <p:cond delay="750"/>
                                  </p:stCondLst>
                                  <p:childTnLst>
                                    <p:animMotion origin="layout" path="M -0.01562 -3.7037E-6 L -2.29167E-6 -3.7037E-6 " pathEditMode="relative" rAng="0" ptsTypes="AA">
                                      <p:cBhvr>
                                        <p:cTn id="31" dur="750" fill="hold"/>
                                        <p:tgtEl>
                                          <p:spTgt spid="54"/>
                                        </p:tgtEl>
                                        <p:attrNameLst>
                                          <p:attrName>ppt_x</p:attrName>
                                          <p:attrName>ppt_y</p:attrName>
                                        </p:attrNameLst>
                                      </p:cBhvr>
                                      <p:rCtr x="781" y="0"/>
                                    </p:animMotion>
                                  </p:childTnLst>
                                </p:cTn>
                              </p:par>
                              <p:par>
                                <p:cTn id="32" presetID="10" presetClass="entr" presetSubtype="0" fill="hold" grpId="0" nodeType="withEffect">
                                  <p:stCondLst>
                                    <p:cond delay="90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par>
                                <p:cTn id="35" presetID="10" presetClass="entr" presetSubtype="0" fill="hold" grpId="0" nodeType="withEffect">
                                  <p:stCondLst>
                                    <p:cond delay="90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childTnLst>
                                </p:cTn>
                              </p:par>
                              <p:par>
                                <p:cTn id="38" presetID="10" presetClass="entr" presetSubtype="0" fill="hold" grpId="0" nodeType="withEffect">
                                  <p:stCondLst>
                                    <p:cond delay="90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childTnLst>
                          </p:cTn>
                        </p:par>
                        <p:par>
                          <p:cTn id="41" fill="hold">
                            <p:stCondLst>
                              <p:cond delay="2200"/>
                            </p:stCondLst>
                            <p:childTnLst>
                              <p:par>
                                <p:cTn id="42" presetID="10" presetClass="entr" presetSubtype="0"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par>
                                <p:cTn id="45" presetID="64" presetClass="path" presetSubtype="0" decel="30000" fill="hold" grpId="1" nodeType="withEffect">
                                  <p:stCondLst>
                                    <p:cond delay="0"/>
                                  </p:stCondLst>
                                  <p:childTnLst>
                                    <p:animMotion origin="layout" path="M -0.00607 0.01419 L -0.0066 -0.07557 " pathEditMode="relative" rAng="0" ptsTypes="AA">
                                      <p:cBhvr>
                                        <p:cTn id="46" dur="750" spd="-100000" fill="hold"/>
                                        <p:tgtEl>
                                          <p:spTgt spid="55"/>
                                        </p:tgtEl>
                                        <p:attrNameLst>
                                          <p:attrName>ppt_x</p:attrName>
                                          <p:attrName>ppt_y</p:attrName>
                                        </p:attrNameLst>
                                      </p:cBhvr>
                                      <p:rCtr x="-35" y="-4503"/>
                                    </p:animMotion>
                                  </p:childTnLst>
                                </p:cTn>
                              </p:par>
                              <p:par>
                                <p:cTn id="47" presetID="64" presetClass="path" presetSubtype="0" accel="30000" decel="30000" fill="hold" grpId="2" nodeType="withEffect">
                                  <p:stCondLst>
                                    <p:cond delay="750"/>
                                  </p:stCondLst>
                                  <p:childTnLst>
                                    <p:animMotion origin="layout" path="M -0.00607 0.0145 L -0.00607 0.0037 " pathEditMode="relative" rAng="0" ptsTypes="AA">
                                      <p:cBhvr>
                                        <p:cTn id="48" dur="750" fill="hold"/>
                                        <p:tgtEl>
                                          <p:spTgt spid="55"/>
                                        </p:tgtEl>
                                        <p:attrNameLst>
                                          <p:attrName>ppt_x</p:attrName>
                                          <p:attrName>ppt_y</p:attrName>
                                        </p:attrNameLst>
                                      </p:cBhvr>
                                      <p:rCtr x="0" y="-555"/>
                                    </p:animMotion>
                                  </p:childTnLst>
                                </p:cTn>
                              </p:par>
                              <p:par>
                                <p:cTn id="49" presetID="10"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fade">
                                      <p:cBhvr>
                                        <p:cTn id="51" dur="500"/>
                                        <p:tgtEl>
                                          <p:spTgt spid="73"/>
                                        </p:tgtEl>
                                      </p:cBhvr>
                                    </p:animEffect>
                                  </p:childTnLst>
                                </p:cTn>
                              </p:par>
                              <p:par>
                                <p:cTn id="52" presetID="64" presetClass="path" presetSubtype="0" decel="30000" fill="hold" grpId="1" nodeType="withEffect">
                                  <p:stCondLst>
                                    <p:cond delay="0"/>
                                  </p:stCondLst>
                                  <p:childTnLst>
                                    <p:animMotion origin="layout" path="M -0.00052 0.01419 L -0.00104 -0.07557 " pathEditMode="relative" rAng="0" ptsTypes="AA">
                                      <p:cBhvr>
                                        <p:cTn id="53" dur="750" spd="-100000" fill="hold"/>
                                        <p:tgtEl>
                                          <p:spTgt spid="73"/>
                                        </p:tgtEl>
                                        <p:attrNameLst>
                                          <p:attrName>ppt_x</p:attrName>
                                          <p:attrName>ppt_y</p:attrName>
                                        </p:attrNameLst>
                                      </p:cBhvr>
                                      <p:rCtr x="-35" y="-4503"/>
                                    </p:animMotion>
                                  </p:childTnLst>
                                </p:cTn>
                              </p:par>
                              <p:par>
                                <p:cTn id="54" presetID="64" presetClass="path" presetSubtype="0" accel="30000" decel="30000" fill="hold" grpId="2" nodeType="withEffect">
                                  <p:stCondLst>
                                    <p:cond delay="750"/>
                                  </p:stCondLst>
                                  <p:childTnLst>
                                    <p:animMotion origin="layout" path="M -0.00052 0.0145 L -0.00052 0.0037 " pathEditMode="relative" rAng="0" ptsTypes="AA">
                                      <p:cBhvr>
                                        <p:cTn id="55" dur="750" fill="hold"/>
                                        <p:tgtEl>
                                          <p:spTgt spid="73"/>
                                        </p:tgtEl>
                                        <p:attrNameLst>
                                          <p:attrName>ppt_x</p:attrName>
                                          <p:attrName>ppt_y</p:attrName>
                                        </p:attrNameLst>
                                      </p:cBhvr>
                                      <p:rCtr x="0" y="-555"/>
                                    </p:animMotion>
                                  </p:childTnLst>
                                </p:cTn>
                              </p:par>
                              <p:par>
                                <p:cTn id="56" presetID="10" presetClass="entr" presetSubtype="0" fill="hold" grpId="0" nodeType="with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fade">
                                      <p:cBhvr>
                                        <p:cTn id="58" dur="500"/>
                                        <p:tgtEl>
                                          <p:spTgt spid="75"/>
                                        </p:tgtEl>
                                      </p:cBhvr>
                                    </p:animEffect>
                                  </p:childTnLst>
                                </p:cTn>
                              </p:par>
                              <p:par>
                                <p:cTn id="59" presetID="64" presetClass="path" presetSubtype="0" decel="30000" fill="hold" grpId="1" nodeType="withEffect">
                                  <p:stCondLst>
                                    <p:cond delay="0"/>
                                  </p:stCondLst>
                                  <p:childTnLst>
                                    <p:animMotion origin="layout" path="M -0.00191 0.01419 L -0.00244 -0.07557 " pathEditMode="relative" rAng="0" ptsTypes="AA">
                                      <p:cBhvr>
                                        <p:cTn id="60" dur="750" spd="-100000" fill="hold"/>
                                        <p:tgtEl>
                                          <p:spTgt spid="75"/>
                                        </p:tgtEl>
                                        <p:attrNameLst>
                                          <p:attrName>ppt_x</p:attrName>
                                          <p:attrName>ppt_y</p:attrName>
                                        </p:attrNameLst>
                                      </p:cBhvr>
                                      <p:rCtr x="-35" y="-4503"/>
                                    </p:animMotion>
                                  </p:childTnLst>
                                </p:cTn>
                              </p:par>
                              <p:par>
                                <p:cTn id="61" presetID="64" presetClass="path" presetSubtype="0" accel="30000" decel="30000" fill="hold" grpId="2" nodeType="withEffect">
                                  <p:stCondLst>
                                    <p:cond delay="750"/>
                                  </p:stCondLst>
                                  <p:childTnLst>
                                    <p:animMotion origin="layout" path="M -0.00191 0.0145 L -0.00191 0.0037 " pathEditMode="relative" rAng="0" ptsTypes="AA">
                                      <p:cBhvr>
                                        <p:cTn id="62" dur="750" fill="hold"/>
                                        <p:tgtEl>
                                          <p:spTgt spid="75"/>
                                        </p:tgtEl>
                                        <p:attrNameLst>
                                          <p:attrName>ppt_x</p:attrName>
                                          <p:attrName>ppt_y</p:attrName>
                                        </p:attrNameLst>
                                      </p:cBhvr>
                                      <p:rCtr x="0" y="-555"/>
                                    </p:animMotion>
                                  </p:childTnLst>
                                </p:cTn>
                              </p:par>
                              <p:par>
                                <p:cTn id="63" presetID="10" presetClass="entr" presetSubtype="0" fill="hold" nodeType="withEffect">
                                  <p:stCondLst>
                                    <p:cond delay="1000"/>
                                  </p:stCondLst>
                                  <p:childTnLst>
                                    <p:set>
                                      <p:cBhvr>
                                        <p:cTn id="64" dur="1" fill="hold">
                                          <p:stCondLst>
                                            <p:cond delay="0"/>
                                          </p:stCondLst>
                                        </p:cTn>
                                        <p:tgtEl>
                                          <p:spTgt spid="2"/>
                                        </p:tgtEl>
                                        <p:attrNameLst>
                                          <p:attrName>style.visibility</p:attrName>
                                        </p:attrNameLst>
                                      </p:cBhvr>
                                      <p:to>
                                        <p:strVal val="visible"/>
                                      </p:to>
                                    </p:set>
                                    <p:animEffect transition="in" filter="fade">
                                      <p:cBhvr>
                                        <p:cTn id="65" dur="500"/>
                                        <p:tgtEl>
                                          <p:spTgt spid="2"/>
                                        </p:tgtEl>
                                      </p:cBhvr>
                                    </p:animEffect>
                                  </p:childTnLst>
                                </p:cTn>
                              </p:par>
                              <p:par>
                                <p:cTn id="66" presetID="10" presetClass="entr" presetSubtype="0" fill="hold" nodeType="withEffect">
                                  <p:stCondLst>
                                    <p:cond delay="750"/>
                                  </p:stCondLst>
                                  <p:childTnLst>
                                    <p:set>
                                      <p:cBhvr>
                                        <p:cTn id="67" dur="1" fill="hold">
                                          <p:stCondLst>
                                            <p:cond delay="0"/>
                                          </p:stCondLst>
                                        </p:cTn>
                                        <p:tgtEl>
                                          <p:spTgt spid="3"/>
                                        </p:tgtEl>
                                        <p:attrNameLst>
                                          <p:attrName>style.visibility</p:attrName>
                                        </p:attrNameLst>
                                      </p:cBhvr>
                                      <p:to>
                                        <p:strVal val="visible"/>
                                      </p:to>
                                    </p:set>
                                    <p:animEffect transition="in" filter="fade">
                                      <p:cBhvr>
                                        <p:cTn id="68" dur="500"/>
                                        <p:tgtEl>
                                          <p:spTgt spid="3"/>
                                        </p:tgtEl>
                                      </p:cBhvr>
                                    </p:animEffect>
                                  </p:childTnLst>
                                </p:cTn>
                              </p:par>
                              <p:par>
                                <p:cTn id="69" presetID="10" presetClass="entr" presetSubtype="0" fill="hold" nodeType="withEffect">
                                  <p:stCondLst>
                                    <p:cond delay="75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500"/>
                                        <p:tgtEl>
                                          <p:spTgt spid="4"/>
                                        </p:tgtEl>
                                      </p:cBhvr>
                                    </p:animEffect>
                                  </p:childTnLst>
                                </p:cTn>
                              </p:par>
                              <p:par>
                                <p:cTn id="72" presetID="22" presetClass="entr" presetSubtype="8" fill="hold" grpId="0" nodeType="withEffect">
                                  <p:stCondLst>
                                    <p:cond delay="1200"/>
                                  </p:stCondLst>
                                  <p:childTnLst>
                                    <p:set>
                                      <p:cBhvr>
                                        <p:cTn id="73" dur="1" fill="hold">
                                          <p:stCondLst>
                                            <p:cond delay="0"/>
                                          </p:stCondLst>
                                        </p:cTn>
                                        <p:tgtEl>
                                          <p:spTgt spid="82"/>
                                        </p:tgtEl>
                                        <p:attrNameLst>
                                          <p:attrName>style.visibility</p:attrName>
                                        </p:attrNameLst>
                                      </p:cBhvr>
                                      <p:to>
                                        <p:strVal val="visible"/>
                                      </p:to>
                                    </p:set>
                                    <p:animEffect transition="in" filter="wipe(left)">
                                      <p:cBhvr>
                                        <p:cTn id="74" dur="500"/>
                                        <p:tgtEl>
                                          <p:spTgt spid="82"/>
                                        </p:tgtEl>
                                      </p:cBhvr>
                                    </p:animEffect>
                                  </p:childTnLst>
                                </p:cTn>
                              </p:par>
                              <p:par>
                                <p:cTn id="75" presetID="22" presetClass="entr" presetSubtype="8" fill="hold" grpId="0" nodeType="withEffect">
                                  <p:stCondLst>
                                    <p:cond delay="1200"/>
                                  </p:stCondLst>
                                  <p:childTnLst>
                                    <p:set>
                                      <p:cBhvr>
                                        <p:cTn id="76" dur="1" fill="hold">
                                          <p:stCondLst>
                                            <p:cond delay="0"/>
                                          </p:stCondLst>
                                        </p:cTn>
                                        <p:tgtEl>
                                          <p:spTgt spid="78"/>
                                        </p:tgtEl>
                                        <p:attrNameLst>
                                          <p:attrName>style.visibility</p:attrName>
                                        </p:attrNameLst>
                                      </p:cBhvr>
                                      <p:to>
                                        <p:strVal val="visible"/>
                                      </p:to>
                                    </p:set>
                                    <p:animEffect transition="in" filter="wipe(left)">
                                      <p:cBhvr>
                                        <p:cTn id="77" dur="500"/>
                                        <p:tgtEl>
                                          <p:spTgt spid="78"/>
                                        </p:tgtEl>
                                      </p:cBhvr>
                                    </p:animEffect>
                                  </p:childTnLst>
                                </p:cTn>
                              </p:par>
                              <p:par>
                                <p:cTn id="78" presetID="22" presetClass="entr" presetSubtype="8" fill="hold" grpId="0" nodeType="withEffect">
                                  <p:stCondLst>
                                    <p:cond delay="1200"/>
                                  </p:stCondLst>
                                  <p:childTnLst>
                                    <p:set>
                                      <p:cBhvr>
                                        <p:cTn id="79" dur="1" fill="hold">
                                          <p:stCondLst>
                                            <p:cond delay="0"/>
                                          </p:stCondLst>
                                        </p:cTn>
                                        <p:tgtEl>
                                          <p:spTgt spid="80"/>
                                        </p:tgtEl>
                                        <p:attrNameLst>
                                          <p:attrName>style.visibility</p:attrName>
                                        </p:attrNameLst>
                                      </p:cBhvr>
                                      <p:to>
                                        <p:strVal val="visible"/>
                                      </p:to>
                                    </p:set>
                                    <p:animEffect transition="in" filter="wipe(left)">
                                      <p:cBhvr>
                                        <p:cTn id="8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2" grpId="2" animBg="1"/>
      <p:bldP spid="53" grpId="0" animBg="1"/>
      <p:bldP spid="53" grpId="1" animBg="1"/>
      <p:bldP spid="53" grpId="2" animBg="1"/>
      <p:bldP spid="54" grpId="0" animBg="1"/>
      <p:bldP spid="54" grpId="1" animBg="1"/>
      <p:bldP spid="54" grpId="2" animBg="1"/>
      <p:bldP spid="61" grpId="0" animBg="1"/>
      <p:bldP spid="62" grpId="0" animBg="1"/>
      <p:bldP spid="63" grpId="0" animBg="1"/>
      <p:bldP spid="55" grpId="0" animBg="1"/>
      <p:bldP spid="55" grpId="1" animBg="1"/>
      <p:bldP spid="55" grpId="2" animBg="1"/>
      <p:bldP spid="73" grpId="0" animBg="1"/>
      <p:bldP spid="73" grpId="1" animBg="1"/>
      <p:bldP spid="73" grpId="2" animBg="1"/>
      <p:bldP spid="75" grpId="0" animBg="1"/>
      <p:bldP spid="75" grpId="1" animBg="1"/>
      <p:bldP spid="75" grpId="2" animBg="1"/>
      <p:bldP spid="78" grpId="0"/>
      <p:bldP spid="80" grpId="0"/>
      <p:bldP spid="82" grpId="0"/>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495237" y="1376837"/>
            <a:ext cx="530242" cy="450566"/>
          </a:xfrm>
          <a:prstGeom prst="roundRect">
            <a:avLst>
              <a:gd name="adj" fmla="val 8754"/>
            </a:avLst>
          </a:prstGeom>
          <a:gradFill flip="none" rotWithShape="1">
            <a:gsLst>
              <a:gs pos="0">
                <a:schemeClr val="bg1"/>
              </a:gs>
              <a:gs pos="36000">
                <a:schemeClr val="bg1"/>
              </a:gs>
              <a:gs pos="100000">
                <a:srgbClr val="C7C7C7">
                  <a:lumMod val="84000"/>
                  <a:lumOff val="16000"/>
                </a:srgbClr>
              </a:gs>
            </a:gsLst>
            <a:lin ang="13500000" scaled="1"/>
            <a:tileRect/>
          </a:gradFill>
          <a:ln w="9525">
            <a:solidFill>
              <a:schemeClr val="bg1"/>
            </a:solidFill>
          </a:ln>
          <a:effectLst>
            <a:outerShdw blurRad="342900" dist="292100" dir="2700000" sx="90000" sy="90000" algn="tl" rotWithShape="0">
              <a:schemeClr val="tx1">
                <a:lumMod val="50000"/>
                <a:lumOff val="50000"/>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3458018" y="1432843"/>
            <a:ext cx="645024" cy="338554"/>
          </a:xfrm>
          <a:prstGeom prst="rect">
            <a:avLst/>
          </a:prstGeom>
          <a:noFill/>
        </p:spPr>
        <p:txBody>
          <a:bodyPr wrap="square" rtlCol="0">
            <a:spAutoFit/>
          </a:bodyPr>
          <a:lstStyle/>
          <a:p>
            <a:r>
              <a:rPr lang="en-US" altLang="zh-CN" sz="1600" spc="-100" dirty="0" smtClean="0">
                <a:solidFill>
                  <a:schemeClr val="accent2"/>
                </a:solidFill>
                <a:latin typeface="Tahoma" panose="020B0604030504040204" pitchFamily="34" charset="0"/>
                <a:ea typeface="Tahoma" panose="020B0604030504040204" pitchFamily="34" charset="0"/>
                <a:cs typeface="Tahoma" panose="020B0604030504040204" pitchFamily="34" charset="0"/>
              </a:rPr>
              <a:t>2016</a:t>
            </a:r>
            <a:endParaRPr lang="zh-CN" altLang="en-US" sz="1600" spc="-100" dirty="0">
              <a:solidFill>
                <a:schemeClr val="accent2"/>
              </a:solidFill>
              <a:latin typeface="Tahoma" panose="020B0604030504040204" pitchFamily="34" charset="0"/>
              <a:cs typeface="Tahoma" panose="020B0604030504040204" pitchFamily="34" charset="0"/>
            </a:endParaRPr>
          </a:p>
        </p:txBody>
      </p:sp>
      <p:sp>
        <p:nvSpPr>
          <p:cNvPr id="40" name="Rounded Rectangle 3"/>
          <p:cNvSpPr/>
          <p:nvPr/>
        </p:nvSpPr>
        <p:spPr>
          <a:xfrm>
            <a:off x="5284816" y="1353164"/>
            <a:ext cx="556431" cy="450566"/>
          </a:xfrm>
          <a:prstGeom prst="roundRect">
            <a:avLst>
              <a:gd name="adj" fmla="val 8754"/>
            </a:avLst>
          </a:prstGeom>
          <a:gradFill flip="none" rotWithShape="1">
            <a:gsLst>
              <a:gs pos="0">
                <a:schemeClr val="bg1"/>
              </a:gs>
              <a:gs pos="36000">
                <a:schemeClr val="bg1"/>
              </a:gs>
              <a:gs pos="100000">
                <a:srgbClr val="C7C7C7">
                  <a:lumMod val="84000"/>
                  <a:lumOff val="16000"/>
                </a:srgbClr>
              </a:gs>
            </a:gsLst>
            <a:lin ang="13500000" scaled="1"/>
            <a:tileRect/>
          </a:gradFill>
          <a:ln w="12700">
            <a:solidFill>
              <a:schemeClr val="bg1"/>
            </a:solidFill>
          </a:ln>
          <a:effectLst>
            <a:outerShdw blurRad="254000" dist="266700" dir="2700000" sx="90000" sy="90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6" name="TextBox 105"/>
          <p:cNvSpPr txBox="1"/>
          <p:nvPr/>
        </p:nvSpPr>
        <p:spPr>
          <a:xfrm>
            <a:off x="5274549" y="1409170"/>
            <a:ext cx="593594" cy="338554"/>
          </a:xfrm>
          <a:prstGeom prst="rect">
            <a:avLst/>
          </a:prstGeom>
          <a:noFill/>
        </p:spPr>
        <p:txBody>
          <a:bodyPr wrap="square" rtlCol="0">
            <a:spAutoFit/>
          </a:bodyPr>
          <a:lstStyle/>
          <a:p>
            <a:r>
              <a:rPr lang="en-US" altLang="zh-CN" sz="1600" spc="-100" dirty="0" smtClean="0">
                <a:solidFill>
                  <a:schemeClr val="accent2"/>
                </a:solidFill>
                <a:latin typeface="Tahoma" panose="020B0604030504040204" pitchFamily="34" charset="0"/>
                <a:ea typeface="Tahoma" panose="020B0604030504040204" pitchFamily="34" charset="0"/>
                <a:cs typeface="Tahoma" panose="020B0604030504040204" pitchFamily="34" charset="0"/>
              </a:rPr>
              <a:t>2017</a:t>
            </a:r>
            <a:endParaRPr lang="zh-CN" altLang="en-US" sz="1600" spc="-100" dirty="0">
              <a:solidFill>
                <a:schemeClr val="accent2"/>
              </a:solidFill>
              <a:latin typeface="Tahoma" panose="020B0604030504040204" pitchFamily="34" charset="0"/>
              <a:cs typeface="Tahoma" panose="020B0604030504040204" pitchFamily="34" charset="0"/>
            </a:endParaRPr>
          </a:p>
        </p:txBody>
      </p:sp>
      <p:sp>
        <p:nvSpPr>
          <p:cNvPr id="14" name="TextBox 13"/>
          <p:cNvSpPr txBox="1"/>
          <p:nvPr/>
        </p:nvSpPr>
        <p:spPr>
          <a:xfrm>
            <a:off x="4333655" y="1347614"/>
            <a:ext cx="778462" cy="461665"/>
          </a:xfrm>
          <a:prstGeom prst="rect">
            <a:avLst/>
          </a:prstGeom>
          <a:noFill/>
        </p:spPr>
        <p:txBody>
          <a:bodyPr wrap="square" rtlCol="0">
            <a:spAutoFit/>
          </a:bodyPr>
          <a:lstStyle/>
          <a:p>
            <a:r>
              <a:rPr lang="en-US" altLang="zh-CN" sz="2400" dirty="0" smtClean="0">
                <a:solidFill>
                  <a:schemeClr val="accent2"/>
                </a:solidFill>
                <a:latin typeface="Arial Unicode MS" panose="020B0604020202020204" pitchFamily="34" charset="-122"/>
                <a:ea typeface="Arial Unicode MS" panose="020B0604020202020204" pitchFamily="34" charset="-122"/>
                <a:cs typeface="Arial Unicode MS" panose="020B0604020202020204" pitchFamily="34" charset="-122"/>
              </a:rPr>
              <a:t>VS</a:t>
            </a:r>
            <a:endParaRPr lang="zh-CN" altLang="en-US" sz="2400" dirty="0">
              <a:solidFill>
                <a:schemeClr val="accent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5189063" y="2182686"/>
            <a:ext cx="2176682" cy="1125071"/>
            <a:chOff x="5189063" y="2182686"/>
            <a:chExt cx="2176682" cy="1125071"/>
          </a:xfrm>
        </p:grpSpPr>
        <p:sp>
          <p:nvSpPr>
            <p:cNvPr id="103" name="圆角矩形 102"/>
            <p:cNvSpPr/>
            <p:nvPr/>
          </p:nvSpPr>
          <p:spPr>
            <a:xfrm rot="5400000">
              <a:off x="6194822" y="1176927"/>
              <a:ext cx="165164" cy="2176682"/>
            </a:xfrm>
            <a:prstGeom prst="roundRect">
              <a:avLst/>
            </a:prstGeom>
            <a:solidFill>
              <a:schemeClr val="accent1"/>
            </a:solidFill>
            <a:ln w="19050">
              <a:no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44944" tIns="51846" rIns="103693" bIns="51846" rtlCol="0" anchor="ctr"/>
            <a:lstStyle/>
            <a:p>
              <a:pPr defTabSz="1234440"/>
              <a:endParaRPr lang="zh-CN" altLang="en-US" sz="1600">
                <a:solidFill>
                  <a:schemeClr val="tx1">
                    <a:lumMod val="75000"/>
                    <a:lumOff val="25000"/>
                  </a:schemeClr>
                </a:solidFill>
                <a:latin typeface="微软雅黑" pitchFamily="34" charset="-122"/>
                <a:ea typeface="微软雅黑" pitchFamily="34" charset="-122"/>
              </a:endParaRPr>
            </a:p>
          </p:txBody>
        </p:sp>
        <p:sp>
          <p:nvSpPr>
            <p:cNvPr id="104" name="圆角矩形 103"/>
            <p:cNvSpPr/>
            <p:nvPr/>
          </p:nvSpPr>
          <p:spPr>
            <a:xfrm rot="5400000">
              <a:off x="6194822" y="1526243"/>
              <a:ext cx="165164" cy="2176682"/>
            </a:xfrm>
            <a:prstGeom prst="roundRect">
              <a:avLst/>
            </a:prstGeom>
            <a:solidFill>
              <a:schemeClr val="bg1">
                <a:lumMod val="75000"/>
              </a:schemeClr>
            </a:solidFill>
            <a:ln w="19050">
              <a:no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44944" tIns="51846" rIns="103693" bIns="51846" rtlCol="0" anchor="ctr"/>
            <a:lstStyle/>
            <a:p>
              <a:pPr defTabSz="1234440"/>
              <a:endParaRPr lang="zh-CN" altLang="en-US" sz="1600">
                <a:solidFill>
                  <a:schemeClr val="tx1">
                    <a:lumMod val="75000"/>
                    <a:lumOff val="25000"/>
                  </a:schemeClr>
                </a:solidFill>
                <a:latin typeface="微软雅黑" pitchFamily="34" charset="-122"/>
                <a:ea typeface="微软雅黑" pitchFamily="34" charset="-122"/>
              </a:endParaRPr>
            </a:p>
          </p:txBody>
        </p:sp>
        <p:sp>
          <p:nvSpPr>
            <p:cNvPr id="105" name="圆角矩形 104"/>
            <p:cNvSpPr/>
            <p:nvPr/>
          </p:nvSpPr>
          <p:spPr>
            <a:xfrm rot="5400000">
              <a:off x="6194822" y="1832051"/>
              <a:ext cx="165164" cy="2176682"/>
            </a:xfrm>
            <a:prstGeom prst="roundRect">
              <a:avLst/>
            </a:prstGeom>
            <a:solidFill>
              <a:schemeClr val="accent1"/>
            </a:solidFill>
            <a:ln w="19050">
              <a:no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44944" tIns="51846" rIns="103693" bIns="51846" rtlCol="0" anchor="ctr"/>
            <a:lstStyle/>
            <a:p>
              <a:pPr defTabSz="1234440"/>
              <a:endParaRPr lang="zh-CN" altLang="en-US" sz="1600">
                <a:solidFill>
                  <a:schemeClr val="tx1">
                    <a:lumMod val="75000"/>
                    <a:lumOff val="25000"/>
                  </a:schemeClr>
                </a:solidFill>
                <a:latin typeface="微软雅黑" pitchFamily="34" charset="-122"/>
                <a:ea typeface="微软雅黑" pitchFamily="34" charset="-122"/>
              </a:endParaRPr>
            </a:p>
          </p:txBody>
        </p:sp>
        <p:sp>
          <p:nvSpPr>
            <p:cNvPr id="108" name="圆角矩形 107"/>
            <p:cNvSpPr/>
            <p:nvPr/>
          </p:nvSpPr>
          <p:spPr>
            <a:xfrm rot="5400000">
              <a:off x="6194822" y="2136834"/>
              <a:ext cx="165164" cy="2176682"/>
            </a:xfrm>
            <a:prstGeom prst="roundRect">
              <a:avLst/>
            </a:prstGeom>
            <a:solidFill>
              <a:schemeClr val="bg1">
                <a:lumMod val="75000"/>
              </a:schemeClr>
            </a:solidFill>
            <a:ln w="19050">
              <a:no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44944" tIns="51846" rIns="103693" bIns="51846" rtlCol="0" anchor="ctr"/>
            <a:lstStyle/>
            <a:p>
              <a:pPr defTabSz="1234440"/>
              <a:endParaRPr lang="zh-CN" altLang="en-US" sz="1600">
                <a:solidFill>
                  <a:schemeClr val="tx1">
                    <a:lumMod val="75000"/>
                    <a:lumOff val="25000"/>
                  </a:schemeClr>
                </a:solidFill>
                <a:latin typeface="微软雅黑" pitchFamily="34" charset="-122"/>
                <a:ea typeface="微软雅黑" pitchFamily="34" charset="-122"/>
              </a:endParaRPr>
            </a:p>
          </p:txBody>
        </p:sp>
      </p:grpSp>
      <p:sp>
        <p:nvSpPr>
          <p:cNvPr id="113" name="圆角矩形 112"/>
          <p:cNvSpPr/>
          <p:nvPr/>
        </p:nvSpPr>
        <p:spPr>
          <a:xfrm rot="5400000">
            <a:off x="5744666" y="1627083"/>
            <a:ext cx="165164" cy="1276371"/>
          </a:xfrm>
          <a:prstGeom prst="roundRect">
            <a:avLst/>
          </a:prstGeom>
          <a:gradFill flip="none" rotWithShape="1">
            <a:gsLst>
              <a:gs pos="0">
                <a:schemeClr val="bg1"/>
              </a:gs>
              <a:gs pos="36000">
                <a:schemeClr val="bg1"/>
              </a:gs>
              <a:gs pos="100000">
                <a:srgbClr val="C7C7C7">
                  <a:lumMod val="84000"/>
                  <a:lumOff val="16000"/>
                </a:srgbClr>
              </a:gs>
            </a:gsLst>
            <a:lin ang="13500000" scaled="1"/>
            <a:tileRect/>
          </a:gradFill>
          <a:ln w="9525">
            <a:solidFill>
              <a:schemeClr val="bg1"/>
            </a:solidFill>
          </a:ln>
          <a:effectLst>
            <a:outerShdw blurRad="203200" dist="88900" dir="2700000" sx="90000" sy="90000" algn="tl" rotWithShape="0">
              <a:schemeClr val="tx1">
                <a:lumMod val="50000"/>
                <a:lumOff val="50000"/>
                <a:alpha val="4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14" name="圆角矩形 113"/>
          <p:cNvSpPr/>
          <p:nvPr/>
        </p:nvSpPr>
        <p:spPr>
          <a:xfrm rot="5400000">
            <a:off x="5945967" y="1775096"/>
            <a:ext cx="165164" cy="1678977"/>
          </a:xfrm>
          <a:prstGeom prst="roundRect">
            <a:avLst/>
          </a:prstGeom>
          <a:gradFill flip="none" rotWithShape="1">
            <a:gsLst>
              <a:gs pos="0">
                <a:schemeClr val="bg1"/>
              </a:gs>
              <a:gs pos="36000">
                <a:schemeClr val="bg1"/>
              </a:gs>
              <a:gs pos="100000">
                <a:srgbClr val="C7C7C7">
                  <a:lumMod val="84000"/>
                  <a:lumOff val="16000"/>
                </a:srgbClr>
              </a:gs>
            </a:gsLst>
            <a:lin ang="13500000" scaled="1"/>
            <a:tileRect/>
          </a:gradFill>
          <a:ln w="15875">
            <a:solidFill>
              <a:schemeClr val="bg1"/>
            </a:solidFill>
          </a:ln>
          <a:effectLst>
            <a:outerShdw blurRad="203200" dist="88900" dir="2700000" sx="90000" sy="90000" algn="tl" rotWithShape="0">
              <a:schemeClr val="tx1">
                <a:lumMod val="50000"/>
                <a:lumOff val="50000"/>
                <a:alpha val="4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15" name="圆角矩形 114"/>
          <p:cNvSpPr/>
          <p:nvPr/>
        </p:nvSpPr>
        <p:spPr>
          <a:xfrm rot="5400000">
            <a:off x="5650646" y="2376222"/>
            <a:ext cx="165164" cy="1088341"/>
          </a:xfrm>
          <a:prstGeom prst="roundRect">
            <a:avLst/>
          </a:prstGeom>
          <a:gradFill flip="none" rotWithShape="1">
            <a:gsLst>
              <a:gs pos="0">
                <a:schemeClr val="bg1"/>
              </a:gs>
              <a:gs pos="36000">
                <a:schemeClr val="bg1"/>
              </a:gs>
              <a:gs pos="100000">
                <a:srgbClr val="C7C7C7">
                  <a:lumMod val="84000"/>
                  <a:lumOff val="16000"/>
                </a:srgbClr>
              </a:gs>
            </a:gsLst>
            <a:lin ang="13500000" scaled="1"/>
            <a:tileRect/>
          </a:gradFill>
          <a:ln w="15875">
            <a:solidFill>
              <a:schemeClr val="bg1"/>
            </a:solidFill>
          </a:ln>
          <a:effectLst>
            <a:outerShdw blurRad="203200" dist="88900" dir="2700000" sx="90000" sy="90000" algn="tl" rotWithShape="0">
              <a:schemeClr val="tx1">
                <a:lumMod val="50000"/>
                <a:lumOff val="50000"/>
                <a:alpha val="4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16" name="圆角矩形 115"/>
          <p:cNvSpPr/>
          <p:nvPr/>
        </p:nvSpPr>
        <p:spPr>
          <a:xfrm rot="5400000">
            <a:off x="5945968" y="2385688"/>
            <a:ext cx="165164" cy="1678975"/>
          </a:xfrm>
          <a:prstGeom prst="roundRect">
            <a:avLst/>
          </a:prstGeom>
          <a:gradFill flip="none" rotWithShape="1">
            <a:gsLst>
              <a:gs pos="0">
                <a:schemeClr val="bg1"/>
              </a:gs>
              <a:gs pos="36000">
                <a:schemeClr val="bg1"/>
              </a:gs>
              <a:gs pos="100000">
                <a:srgbClr val="C7C7C7">
                  <a:lumMod val="84000"/>
                  <a:lumOff val="16000"/>
                </a:srgbClr>
              </a:gs>
            </a:gsLst>
            <a:lin ang="13500000" scaled="1"/>
            <a:tileRect/>
          </a:gradFill>
          <a:ln w="15875">
            <a:solidFill>
              <a:schemeClr val="bg1"/>
            </a:solidFill>
          </a:ln>
          <a:effectLst>
            <a:outerShdw blurRad="203200" dist="88900" dir="2700000" sx="90000" sy="90000" algn="tl" rotWithShape="0">
              <a:schemeClr val="tx1">
                <a:lumMod val="50000"/>
                <a:lumOff val="50000"/>
                <a:alpha val="4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6" name="组合 5"/>
          <p:cNvGrpSpPr/>
          <p:nvPr/>
        </p:nvGrpSpPr>
        <p:grpSpPr>
          <a:xfrm>
            <a:off x="4839297" y="2155628"/>
            <a:ext cx="382619" cy="1194704"/>
            <a:chOff x="4839297" y="2155628"/>
            <a:chExt cx="382619" cy="1194704"/>
          </a:xfrm>
        </p:grpSpPr>
        <p:sp>
          <p:nvSpPr>
            <p:cNvPr id="117" name="TextBox 116"/>
            <p:cNvSpPr txBox="1"/>
            <p:nvPr/>
          </p:nvSpPr>
          <p:spPr>
            <a:xfrm>
              <a:off x="4845393" y="2155628"/>
              <a:ext cx="369314" cy="207739"/>
            </a:xfrm>
            <a:prstGeom prst="rect">
              <a:avLst/>
            </a:prstGeom>
            <a:noFill/>
          </p:spPr>
          <p:txBody>
            <a:bodyPr wrap="none" lIns="68571" tIns="34285" rIns="68571" bIns="34285" rtlCol="0">
              <a:spAutoFit/>
            </a:bodyPr>
            <a:lstStyle/>
            <a:p>
              <a:r>
                <a:rPr lang="zh-CN" altLang="en-US" sz="900" dirty="0">
                  <a:solidFill>
                    <a:schemeClr val="bg1">
                      <a:lumMod val="50000"/>
                    </a:schemeClr>
                  </a:solidFill>
                  <a:latin typeface="微软雅黑" pitchFamily="34" charset="-122"/>
                  <a:ea typeface="微软雅黑" pitchFamily="34" charset="-122"/>
                </a:rPr>
                <a:t>标题</a:t>
              </a:r>
            </a:p>
          </p:txBody>
        </p:sp>
        <p:sp>
          <p:nvSpPr>
            <p:cNvPr id="118" name="TextBox 117"/>
            <p:cNvSpPr txBox="1"/>
            <p:nvPr/>
          </p:nvSpPr>
          <p:spPr>
            <a:xfrm>
              <a:off x="4839297" y="2502851"/>
              <a:ext cx="369314" cy="207739"/>
            </a:xfrm>
            <a:prstGeom prst="rect">
              <a:avLst/>
            </a:prstGeom>
            <a:noFill/>
          </p:spPr>
          <p:txBody>
            <a:bodyPr wrap="none" lIns="68571" tIns="34285" rIns="68571" bIns="34285" rtlCol="0">
              <a:spAutoFit/>
            </a:bodyPr>
            <a:lstStyle/>
            <a:p>
              <a:r>
                <a:rPr lang="zh-CN" altLang="en-US" sz="900" dirty="0">
                  <a:solidFill>
                    <a:schemeClr val="bg1">
                      <a:lumMod val="50000"/>
                    </a:schemeClr>
                  </a:solidFill>
                  <a:latin typeface="微软雅黑" pitchFamily="34" charset="-122"/>
                  <a:ea typeface="微软雅黑" pitchFamily="34" charset="-122"/>
                </a:rPr>
                <a:t>标题</a:t>
              </a:r>
            </a:p>
          </p:txBody>
        </p:sp>
        <p:sp>
          <p:nvSpPr>
            <p:cNvPr id="119" name="TextBox 118"/>
            <p:cNvSpPr txBox="1"/>
            <p:nvPr/>
          </p:nvSpPr>
          <p:spPr>
            <a:xfrm>
              <a:off x="4852602" y="2795372"/>
              <a:ext cx="369314" cy="207739"/>
            </a:xfrm>
            <a:prstGeom prst="rect">
              <a:avLst/>
            </a:prstGeom>
            <a:noFill/>
          </p:spPr>
          <p:txBody>
            <a:bodyPr wrap="none" lIns="68571" tIns="34285" rIns="68571" bIns="34285" rtlCol="0">
              <a:spAutoFit/>
            </a:bodyPr>
            <a:lstStyle/>
            <a:p>
              <a:r>
                <a:rPr lang="zh-CN" altLang="en-US" sz="900" dirty="0">
                  <a:solidFill>
                    <a:schemeClr val="bg1">
                      <a:lumMod val="50000"/>
                    </a:schemeClr>
                  </a:solidFill>
                  <a:latin typeface="微软雅黑" pitchFamily="34" charset="-122"/>
                  <a:ea typeface="微软雅黑" pitchFamily="34" charset="-122"/>
                </a:rPr>
                <a:t>标题</a:t>
              </a:r>
            </a:p>
          </p:txBody>
        </p:sp>
        <p:sp>
          <p:nvSpPr>
            <p:cNvPr id="120" name="TextBox 119"/>
            <p:cNvSpPr txBox="1"/>
            <p:nvPr/>
          </p:nvSpPr>
          <p:spPr>
            <a:xfrm>
              <a:off x="4845393" y="3142593"/>
              <a:ext cx="369314" cy="207739"/>
            </a:xfrm>
            <a:prstGeom prst="rect">
              <a:avLst/>
            </a:prstGeom>
            <a:noFill/>
          </p:spPr>
          <p:txBody>
            <a:bodyPr wrap="none" lIns="68571" tIns="34285" rIns="68571" bIns="34285" rtlCol="0">
              <a:spAutoFit/>
            </a:bodyPr>
            <a:lstStyle/>
            <a:p>
              <a:r>
                <a:rPr lang="zh-CN" altLang="en-US" sz="900" dirty="0">
                  <a:solidFill>
                    <a:schemeClr val="bg1">
                      <a:lumMod val="50000"/>
                    </a:schemeClr>
                  </a:solidFill>
                  <a:latin typeface="微软雅黑" pitchFamily="34" charset="-122"/>
                  <a:ea typeface="微软雅黑" pitchFamily="34" charset="-122"/>
                </a:rPr>
                <a:t>标题</a:t>
              </a:r>
            </a:p>
          </p:txBody>
        </p:sp>
      </p:grpSp>
      <p:grpSp>
        <p:nvGrpSpPr>
          <p:cNvPr id="2" name="组合 1"/>
          <p:cNvGrpSpPr/>
          <p:nvPr/>
        </p:nvGrpSpPr>
        <p:grpSpPr>
          <a:xfrm>
            <a:off x="7610179" y="2155628"/>
            <a:ext cx="332381" cy="1138322"/>
            <a:chOff x="7610179" y="2155628"/>
            <a:chExt cx="332381" cy="1138322"/>
          </a:xfrm>
        </p:grpSpPr>
        <p:grpSp>
          <p:nvGrpSpPr>
            <p:cNvPr id="121" name="组合 120"/>
            <p:cNvGrpSpPr/>
            <p:nvPr/>
          </p:nvGrpSpPr>
          <p:grpSpPr>
            <a:xfrm>
              <a:off x="7610179" y="2155628"/>
              <a:ext cx="324430" cy="176961"/>
              <a:chOff x="7162983" y="2920625"/>
              <a:chExt cx="324430" cy="176961"/>
            </a:xfrm>
          </p:grpSpPr>
          <p:sp>
            <p:nvSpPr>
              <p:cNvPr id="122" name="圆角矩形 121"/>
              <p:cNvSpPr/>
              <p:nvPr/>
            </p:nvSpPr>
            <p:spPr>
              <a:xfrm>
                <a:off x="7221724" y="2921029"/>
                <a:ext cx="216024" cy="160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p:cNvSpPr txBox="1"/>
              <p:nvPr/>
            </p:nvSpPr>
            <p:spPr>
              <a:xfrm>
                <a:off x="7162983" y="2920625"/>
                <a:ext cx="324430" cy="176961"/>
              </a:xfrm>
              <a:prstGeom prst="rect">
                <a:avLst/>
              </a:prstGeom>
              <a:noFill/>
            </p:spPr>
            <p:txBody>
              <a:bodyPr wrap="none" lIns="68571" tIns="34285" rIns="68571" bIns="34285" rtlCol="0">
                <a:spAutoFit/>
              </a:bodyPr>
              <a:lstStyle/>
              <a:p>
                <a:r>
                  <a:rPr lang="en-US" altLang="zh-CN" sz="700" dirty="0" smtClean="0">
                    <a:solidFill>
                      <a:srgbClr val="FFFFFF"/>
                    </a:solidFill>
                    <a:latin typeface="微软雅黑" pitchFamily="34" charset="-122"/>
                    <a:ea typeface="微软雅黑" pitchFamily="34" charset="-122"/>
                  </a:rPr>
                  <a:t>45%</a:t>
                </a:r>
                <a:endParaRPr lang="zh-CN" altLang="en-US" sz="700" dirty="0">
                  <a:solidFill>
                    <a:srgbClr val="FFFFFF"/>
                  </a:solidFill>
                  <a:latin typeface="微软雅黑" pitchFamily="34" charset="-122"/>
                  <a:ea typeface="微软雅黑" pitchFamily="34" charset="-122"/>
                </a:endParaRPr>
              </a:p>
            </p:txBody>
          </p:sp>
        </p:grpSp>
        <p:grpSp>
          <p:nvGrpSpPr>
            <p:cNvPr id="124" name="组合 123"/>
            <p:cNvGrpSpPr/>
            <p:nvPr/>
          </p:nvGrpSpPr>
          <p:grpSpPr>
            <a:xfrm>
              <a:off x="7618130" y="2472038"/>
              <a:ext cx="324430" cy="176961"/>
              <a:chOff x="7170934" y="3194363"/>
              <a:chExt cx="324430" cy="176961"/>
            </a:xfrm>
          </p:grpSpPr>
          <p:sp>
            <p:nvSpPr>
              <p:cNvPr id="125" name="圆角矩形 124"/>
              <p:cNvSpPr/>
              <p:nvPr/>
            </p:nvSpPr>
            <p:spPr>
              <a:xfrm>
                <a:off x="7221724" y="3205444"/>
                <a:ext cx="216024" cy="1608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TextBox 125"/>
              <p:cNvSpPr txBox="1"/>
              <p:nvPr/>
            </p:nvSpPr>
            <p:spPr>
              <a:xfrm>
                <a:off x="7170934" y="3194363"/>
                <a:ext cx="324430" cy="176961"/>
              </a:xfrm>
              <a:prstGeom prst="rect">
                <a:avLst/>
              </a:prstGeom>
              <a:noFill/>
            </p:spPr>
            <p:txBody>
              <a:bodyPr wrap="none" lIns="68571" tIns="34285" rIns="68571" bIns="34285" rtlCol="0">
                <a:spAutoFit/>
              </a:bodyPr>
              <a:lstStyle/>
              <a:p>
                <a:r>
                  <a:rPr lang="en-US" altLang="zh-CN" sz="700" dirty="0" smtClean="0">
                    <a:solidFill>
                      <a:srgbClr val="FFFFFF"/>
                    </a:solidFill>
                    <a:latin typeface="微软雅黑" pitchFamily="34" charset="-122"/>
                    <a:ea typeface="微软雅黑" pitchFamily="34" charset="-122"/>
                  </a:rPr>
                  <a:t>80%</a:t>
                </a:r>
                <a:endParaRPr lang="zh-CN" altLang="en-US" sz="700" dirty="0">
                  <a:solidFill>
                    <a:srgbClr val="FFFFFF"/>
                  </a:solidFill>
                  <a:latin typeface="微软雅黑" pitchFamily="34" charset="-122"/>
                  <a:ea typeface="微软雅黑" pitchFamily="34" charset="-122"/>
                </a:endParaRPr>
              </a:p>
            </p:txBody>
          </p:sp>
        </p:grpSp>
        <p:grpSp>
          <p:nvGrpSpPr>
            <p:cNvPr id="127" name="组合 126"/>
            <p:cNvGrpSpPr/>
            <p:nvPr/>
          </p:nvGrpSpPr>
          <p:grpSpPr>
            <a:xfrm>
              <a:off x="7610179" y="2826013"/>
              <a:ext cx="324430" cy="176961"/>
              <a:chOff x="7162983" y="3459514"/>
              <a:chExt cx="324430" cy="176961"/>
            </a:xfrm>
          </p:grpSpPr>
          <p:sp>
            <p:nvSpPr>
              <p:cNvPr id="128" name="圆角矩形 127"/>
              <p:cNvSpPr/>
              <p:nvPr/>
            </p:nvSpPr>
            <p:spPr>
              <a:xfrm>
                <a:off x="7221724" y="3467595"/>
                <a:ext cx="216024" cy="160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TextBox 128"/>
              <p:cNvSpPr txBox="1"/>
              <p:nvPr/>
            </p:nvSpPr>
            <p:spPr>
              <a:xfrm>
                <a:off x="7162983" y="3459514"/>
                <a:ext cx="324430" cy="176961"/>
              </a:xfrm>
              <a:prstGeom prst="rect">
                <a:avLst/>
              </a:prstGeom>
              <a:noFill/>
            </p:spPr>
            <p:txBody>
              <a:bodyPr wrap="none" lIns="68571" tIns="34285" rIns="68571" bIns="34285" rtlCol="0">
                <a:spAutoFit/>
              </a:bodyPr>
              <a:lstStyle/>
              <a:p>
                <a:r>
                  <a:rPr lang="en-US" altLang="zh-CN" sz="700" dirty="0">
                    <a:solidFill>
                      <a:srgbClr val="FFFFFF"/>
                    </a:solidFill>
                    <a:latin typeface="微软雅黑" pitchFamily="34" charset="-122"/>
                    <a:ea typeface="微软雅黑" pitchFamily="34" charset="-122"/>
                  </a:rPr>
                  <a:t>3</a:t>
                </a:r>
                <a:r>
                  <a:rPr lang="en-US" altLang="zh-CN" sz="700" dirty="0" smtClean="0">
                    <a:solidFill>
                      <a:srgbClr val="FFFFFF"/>
                    </a:solidFill>
                    <a:latin typeface="微软雅黑" pitchFamily="34" charset="-122"/>
                    <a:ea typeface="微软雅黑" pitchFamily="34" charset="-122"/>
                  </a:rPr>
                  <a:t>5%</a:t>
                </a:r>
                <a:endParaRPr lang="zh-CN" altLang="en-US" sz="700" dirty="0">
                  <a:solidFill>
                    <a:srgbClr val="FFFFFF"/>
                  </a:solidFill>
                  <a:latin typeface="微软雅黑" pitchFamily="34" charset="-122"/>
                  <a:ea typeface="微软雅黑" pitchFamily="34" charset="-122"/>
                </a:endParaRPr>
              </a:p>
            </p:txBody>
          </p:sp>
        </p:grpSp>
        <p:grpSp>
          <p:nvGrpSpPr>
            <p:cNvPr id="130" name="组合 129"/>
            <p:cNvGrpSpPr/>
            <p:nvPr/>
          </p:nvGrpSpPr>
          <p:grpSpPr>
            <a:xfrm>
              <a:off x="7618130" y="3116989"/>
              <a:ext cx="324430" cy="176961"/>
              <a:chOff x="7170934" y="3717427"/>
              <a:chExt cx="324430" cy="176961"/>
            </a:xfrm>
          </p:grpSpPr>
          <p:sp>
            <p:nvSpPr>
              <p:cNvPr id="131" name="圆角矩形 130"/>
              <p:cNvSpPr/>
              <p:nvPr/>
            </p:nvSpPr>
            <p:spPr>
              <a:xfrm>
                <a:off x="7221724" y="3728911"/>
                <a:ext cx="216024" cy="1608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TextBox 131"/>
              <p:cNvSpPr txBox="1"/>
              <p:nvPr/>
            </p:nvSpPr>
            <p:spPr>
              <a:xfrm>
                <a:off x="7170934" y="3717427"/>
                <a:ext cx="324430" cy="176961"/>
              </a:xfrm>
              <a:prstGeom prst="rect">
                <a:avLst/>
              </a:prstGeom>
              <a:noFill/>
            </p:spPr>
            <p:txBody>
              <a:bodyPr wrap="none" lIns="68571" tIns="34285" rIns="68571" bIns="34285" rtlCol="0">
                <a:spAutoFit/>
              </a:bodyPr>
              <a:lstStyle/>
              <a:p>
                <a:r>
                  <a:rPr lang="en-US" altLang="zh-CN" sz="700" dirty="0" smtClean="0">
                    <a:solidFill>
                      <a:srgbClr val="FFFFFF"/>
                    </a:solidFill>
                    <a:latin typeface="微软雅黑" pitchFamily="34" charset="-122"/>
                    <a:ea typeface="微软雅黑" pitchFamily="34" charset="-122"/>
                  </a:rPr>
                  <a:t>75%</a:t>
                </a:r>
                <a:endParaRPr lang="zh-CN" altLang="en-US" sz="700" dirty="0">
                  <a:solidFill>
                    <a:srgbClr val="FFFFFF"/>
                  </a:solidFill>
                  <a:latin typeface="微软雅黑" pitchFamily="34" charset="-122"/>
                  <a:ea typeface="微软雅黑" pitchFamily="34" charset="-122"/>
                </a:endParaRPr>
              </a:p>
            </p:txBody>
          </p:sp>
        </p:grpSp>
      </p:grpSp>
      <p:grpSp>
        <p:nvGrpSpPr>
          <p:cNvPr id="8" name="组合 7"/>
          <p:cNvGrpSpPr/>
          <p:nvPr/>
        </p:nvGrpSpPr>
        <p:grpSpPr>
          <a:xfrm>
            <a:off x="1632483" y="2213722"/>
            <a:ext cx="2234770" cy="1125072"/>
            <a:chOff x="1632483" y="2213722"/>
            <a:chExt cx="2234770" cy="1125072"/>
          </a:xfrm>
        </p:grpSpPr>
        <p:sp>
          <p:nvSpPr>
            <p:cNvPr id="133" name="圆角矩形 132"/>
            <p:cNvSpPr/>
            <p:nvPr/>
          </p:nvSpPr>
          <p:spPr>
            <a:xfrm rot="5400000">
              <a:off x="2667285" y="1178920"/>
              <a:ext cx="165165" cy="2234770"/>
            </a:xfrm>
            <a:prstGeom prst="roundRect">
              <a:avLst/>
            </a:prstGeom>
            <a:solidFill>
              <a:schemeClr val="accent1"/>
            </a:solidFill>
            <a:ln w="19050">
              <a:no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44944" tIns="51846" rIns="103693" bIns="51846" rtlCol="0" anchor="ctr"/>
            <a:lstStyle/>
            <a:p>
              <a:pPr defTabSz="1234440"/>
              <a:endParaRPr lang="zh-CN" altLang="en-US" sz="1600">
                <a:solidFill>
                  <a:schemeClr val="tx1">
                    <a:lumMod val="75000"/>
                    <a:lumOff val="25000"/>
                  </a:schemeClr>
                </a:solidFill>
                <a:latin typeface="微软雅黑" pitchFamily="34" charset="-122"/>
                <a:ea typeface="微软雅黑" pitchFamily="34" charset="-122"/>
              </a:endParaRPr>
            </a:p>
          </p:txBody>
        </p:sp>
        <p:sp>
          <p:nvSpPr>
            <p:cNvPr id="134" name="圆角矩形 133"/>
            <p:cNvSpPr/>
            <p:nvPr/>
          </p:nvSpPr>
          <p:spPr>
            <a:xfrm rot="5400000">
              <a:off x="2667285" y="1528236"/>
              <a:ext cx="165165" cy="2234770"/>
            </a:xfrm>
            <a:prstGeom prst="roundRect">
              <a:avLst/>
            </a:prstGeom>
            <a:solidFill>
              <a:schemeClr val="bg1">
                <a:lumMod val="75000"/>
              </a:schemeClr>
            </a:solidFill>
            <a:ln w="19050">
              <a:no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44944" tIns="51846" rIns="103693" bIns="51846" rtlCol="0" anchor="ctr"/>
            <a:lstStyle/>
            <a:p>
              <a:pPr defTabSz="1234440"/>
              <a:endParaRPr lang="zh-CN" altLang="en-US" sz="1600">
                <a:solidFill>
                  <a:schemeClr val="tx1">
                    <a:lumMod val="75000"/>
                    <a:lumOff val="25000"/>
                  </a:schemeClr>
                </a:solidFill>
                <a:latin typeface="微软雅黑" pitchFamily="34" charset="-122"/>
                <a:ea typeface="微软雅黑" pitchFamily="34" charset="-122"/>
              </a:endParaRPr>
            </a:p>
          </p:txBody>
        </p:sp>
        <p:sp>
          <p:nvSpPr>
            <p:cNvPr id="135" name="圆角矩形 134"/>
            <p:cNvSpPr/>
            <p:nvPr/>
          </p:nvSpPr>
          <p:spPr>
            <a:xfrm rot="5400000">
              <a:off x="2667285" y="1834044"/>
              <a:ext cx="165165" cy="2234770"/>
            </a:xfrm>
            <a:prstGeom prst="roundRect">
              <a:avLst/>
            </a:prstGeom>
            <a:solidFill>
              <a:schemeClr val="accent1"/>
            </a:solidFill>
            <a:ln w="19050">
              <a:no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44944" tIns="51846" rIns="103693" bIns="51846" rtlCol="0" anchor="ctr"/>
            <a:lstStyle/>
            <a:p>
              <a:pPr defTabSz="1234440"/>
              <a:endParaRPr lang="zh-CN" altLang="en-US" sz="1600">
                <a:solidFill>
                  <a:schemeClr val="tx1">
                    <a:lumMod val="75000"/>
                    <a:lumOff val="25000"/>
                  </a:schemeClr>
                </a:solidFill>
                <a:latin typeface="微软雅黑" pitchFamily="34" charset="-122"/>
                <a:ea typeface="微软雅黑" pitchFamily="34" charset="-122"/>
              </a:endParaRPr>
            </a:p>
          </p:txBody>
        </p:sp>
        <p:sp>
          <p:nvSpPr>
            <p:cNvPr id="136" name="圆角矩形 135"/>
            <p:cNvSpPr/>
            <p:nvPr/>
          </p:nvSpPr>
          <p:spPr>
            <a:xfrm rot="5400000">
              <a:off x="2667285" y="2138827"/>
              <a:ext cx="165165" cy="2234770"/>
            </a:xfrm>
            <a:prstGeom prst="roundRect">
              <a:avLst/>
            </a:prstGeom>
            <a:solidFill>
              <a:schemeClr val="bg1">
                <a:lumMod val="75000"/>
              </a:schemeClr>
            </a:solidFill>
            <a:ln w="19050">
              <a:no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44944" tIns="51846" rIns="103693" bIns="51846" rtlCol="0" anchor="ctr"/>
            <a:lstStyle/>
            <a:p>
              <a:pPr defTabSz="1234440"/>
              <a:endParaRPr lang="zh-CN" altLang="en-US" sz="1600">
                <a:solidFill>
                  <a:schemeClr val="tx1">
                    <a:lumMod val="75000"/>
                    <a:lumOff val="25000"/>
                  </a:schemeClr>
                </a:solidFill>
                <a:latin typeface="微软雅黑" pitchFamily="34" charset="-122"/>
                <a:ea typeface="微软雅黑" pitchFamily="34" charset="-122"/>
              </a:endParaRPr>
            </a:p>
          </p:txBody>
        </p:sp>
      </p:grpSp>
      <p:sp>
        <p:nvSpPr>
          <p:cNvPr id="137" name="圆角矩形 136"/>
          <p:cNvSpPr/>
          <p:nvPr/>
        </p:nvSpPr>
        <p:spPr>
          <a:xfrm rot="16200000">
            <a:off x="3139559" y="1658119"/>
            <a:ext cx="165164" cy="1276371"/>
          </a:xfrm>
          <a:prstGeom prst="roundRect">
            <a:avLst/>
          </a:prstGeom>
          <a:gradFill flip="none" rotWithShape="1">
            <a:gsLst>
              <a:gs pos="0">
                <a:schemeClr val="bg1"/>
              </a:gs>
              <a:gs pos="36000">
                <a:schemeClr val="bg1"/>
              </a:gs>
              <a:gs pos="100000">
                <a:srgbClr val="C7C7C7">
                  <a:lumMod val="84000"/>
                  <a:lumOff val="16000"/>
                </a:srgbClr>
              </a:gs>
            </a:gsLst>
            <a:lin ang="13500000" scaled="1"/>
            <a:tileRect/>
          </a:gradFill>
          <a:ln w="9525">
            <a:solidFill>
              <a:schemeClr val="bg1"/>
            </a:solidFill>
          </a:ln>
          <a:effectLst>
            <a:outerShdw blurRad="203200" dist="88900" dir="2700000" sx="90000" sy="90000" algn="tl" rotWithShape="0">
              <a:schemeClr val="tx1">
                <a:lumMod val="50000"/>
                <a:lumOff val="50000"/>
                <a:alpha val="4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38" name="圆角矩形 137"/>
          <p:cNvSpPr/>
          <p:nvPr/>
        </p:nvSpPr>
        <p:spPr>
          <a:xfrm rot="16200000">
            <a:off x="2939123" y="1806132"/>
            <a:ext cx="165164" cy="1678977"/>
          </a:xfrm>
          <a:prstGeom prst="roundRect">
            <a:avLst/>
          </a:prstGeom>
          <a:gradFill flip="none" rotWithShape="1">
            <a:gsLst>
              <a:gs pos="0">
                <a:schemeClr val="bg1"/>
              </a:gs>
              <a:gs pos="36000">
                <a:schemeClr val="bg1"/>
              </a:gs>
              <a:gs pos="100000">
                <a:srgbClr val="C7C7C7">
                  <a:lumMod val="84000"/>
                  <a:lumOff val="16000"/>
                </a:srgbClr>
              </a:gs>
            </a:gsLst>
            <a:lin ang="13500000" scaled="1"/>
            <a:tileRect/>
          </a:gradFill>
          <a:ln w="15875">
            <a:solidFill>
              <a:schemeClr val="bg1"/>
            </a:solidFill>
          </a:ln>
          <a:effectLst>
            <a:outerShdw blurRad="203200" dist="88900" dir="2700000" sx="90000" sy="90000" algn="tl" rotWithShape="0">
              <a:schemeClr val="tx1">
                <a:lumMod val="50000"/>
                <a:lumOff val="50000"/>
                <a:alpha val="4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39" name="圆角矩形 138"/>
          <p:cNvSpPr/>
          <p:nvPr/>
        </p:nvSpPr>
        <p:spPr>
          <a:xfrm rot="16200000">
            <a:off x="3234832" y="2407258"/>
            <a:ext cx="165164" cy="1088341"/>
          </a:xfrm>
          <a:prstGeom prst="roundRect">
            <a:avLst/>
          </a:prstGeom>
          <a:gradFill flip="none" rotWithShape="1">
            <a:gsLst>
              <a:gs pos="0">
                <a:schemeClr val="bg1"/>
              </a:gs>
              <a:gs pos="36000">
                <a:schemeClr val="bg1"/>
              </a:gs>
              <a:gs pos="100000">
                <a:srgbClr val="C7C7C7">
                  <a:lumMod val="84000"/>
                  <a:lumOff val="16000"/>
                </a:srgbClr>
              </a:gs>
            </a:gsLst>
            <a:lin ang="13500000" scaled="1"/>
            <a:tileRect/>
          </a:gradFill>
          <a:ln w="15875">
            <a:solidFill>
              <a:schemeClr val="bg1"/>
            </a:solidFill>
          </a:ln>
          <a:effectLst>
            <a:outerShdw blurRad="203200" dist="88900" dir="2700000" sx="90000" sy="90000" algn="tl" rotWithShape="0">
              <a:schemeClr val="tx1">
                <a:lumMod val="50000"/>
                <a:lumOff val="50000"/>
                <a:alpha val="4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40" name="圆角矩形 139"/>
          <p:cNvSpPr/>
          <p:nvPr/>
        </p:nvSpPr>
        <p:spPr>
          <a:xfrm rot="16200000">
            <a:off x="2939122" y="2416724"/>
            <a:ext cx="165164" cy="1678975"/>
          </a:xfrm>
          <a:prstGeom prst="roundRect">
            <a:avLst/>
          </a:prstGeom>
          <a:gradFill flip="none" rotWithShape="1">
            <a:gsLst>
              <a:gs pos="0">
                <a:schemeClr val="bg1"/>
              </a:gs>
              <a:gs pos="36000">
                <a:schemeClr val="bg1"/>
              </a:gs>
              <a:gs pos="100000">
                <a:srgbClr val="C7C7C7">
                  <a:lumMod val="84000"/>
                  <a:lumOff val="16000"/>
                </a:srgbClr>
              </a:gs>
            </a:gsLst>
            <a:lin ang="13500000" scaled="1"/>
            <a:tileRect/>
          </a:gradFill>
          <a:ln w="15875">
            <a:solidFill>
              <a:schemeClr val="bg1"/>
            </a:solidFill>
          </a:ln>
          <a:effectLst>
            <a:outerShdw blurRad="203200" dist="88900" dir="2700000" sx="90000" sy="90000" algn="tl" rotWithShape="0">
              <a:schemeClr val="tx1">
                <a:lumMod val="50000"/>
                <a:lumOff val="50000"/>
                <a:alpha val="4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5" name="组合 4"/>
          <p:cNvGrpSpPr/>
          <p:nvPr/>
        </p:nvGrpSpPr>
        <p:grpSpPr>
          <a:xfrm>
            <a:off x="3980587" y="2155628"/>
            <a:ext cx="382619" cy="1194704"/>
            <a:chOff x="3980587" y="2155628"/>
            <a:chExt cx="382619" cy="1194704"/>
          </a:xfrm>
        </p:grpSpPr>
        <p:sp>
          <p:nvSpPr>
            <p:cNvPr id="157" name="TextBox 156"/>
            <p:cNvSpPr txBox="1"/>
            <p:nvPr/>
          </p:nvSpPr>
          <p:spPr>
            <a:xfrm>
              <a:off x="3986683" y="2155628"/>
              <a:ext cx="369314" cy="207739"/>
            </a:xfrm>
            <a:prstGeom prst="rect">
              <a:avLst/>
            </a:prstGeom>
            <a:noFill/>
          </p:spPr>
          <p:txBody>
            <a:bodyPr wrap="none" lIns="68571" tIns="34285" rIns="68571" bIns="34285" rtlCol="0">
              <a:spAutoFit/>
            </a:bodyPr>
            <a:lstStyle/>
            <a:p>
              <a:r>
                <a:rPr lang="zh-CN" altLang="en-US" sz="900" dirty="0">
                  <a:solidFill>
                    <a:schemeClr val="bg1">
                      <a:lumMod val="50000"/>
                    </a:schemeClr>
                  </a:solidFill>
                  <a:latin typeface="微软雅黑" pitchFamily="34" charset="-122"/>
                  <a:ea typeface="微软雅黑" pitchFamily="34" charset="-122"/>
                </a:rPr>
                <a:t>标题</a:t>
              </a:r>
            </a:p>
          </p:txBody>
        </p:sp>
        <p:sp>
          <p:nvSpPr>
            <p:cNvPr id="158" name="TextBox 157"/>
            <p:cNvSpPr txBox="1"/>
            <p:nvPr/>
          </p:nvSpPr>
          <p:spPr>
            <a:xfrm>
              <a:off x="3980587" y="2502851"/>
              <a:ext cx="369314" cy="207739"/>
            </a:xfrm>
            <a:prstGeom prst="rect">
              <a:avLst/>
            </a:prstGeom>
            <a:noFill/>
          </p:spPr>
          <p:txBody>
            <a:bodyPr wrap="none" lIns="68571" tIns="34285" rIns="68571" bIns="34285" rtlCol="0">
              <a:spAutoFit/>
            </a:bodyPr>
            <a:lstStyle/>
            <a:p>
              <a:r>
                <a:rPr lang="zh-CN" altLang="en-US" sz="900" dirty="0">
                  <a:solidFill>
                    <a:schemeClr val="bg1">
                      <a:lumMod val="50000"/>
                    </a:schemeClr>
                  </a:solidFill>
                  <a:latin typeface="微软雅黑" pitchFamily="34" charset="-122"/>
                  <a:ea typeface="微软雅黑" pitchFamily="34" charset="-122"/>
                </a:rPr>
                <a:t>标题</a:t>
              </a:r>
            </a:p>
          </p:txBody>
        </p:sp>
        <p:sp>
          <p:nvSpPr>
            <p:cNvPr id="159" name="TextBox 158"/>
            <p:cNvSpPr txBox="1"/>
            <p:nvPr/>
          </p:nvSpPr>
          <p:spPr>
            <a:xfrm>
              <a:off x="3993892" y="2795372"/>
              <a:ext cx="369314" cy="207739"/>
            </a:xfrm>
            <a:prstGeom prst="rect">
              <a:avLst/>
            </a:prstGeom>
            <a:noFill/>
          </p:spPr>
          <p:txBody>
            <a:bodyPr wrap="none" lIns="68571" tIns="34285" rIns="68571" bIns="34285" rtlCol="0">
              <a:spAutoFit/>
            </a:bodyPr>
            <a:lstStyle/>
            <a:p>
              <a:r>
                <a:rPr lang="zh-CN" altLang="en-US" sz="900" dirty="0">
                  <a:solidFill>
                    <a:schemeClr val="bg1">
                      <a:lumMod val="50000"/>
                    </a:schemeClr>
                  </a:solidFill>
                  <a:latin typeface="微软雅黑" pitchFamily="34" charset="-122"/>
                  <a:ea typeface="微软雅黑" pitchFamily="34" charset="-122"/>
                </a:rPr>
                <a:t>标题</a:t>
              </a:r>
            </a:p>
          </p:txBody>
        </p:sp>
        <p:sp>
          <p:nvSpPr>
            <p:cNvPr id="160" name="TextBox 159"/>
            <p:cNvSpPr txBox="1"/>
            <p:nvPr/>
          </p:nvSpPr>
          <p:spPr>
            <a:xfrm>
              <a:off x="3986683" y="3142593"/>
              <a:ext cx="369314" cy="207739"/>
            </a:xfrm>
            <a:prstGeom prst="rect">
              <a:avLst/>
            </a:prstGeom>
            <a:noFill/>
          </p:spPr>
          <p:txBody>
            <a:bodyPr wrap="none" lIns="68571" tIns="34285" rIns="68571" bIns="34285" rtlCol="0">
              <a:spAutoFit/>
            </a:bodyPr>
            <a:lstStyle/>
            <a:p>
              <a:r>
                <a:rPr lang="zh-CN" altLang="en-US" sz="900" dirty="0">
                  <a:solidFill>
                    <a:schemeClr val="bg1">
                      <a:lumMod val="50000"/>
                    </a:schemeClr>
                  </a:solidFill>
                  <a:latin typeface="微软雅黑" pitchFamily="34" charset="-122"/>
                  <a:ea typeface="微软雅黑" pitchFamily="34" charset="-122"/>
                </a:rPr>
                <a:t>标题</a:t>
              </a:r>
            </a:p>
          </p:txBody>
        </p:sp>
      </p:grpSp>
      <p:sp>
        <p:nvSpPr>
          <p:cNvPr id="161" name="矩形 160"/>
          <p:cNvSpPr/>
          <p:nvPr/>
        </p:nvSpPr>
        <p:spPr>
          <a:xfrm>
            <a:off x="1563187" y="4084612"/>
            <a:ext cx="6433444" cy="512448"/>
          </a:xfrm>
          <a:prstGeom prst="rect">
            <a:avLst/>
          </a:prstGeom>
        </p:spPr>
        <p:txBody>
          <a:bodyPr wrap="square" lIns="68580" tIns="34290" rIns="68580" bIns="34290">
            <a:spAutoFit/>
          </a:bodyPr>
          <a:lstStyle/>
          <a:p>
            <a:pPr>
              <a:lnSpc>
                <a:spcPct val="120000"/>
              </a:lnSpc>
            </a:pPr>
            <a:r>
              <a:rPr lang="en-US" altLang="zh-CN" sz="800" dirty="0">
                <a:solidFill>
                  <a:schemeClr val="bg1">
                    <a:lumMod val="50000"/>
                  </a:schemeClr>
                </a:solidFill>
              </a:rPr>
              <a:t>Four short words sum up what has  lifted most successful individuals above the crowd : a little bit more. experience as your reference, prudence aas your brother and hope as your sentry. Four short words tr sum up what has lifted most successful individuals above the crowd has  lifted most successful individuals above the crowd : a little bit more. experience as your reference, prudence </a:t>
            </a:r>
            <a:r>
              <a:rPr lang="en-US" altLang="zh-CN" sz="800" dirty="0" err="1">
                <a:solidFill>
                  <a:schemeClr val="bg1">
                    <a:lumMod val="50000"/>
                  </a:schemeClr>
                </a:solidFill>
              </a:rPr>
              <a:t>aas</a:t>
            </a:r>
            <a:r>
              <a:rPr lang="en-US" altLang="zh-CN" sz="800" dirty="0">
                <a:solidFill>
                  <a:schemeClr val="bg1">
                    <a:lumMod val="50000"/>
                  </a:schemeClr>
                </a:solidFill>
              </a:rPr>
              <a:t> your brother and hope as your sentry. </a:t>
            </a:r>
            <a:endParaRPr lang="zh-CN" altLang="en-US" sz="800" dirty="0">
              <a:solidFill>
                <a:schemeClr val="bg1">
                  <a:lumMod val="50000"/>
                </a:schemeClr>
              </a:solidFill>
              <a:latin typeface="ITC Avant Garde Std XLt" panose="020B0302020202020204" pitchFamily="34" charset="0"/>
            </a:endParaRPr>
          </a:p>
        </p:txBody>
      </p:sp>
      <p:grpSp>
        <p:nvGrpSpPr>
          <p:cNvPr id="162" name="组合 161"/>
          <p:cNvGrpSpPr/>
          <p:nvPr/>
        </p:nvGrpSpPr>
        <p:grpSpPr>
          <a:xfrm>
            <a:off x="4170568" y="3655534"/>
            <a:ext cx="1105030" cy="261610"/>
            <a:chOff x="4106020" y="3903622"/>
            <a:chExt cx="1105030" cy="261610"/>
          </a:xfrm>
        </p:grpSpPr>
        <p:sp>
          <p:nvSpPr>
            <p:cNvPr id="163" name="Rounded Rectangle 15"/>
            <p:cNvSpPr/>
            <p:nvPr/>
          </p:nvSpPr>
          <p:spPr>
            <a:xfrm>
              <a:off x="4106020" y="3918529"/>
              <a:ext cx="1105030" cy="208603"/>
            </a:xfrm>
            <a:prstGeom prst="roundRect">
              <a:avLst>
                <a:gd name="adj" fmla="val 7778"/>
              </a:avLst>
            </a:prstGeom>
            <a:gradFill>
              <a:gsLst>
                <a:gs pos="100000">
                  <a:srgbClr val="1971FF"/>
                </a:gs>
                <a:gs pos="31000">
                  <a:schemeClr val="accent1"/>
                </a:gs>
              </a:gsLst>
              <a:lin ang="2700000" scaled="1"/>
            </a:gradFill>
            <a:ln w="15875">
              <a:solidFill>
                <a:schemeClr val="bg1"/>
              </a:solidFill>
            </a:ln>
            <a:effectLst>
              <a:outerShdw blurRad="419100" dist="190500" dir="2700000" sx="81000" sy="81000" algn="tl" rotWithShape="0">
                <a:schemeClr val="tx1">
                  <a:lumMod val="50000"/>
                  <a:lumOff val="50000"/>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dirty="0"/>
            </a:p>
          </p:txBody>
        </p:sp>
        <p:sp>
          <p:nvSpPr>
            <p:cNvPr id="164" name="TextBox 163"/>
            <p:cNvSpPr txBox="1"/>
            <p:nvPr/>
          </p:nvSpPr>
          <p:spPr>
            <a:xfrm>
              <a:off x="4185941" y="3903622"/>
              <a:ext cx="913955" cy="261610"/>
            </a:xfrm>
            <a:prstGeom prst="rect">
              <a:avLst/>
            </a:prstGeom>
            <a:noFill/>
            <a:ln w="9525">
              <a:noFill/>
            </a:ln>
            <a:effectLst>
              <a:outerShdw blurRad="419100" dist="292100" dir="2700000" sx="81000" sy="81000" algn="tl" rotWithShape="0">
                <a:schemeClr val="tx1">
                  <a:lumMod val="50000"/>
                  <a:lumOff val="50000"/>
                  <a:alpha val="2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050" dirty="0" smtClean="0">
                  <a:solidFill>
                    <a:schemeClr val="bg1"/>
                  </a:solidFill>
                </a:rPr>
                <a:t>点击结论</a:t>
              </a:r>
              <a:endParaRPr lang="zh-CN" altLang="en-US" sz="1050" dirty="0">
                <a:solidFill>
                  <a:schemeClr val="bg1"/>
                </a:solidFill>
              </a:endParaRPr>
            </a:p>
          </p:txBody>
        </p:sp>
      </p:grpSp>
      <p:grpSp>
        <p:nvGrpSpPr>
          <p:cNvPr id="3" name="组合 2"/>
          <p:cNvGrpSpPr/>
          <p:nvPr/>
        </p:nvGrpSpPr>
        <p:grpSpPr>
          <a:xfrm>
            <a:off x="1177326" y="2195972"/>
            <a:ext cx="332381" cy="1138322"/>
            <a:chOff x="1177326" y="2195972"/>
            <a:chExt cx="332381" cy="1138322"/>
          </a:xfrm>
        </p:grpSpPr>
        <p:grpSp>
          <p:nvGrpSpPr>
            <p:cNvPr id="165" name="组合 164"/>
            <p:cNvGrpSpPr/>
            <p:nvPr/>
          </p:nvGrpSpPr>
          <p:grpSpPr>
            <a:xfrm>
              <a:off x="1177326" y="2195972"/>
              <a:ext cx="324430" cy="176961"/>
              <a:chOff x="7162983" y="2920625"/>
              <a:chExt cx="324430" cy="176961"/>
            </a:xfrm>
          </p:grpSpPr>
          <p:sp>
            <p:nvSpPr>
              <p:cNvPr id="166" name="圆角矩形 165"/>
              <p:cNvSpPr/>
              <p:nvPr/>
            </p:nvSpPr>
            <p:spPr>
              <a:xfrm>
                <a:off x="7221724" y="2921029"/>
                <a:ext cx="216024" cy="160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TextBox 166"/>
              <p:cNvSpPr txBox="1"/>
              <p:nvPr/>
            </p:nvSpPr>
            <p:spPr>
              <a:xfrm>
                <a:off x="7162983" y="2920625"/>
                <a:ext cx="324430" cy="176961"/>
              </a:xfrm>
              <a:prstGeom prst="rect">
                <a:avLst/>
              </a:prstGeom>
              <a:noFill/>
            </p:spPr>
            <p:txBody>
              <a:bodyPr wrap="none" lIns="68571" tIns="34285" rIns="68571" bIns="34285" rtlCol="0">
                <a:spAutoFit/>
              </a:bodyPr>
              <a:lstStyle/>
              <a:p>
                <a:r>
                  <a:rPr lang="en-US" altLang="zh-CN" sz="700" dirty="0" smtClean="0">
                    <a:solidFill>
                      <a:srgbClr val="FFFFFF"/>
                    </a:solidFill>
                    <a:latin typeface="微软雅黑" pitchFamily="34" charset="-122"/>
                    <a:ea typeface="微软雅黑" pitchFamily="34" charset="-122"/>
                  </a:rPr>
                  <a:t>45%</a:t>
                </a:r>
                <a:endParaRPr lang="zh-CN" altLang="en-US" sz="700" dirty="0">
                  <a:solidFill>
                    <a:srgbClr val="FFFFFF"/>
                  </a:solidFill>
                  <a:latin typeface="微软雅黑" pitchFamily="34" charset="-122"/>
                  <a:ea typeface="微软雅黑" pitchFamily="34" charset="-122"/>
                </a:endParaRPr>
              </a:p>
            </p:txBody>
          </p:sp>
        </p:grpSp>
        <p:grpSp>
          <p:nvGrpSpPr>
            <p:cNvPr id="168" name="组合 167"/>
            <p:cNvGrpSpPr/>
            <p:nvPr/>
          </p:nvGrpSpPr>
          <p:grpSpPr>
            <a:xfrm>
              <a:off x="1185277" y="2512382"/>
              <a:ext cx="324430" cy="176961"/>
              <a:chOff x="7170934" y="3194363"/>
              <a:chExt cx="324430" cy="176961"/>
            </a:xfrm>
          </p:grpSpPr>
          <p:sp>
            <p:nvSpPr>
              <p:cNvPr id="169" name="圆角矩形 168"/>
              <p:cNvSpPr/>
              <p:nvPr/>
            </p:nvSpPr>
            <p:spPr>
              <a:xfrm>
                <a:off x="7221724" y="3205444"/>
                <a:ext cx="216024" cy="1608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TextBox 169"/>
              <p:cNvSpPr txBox="1"/>
              <p:nvPr/>
            </p:nvSpPr>
            <p:spPr>
              <a:xfrm>
                <a:off x="7170934" y="3194363"/>
                <a:ext cx="324430" cy="176961"/>
              </a:xfrm>
              <a:prstGeom prst="rect">
                <a:avLst/>
              </a:prstGeom>
              <a:noFill/>
            </p:spPr>
            <p:txBody>
              <a:bodyPr wrap="none" lIns="68571" tIns="34285" rIns="68571" bIns="34285" rtlCol="0">
                <a:spAutoFit/>
              </a:bodyPr>
              <a:lstStyle/>
              <a:p>
                <a:r>
                  <a:rPr lang="en-US" altLang="zh-CN" sz="700" dirty="0" smtClean="0">
                    <a:solidFill>
                      <a:srgbClr val="FFFFFF"/>
                    </a:solidFill>
                    <a:latin typeface="微软雅黑" pitchFamily="34" charset="-122"/>
                    <a:ea typeface="微软雅黑" pitchFamily="34" charset="-122"/>
                  </a:rPr>
                  <a:t>80%</a:t>
                </a:r>
                <a:endParaRPr lang="zh-CN" altLang="en-US" sz="700" dirty="0">
                  <a:solidFill>
                    <a:srgbClr val="FFFFFF"/>
                  </a:solidFill>
                  <a:latin typeface="微软雅黑" pitchFamily="34" charset="-122"/>
                  <a:ea typeface="微软雅黑" pitchFamily="34" charset="-122"/>
                </a:endParaRPr>
              </a:p>
            </p:txBody>
          </p:sp>
        </p:grpSp>
        <p:grpSp>
          <p:nvGrpSpPr>
            <p:cNvPr id="171" name="组合 170"/>
            <p:cNvGrpSpPr/>
            <p:nvPr/>
          </p:nvGrpSpPr>
          <p:grpSpPr>
            <a:xfrm>
              <a:off x="1177326" y="2866357"/>
              <a:ext cx="324430" cy="176961"/>
              <a:chOff x="7162983" y="3459514"/>
              <a:chExt cx="324430" cy="176961"/>
            </a:xfrm>
          </p:grpSpPr>
          <p:sp>
            <p:nvSpPr>
              <p:cNvPr id="172" name="圆角矩形 171"/>
              <p:cNvSpPr/>
              <p:nvPr/>
            </p:nvSpPr>
            <p:spPr>
              <a:xfrm>
                <a:off x="7221724" y="3467595"/>
                <a:ext cx="216024" cy="160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TextBox 172"/>
              <p:cNvSpPr txBox="1"/>
              <p:nvPr/>
            </p:nvSpPr>
            <p:spPr>
              <a:xfrm>
                <a:off x="7162983" y="3459514"/>
                <a:ext cx="324430" cy="176961"/>
              </a:xfrm>
              <a:prstGeom prst="rect">
                <a:avLst/>
              </a:prstGeom>
              <a:noFill/>
            </p:spPr>
            <p:txBody>
              <a:bodyPr wrap="none" lIns="68571" tIns="34285" rIns="68571" bIns="34285" rtlCol="0">
                <a:spAutoFit/>
              </a:bodyPr>
              <a:lstStyle/>
              <a:p>
                <a:r>
                  <a:rPr lang="en-US" altLang="zh-CN" sz="700" dirty="0">
                    <a:solidFill>
                      <a:srgbClr val="FFFFFF"/>
                    </a:solidFill>
                    <a:latin typeface="微软雅黑" pitchFamily="34" charset="-122"/>
                    <a:ea typeface="微软雅黑" pitchFamily="34" charset="-122"/>
                  </a:rPr>
                  <a:t>3</a:t>
                </a:r>
                <a:r>
                  <a:rPr lang="en-US" altLang="zh-CN" sz="700" dirty="0" smtClean="0">
                    <a:solidFill>
                      <a:srgbClr val="FFFFFF"/>
                    </a:solidFill>
                    <a:latin typeface="微软雅黑" pitchFamily="34" charset="-122"/>
                    <a:ea typeface="微软雅黑" pitchFamily="34" charset="-122"/>
                  </a:rPr>
                  <a:t>5%</a:t>
                </a:r>
                <a:endParaRPr lang="zh-CN" altLang="en-US" sz="700" dirty="0">
                  <a:solidFill>
                    <a:srgbClr val="FFFFFF"/>
                  </a:solidFill>
                  <a:latin typeface="微软雅黑" pitchFamily="34" charset="-122"/>
                  <a:ea typeface="微软雅黑" pitchFamily="34" charset="-122"/>
                </a:endParaRPr>
              </a:p>
            </p:txBody>
          </p:sp>
        </p:grpSp>
        <p:grpSp>
          <p:nvGrpSpPr>
            <p:cNvPr id="174" name="组合 173"/>
            <p:cNvGrpSpPr/>
            <p:nvPr/>
          </p:nvGrpSpPr>
          <p:grpSpPr>
            <a:xfrm>
              <a:off x="1185277" y="3157333"/>
              <a:ext cx="324430" cy="176961"/>
              <a:chOff x="7170934" y="3717427"/>
              <a:chExt cx="324430" cy="176961"/>
            </a:xfrm>
          </p:grpSpPr>
          <p:sp>
            <p:nvSpPr>
              <p:cNvPr id="175" name="圆角矩形 174"/>
              <p:cNvSpPr/>
              <p:nvPr/>
            </p:nvSpPr>
            <p:spPr>
              <a:xfrm>
                <a:off x="7221724" y="3728911"/>
                <a:ext cx="216024" cy="1608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TextBox 175"/>
              <p:cNvSpPr txBox="1"/>
              <p:nvPr/>
            </p:nvSpPr>
            <p:spPr>
              <a:xfrm>
                <a:off x="7170934" y="3717427"/>
                <a:ext cx="324430" cy="176961"/>
              </a:xfrm>
              <a:prstGeom prst="rect">
                <a:avLst/>
              </a:prstGeom>
              <a:noFill/>
            </p:spPr>
            <p:txBody>
              <a:bodyPr wrap="none" lIns="68571" tIns="34285" rIns="68571" bIns="34285" rtlCol="0">
                <a:spAutoFit/>
              </a:bodyPr>
              <a:lstStyle/>
              <a:p>
                <a:r>
                  <a:rPr lang="en-US" altLang="zh-CN" sz="700" dirty="0" smtClean="0">
                    <a:solidFill>
                      <a:srgbClr val="FFFFFF"/>
                    </a:solidFill>
                    <a:latin typeface="微软雅黑" pitchFamily="34" charset="-122"/>
                    <a:ea typeface="微软雅黑" pitchFamily="34" charset="-122"/>
                  </a:rPr>
                  <a:t>75%</a:t>
                </a:r>
                <a:endParaRPr lang="zh-CN" altLang="en-US" sz="700" dirty="0">
                  <a:solidFill>
                    <a:srgbClr val="FFFFFF"/>
                  </a:solidFill>
                  <a:latin typeface="微软雅黑" pitchFamily="34" charset="-122"/>
                  <a:ea typeface="微软雅黑" pitchFamily="34" charset="-122"/>
                </a:endParaRPr>
              </a:p>
            </p:txBody>
          </p:sp>
        </p:grpSp>
      </p:grpSp>
      <p:sp>
        <p:nvSpPr>
          <p:cNvPr id="69"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rgbClr val="1971FF"/>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70"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9802138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700" fill="hold"/>
                                        <p:tgtEl>
                                          <p:spTgt spid="69"/>
                                        </p:tgtEl>
                                        <p:attrNameLst>
                                          <p:attrName>ppt_w</p:attrName>
                                        </p:attrNameLst>
                                      </p:cBhvr>
                                      <p:tavLst>
                                        <p:tav tm="0">
                                          <p:val>
                                            <p:strVal val="#ppt_w*0.70"/>
                                          </p:val>
                                        </p:tav>
                                        <p:tav tm="100000">
                                          <p:val>
                                            <p:strVal val="#ppt_w"/>
                                          </p:val>
                                        </p:tav>
                                      </p:tavLst>
                                    </p:anim>
                                    <p:anim calcmode="lin" valueType="num">
                                      <p:cBhvr>
                                        <p:cTn id="8" dur="700" fill="hold"/>
                                        <p:tgtEl>
                                          <p:spTgt spid="69"/>
                                        </p:tgtEl>
                                        <p:attrNameLst>
                                          <p:attrName>ppt_h</p:attrName>
                                        </p:attrNameLst>
                                      </p:cBhvr>
                                      <p:tavLst>
                                        <p:tav tm="0">
                                          <p:val>
                                            <p:strVal val="#ppt_h"/>
                                          </p:val>
                                        </p:tav>
                                        <p:tav tm="100000">
                                          <p:val>
                                            <p:strVal val="#ppt_h"/>
                                          </p:val>
                                        </p:tav>
                                      </p:tavLst>
                                    </p:anim>
                                    <p:animEffect transition="in" filter="fade">
                                      <p:cBhvr>
                                        <p:cTn id="9" dur="700"/>
                                        <p:tgtEl>
                                          <p:spTgt spid="69"/>
                                        </p:tgtEl>
                                      </p:cBhvr>
                                    </p:animEffect>
                                  </p:childTnLst>
                                </p:cTn>
                              </p:par>
                            </p:childTnLst>
                          </p:cTn>
                        </p:par>
                        <p:par>
                          <p:cTn id="10" fill="hold">
                            <p:stCondLst>
                              <p:cond delay="700"/>
                            </p:stCondLst>
                            <p:childTnLst>
                              <p:par>
                                <p:cTn id="11" presetID="42" presetClass="path" presetSubtype="0" decel="30000" fill="hold" grpId="1" nodeType="afterEffect">
                                  <p:stCondLst>
                                    <p:cond delay="0"/>
                                  </p:stCondLst>
                                  <p:childTnLst>
                                    <p:animMotion origin="layout" path="M 3.125E-6 -0.03981 L 3.125E-6 0.14815 " pathEditMode="relative" rAng="0" ptsTypes="AA">
                                      <p:cBhvr>
                                        <p:cTn id="12" dur="750" spd="-100000" fill="hold"/>
                                        <p:tgtEl>
                                          <p:spTgt spid="40"/>
                                        </p:tgtEl>
                                        <p:attrNameLst>
                                          <p:attrName>ppt_x</p:attrName>
                                          <p:attrName>ppt_y</p:attrName>
                                        </p:attrNameLst>
                                      </p:cBhvr>
                                      <p:rCtr x="0" y="9398"/>
                                    </p:animMotion>
                                  </p:childTnLst>
                                </p:cTn>
                              </p:par>
                              <p:par>
                                <p:cTn id="13" presetID="42" presetClass="path" presetSubtype="0" accel="30000" decel="30000" fill="hold" grpId="2" nodeType="withEffect">
                                  <p:stCondLst>
                                    <p:cond delay="750"/>
                                  </p:stCondLst>
                                  <p:childTnLst>
                                    <p:animMotion origin="layout" path="M 3.125E-6 -0.03981 L 3.125E-6 -3.7037E-6 " pathEditMode="relative" rAng="0" ptsTypes="AA">
                                      <p:cBhvr>
                                        <p:cTn id="14" dur="750" fill="hold"/>
                                        <p:tgtEl>
                                          <p:spTgt spid="40"/>
                                        </p:tgtEl>
                                        <p:attrNameLst>
                                          <p:attrName>ppt_x</p:attrName>
                                          <p:attrName>ppt_y</p:attrName>
                                        </p:attrNameLst>
                                      </p:cBhvr>
                                      <p:rCtr x="0" y="1991"/>
                                    </p:animMotion>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4" presetClass="path" presetSubtype="0" decel="30000" fill="hold" grpId="1" nodeType="withEffect">
                                  <p:stCondLst>
                                    <p:cond delay="0"/>
                                  </p:stCondLst>
                                  <p:childTnLst>
                                    <p:animMotion origin="layout" path="M -4.58333E-6 0.03889 L -4.58333E-6 -0.14814 " pathEditMode="relative" rAng="0" ptsTypes="AA">
                                      <p:cBhvr>
                                        <p:cTn id="19" dur="750" spd="-100000" fill="hold"/>
                                        <p:tgtEl>
                                          <p:spTgt spid="4"/>
                                        </p:tgtEl>
                                        <p:attrNameLst>
                                          <p:attrName>ppt_x</p:attrName>
                                          <p:attrName>ppt_y</p:attrName>
                                        </p:attrNameLst>
                                      </p:cBhvr>
                                      <p:rCtr x="0" y="-9352"/>
                                    </p:animMotion>
                                  </p:childTnLst>
                                </p:cTn>
                              </p:par>
                              <p:par>
                                <p:cTn id="20" presetID="64" presetClass="path" presetSubtype="0" accel="30000" decel="30000" fill="hold" grpId="2" nodeType="withEffect">
                                  <p:stCondLst>
                                    <p:cond delay="750"/>
                                  </p:stCondLst>
                                  <p:childTnLst>
                                    <p:animMotion origin="layout" path="M -4.58333E-6 0.03843 L -4.58333E-6 -3.7037E-6 " pathEditMode="relative" rAng="0" ptsTypes="AA">
                                      <p:cBhvr>
                                        <p:cTn id="21" dur="750" fill="hold"/>
                                        <p:tgtEl>
                                          <p:spTgt spid="4"/>
                                        </p:tgtEl>
                                        <p:attrNameLst>
                                          <p:attrName>ppt_x</p:attrName>
                                          <p:attrName>ppt_y</p:attrName>
                                        </p:attrNameLst>
                                      </p:cBhvr>
                                      <p:rCtr x="0" y="-1921"/>
                                    </p:animMotion>
                                  </p:childTnLst>
                                </p:cTn>
                              </p:par>
                            </p:childTnLst>
                          </p:cTn>
                        </p:par>
                        <p:par>
                          <p:cTn id="22" fill="hold">
                            <p:stCondLst>
                              <p:cond delay="2200"/>
                            </p:stCondLst>
                            <p:childTnLst>
                              <p:par>
                                <p:cTn id="23" presetID="10" presetClass="entr" presetSubtype="0" fill="hold" grpId="0" nodeType="afterEffect">
                                  <p:stCondLst>
                                    <p:cond delay="0"/>
                                  </p:stCondLst>
                                  <p:childTnLst>
                                    <p:set>
                                      <p:cBhvr>
                                        <p:cTn id="24" dur="1" fill="hold">
                                          <p:stCondLst>
                                            <p:cond delay="0"/>
                                          </p:stCondLst>
                                        </p:cTn>
                                        <p:tgtEl>
                                          <p:spTgt spid="106"/>
                                        </p:tgtEl>
                                        <p:attrNameLst>
                                          <p:attrName>style.visibility</p:attrName>
                                        </p:attrNameLst>
                                      </p:cBhvr>
                                      <p:to>
                                        <p:strVal val="visible"/>
                                      </p:to>
                                    </p:set>
                                    <p:animEffect transition="in" filter="fade">
                                      <p:cBhvr>
                                        <p:cTn id="25" dur="500"/>
                                        <p:tgtEl>
                                          <p:spTgt spid="10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par>
                          <p:cTn id="32" fill="hold">
                            <p:stCondLst>
                              <p:cond delay="2700"/>
                            </p:stCondLst>
                            <p:childTnLst>
                              <p:par>
                                <p:cTn id="33" presetID="53" presetClass="entr" presetSubtype="16"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par>
                          <p:cTn id="38" fill="hold">
                            <p:stCondLst>
                              <p:cond delay="3200"/>
                            </p:stCondLst>
                            <p:childTnLst>
                              <p:par>
                                <p:cTn id="39" presetID="10" presetClass="entr" presetSubtype="0"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par>
                          <p:cTn id="45" fill="hold">
                            <p:stCondLst>
                              <p:cond delay="3700"/>
                            </p:stCondLst>
                            <p:childTnLst>
                              <p:par>
                                <p:cTn id="46" presetID="22" presetClass="entr" presetSubtype="8"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par>
                                <p:cTn id="49" presetID="22" presetClass="entr" presetSubtype="2"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right)">
                                      <p:cBhvr>
                                        <p:cTn id="51" dur="500"/>
                                        <p:tgtEl>
                                          <p:spTgt spid="8"/>
                                        </p:tgtEl>
                                      </p:cBhvr>
                                    </p:animEffect>
                                  </p:childTnLst>
                                </p:cTn>
                              </p:par>
                            </p:childTnLst>
                          </p:cTn>
                        </p:par>
                        <p:par>
                          <p:cTn id="52" fill="hold">
                            <p:stCondLst>
                              <p:cond delay="4200"/>
                            </p:stCondLst>
                            <p:childTnLst>
                              <p:par>
                                <p:cTn id="53" presetID="22" presetClass="entr" presetSubtype="2" fill="hold" grpId="0" nodeType="afterEffect">
                                  <p:stCondLst>
                                    <p:cond delay="0"/>
                                  </p:stCondLst>
                                  <p:childTnLst>
                                    <p:set>
                                      <p:cBhvr>
                                        <p:cTn id="54" dur="1" fill="hold">
                                          <p:stCondLst>
                                            <p:cond delay="0"/>
                                          </p:stCondLst>
                                        </p:cTn>
                                        <p:tgtEl>
                                          <p:spTgt spid="137"/>
                                        </p:tgtEl>
                                        <p:attrNameLst>
                                          <p:attrName>style.visibility</p:attrName>
                                        </p:attrNameLst>
                                      </p:cBhvr>
                                      <p:to>
                                        <p:strVal val="visible"/>
                                      </p:to>
                                    </p:set>
                                    <p:animEffect transition="in" filter="wipe(right)">
                                      <p:cBhvr>
                                        <p:cTn id="55" dur="500"/>
                                        <p:tgtEl>
                                          <p:spTgt spid="137"/>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38"/>
                                        </p:tgtEl>
                                        <p:attrNameLst>
                                          <p:attrName>style.visibility</p:attrName>
                                        </p:attrNameLst>
                                      </p:cBhvr>
                                      <p:to>
                                        <p:strVal val="visible"/>
                                      </p:to>
                                    </p:set>
                                    <p:animEffect transition="in" filter="wipe(right)">
                                      <p:cBhvr>
                                        <p:cTn id="58" dur="500"/>
                                        <p:tgtEl>
                                          <p:spTgt spid="138"/>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139"/>
                                        </p:tgtEl>
                                        <p:attrNameLst>
                                          <p:attrName>style.visibility</p:attrName>
                                        </p:attrNameLst>
                                      </p:cBhvr>
                                      <p:to>
                                        <p:strVal val="visible"/>
                                      </p:to>
                                    </p:set>
                                    <p:animEffect transition="in" filter="wipe(right)">
                                      <p:cBhvr>
                                        <p:cTn id="61" dur="500"/>
                                        <p:tgtEl>
                                          <p:spTgt spid="139"/>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140"/>
                                        </p:tgtEl>
                                        <p:attrNameLst>
                                          <p:attrName>style.visibility</p:attrName>
                                        </p:attrNameLst>
                                      </p:cBhvr>
                                      <p:to>
                                        <p:strVal val="visible"/>
                                      </p:to>
                                    </p:set>
                                    <p:animEffect transition="in" filter="wipe(right)">
                                      <p:cBhvr>
                                        <p:cTn id="64" dur="500"/>
                                        <p:tgtEl>
                                          <p:spTgt spid="14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3"/>
                                        </p:tgtEl>
                                        <p:attrNameLst>
                                          <p:attrName>style.visibility</p:attrName>
                                        </p:attrNameLst>
                                      </p:cBhvr>
                                      <p:to>
                                        <p:strVal val="visible"/>
                                      </p:to>
                                    </p:set>
                                    <p:animEffect transition="in" filter="wipe(left)">
                                      <p:cBhvr>
                                        <p:cTn id="67" dur="500"/>
                                        <p:tgtEl>
                                          <p:spTgt spid="113"/>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14"/>
                                        </p:tgtEl>
                                        <p:attrNameLst>
                                          <p:attrName>style.visibility</p:attrName>
                                        </p:attrNameLst>
                                      </p:cBhvr>
                                      <p:to>
                                        <p:strVal val="visible"/>
                                      </p:to>
                                    </p:set>
                                    <p:animEffect transition="in" filter="wipe(left)">
                                      <p:cBhvr>
                                        <p:cTn id="70" dur="500"/>
                                        <p:tgtEl>
                                          <p:spTgt spid="114"/>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115"/>
                                        </p:tgtEl>
                                        <p:attrNameLst>
                                          <p:attrName>style.visibility</p:attrName>
                                        </p:attrNameLst>
                                      </p:cBhvr>
                                      <p:to>
                                        <p:strVal val="visible"/>
                                      </p:to>
                                    </p:set>
                                    <p:animEffect transition="in" filter="wipe(left)">
                                      <p:cBhvr>
                                        <p:cTn id="73" dur="500"/>
                                        <p:tgtEl>
                                          <p:spTgt spid="115"/>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16"/>
                                        </p:tgtEl>
                                        <p:attrNameLst>
                                          <p:attrName>style.visibility</p:attrName>
                                        </p:attrNameLst>
                                      </p:cBhvr>
                                      <p:to>
                                        <p:strVal val="visible"/>
                                      </p:to>
                                    </p:set>
                                    <p:animEffect transition="in" filter="wipe(left)">
                                      <p:cBhvr>
                                        <p:cTn id="76" dur="500"/>
                                        <p:tgtEl>
                                          <p:spTgt spid="116"/>
                                        </p:tgtEl>
                                      </p:cBhvr>
                                    </p:animEffect>
                                  </p:childTnLst>
                                </p:cTn>
                              </p:par>
                            </p:childTnLst>
                          </p:cTn>
                        </p:par>
                        <p:par>
                          <p:cTn id="77" fill="hold">
                            <p:stCondLst>
                              <p:cond delay="4700"/>
                            </p:stCondLst>
                            <p:childTnLst>
                              <p:par>
                                <p:cTn id="78" presetID="42" presetClass="entr" presetSubtype="0" fill="hold" nodeType="after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fade">
                                      <p:cBhvr>
                                        <p:cTn id="80" dur="500"/>
                                        <p:tgtEl>
                                          <p:spTgt spid="3"/>
                                        </p:tgtEl>
                                      </p:cBhvr>
                                    </p:animEffect>
                                    <p:anim calcmode="lin" valueType="num">
                                      <p:cBhvr>
                                        <p:cTn id="81" dur="500" fill="hold"/>
                                        <p:tgtEl>
                                          <p:spTgt spid="3"/>
                                        </p:tgtEl>
                                        <p:attrNameLst>
                                          <p:attrName>ppt_x</p:attrName>
                                        </p:attrNameLst>
                                      </p:cBhvr>
                                      <p:tavLst>
                                        <p:tav tm="0">
                                          <p:val>
                                            <p:strVal val="#ppt_x"/>
                                          </p:val>
                                        </p:tav>
                                        <p:tav tm="100000">
                                          <p:val>
                                            <p:strVal val="#ppt_x"/>
                                          </p:val>
                                        </p:tav>
                                      </p:tavLst>
                                    </p:anim>
                                    <p:anim calcmode="lin" valueType="num">
                                      <p:cBhvr>
                                        <p:cTn id="82" dur="500" fill="hold"/>
                                        <p:tgtEl>
                                          <p:spTgt spid="3"/>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2"/>
                                        </p:tgtEl>
                                        <p:attrNameLst>
                                          <p:attrName>style.visibility</p:attrName>
                                        </p:attrNameLst>
                                      </p:cBhvr>
                                      <p:to>
                                        <p:strVal val="visible"/>
                                      </p:to>
                                    </p:set>
                                    <p:animEffect transition="in" filter="fade">
                                      <p:cBhvr>
                                        <p:cTn id="85" dur="500"/>
                                        <p:tgtEl>
                                          <p:spTgt spid="2"/>
                                        </p:tgtEl>
                                      </p:cBhvr>
                                    </p:animEffect>
                                    <p:anim calcmode="lin" valueType="num">
                                      <p:cBhvr>
                                        <p:cTn id="86" dur="500" fill="hold"/>
                                        <p:tgtEl>
                                          <p:spTgt spid="2"/>
                                        </p:tgtEl>
                                        <p:attrNameLst>
                                          <p:attrName>ppt_x</p:attrName>
                                        </p:attrNameLst>
                                      </p:cBhvr>
                                      <p:tavLst>
                                        <p:tav tm="0">
                                          <p:val>
                                            <p:strVal val="#ppt_x"/>
                                          </p:val>
                                        </p:tav>
                                        <p:tav tm="100000">
                                          <p:val>
                                            <p:strVal val="#ppt_x"/>
                                          </p:val>
                                        </p:tav>
                                      </p:tavLst>
                                    </p:anim>
                                    <p:anim calcmode="lin" valueType="num">
                                      <p:cBhvr>
                                        <p:cTn id="87" dur="500" fill="hold"/>
                                        <p:tgtEl>
                                          <p:spTgt spid="2"/>
                                        </p:tgtEl>
                                        <p:attrNameLst>
                                          <p:attrName>ppt_y</p:attrName>
                                        </p:attrNameLst>
                                      </p:cBhvr>
                                      <p:tavLst>
                                        <p:tav tm="0">
                                          <p:val>
                                            <p:strVal val="#ppt_y+.1"/>
                                          </p:val>
                                        </p:tav>
                                        <p:tav tm="100000">
                                          <p:val>
                                            <p:strVal val="#ppt_y"/>
                                          </p:val>
                                        </p:tav>
                                      </p:tavLst>
                                    </p:anim>
                                  </p:childTnLst>
                                </p:cTn>
                              </p:par>
                              <p:par>
                                <p:cTn id="88" presetID="10" presetClass="entr" presetSubtype="0" fill="hold" nodeType="withEffect">
                                  <p:stCondLst>
                                    <p:cond delay="0"/>
                                  </p:stCondLst>
                                  <p:childTnLst>
                                    <p:set>
                                      <p:cBhvr>
                                        <p:cTn id="89" dur="1" fill="hold">
                                          <p:stCondLst>
                                            <p:cond delay="0"/>
                                          </p:stCondLst>
                                        </p:cTn>
                                        <p:tgtEl>
                                          <p:spTgt spid="162"/>
                                        </p:tgtEl>
                                        <p:attrNameLst>
                                          <p:attrName>style.visibility</p:attrName>
                                        </p:attrNameLst>
                                      </p:cBhvr>
                                      <p:to>
                                        <p:strVal val="visible"/>
                                      </p:to>
                                    </p:set>
                                    <p:animEffect transition="in" filter="fade">
                                      <p:cBhvr>
                                        <p:cTn id="90" dur="500"/>
                                        <p:tgtEl>
                                          <p:spTgt spid="162"/>
                                        </p:tgtEl>
                                      </p:cBhvr>
                                    </p:animEffect>
                                  </p:childTnLst>
                                </p:cTn>
                              </p:par>
                              <p:par>
                                <p:cTn id="91" presetID="64" presetClass="path" presetSubtype="0" decel="30000" fill="hold" nodeType="withEffect">
                                  <p:stCondLst>
                                    <p:cond delay="0"/>
                                  </p:stCondLst>
                                  <p:childTnLst>
                                    <p:animMotion origin="layout" path="M -4.58333E-6 0.03889 L -4.58333E-6 -0.14814 " pathEditMode="relative" rAng="0" ptsTypes="AA">
                                      <p:cBhvr>
                                        <p:cTn id="92" dur="750" spd="-100000" fill="hold"/>
                                        <p:tgtEl>
                                          <p:spTgt spid="162"/>
                                        </p:tgtEl>
                                        <p:attrNameLst>
                                          <p:attrName>ppt_x</p:attrName>
                                          <p:attrName>ppt_y</p:attrName>
                                        </p:attrNameLst>
                                      </p:cBhvr>
                                      <p:rCtr x="0" y="-9352"/>
                                    </p:animMotion>
                                  </p:childTnLst>
                                </p:cTn>
                              </p:par>
                              <p:par>
                                <p:cTn id="93" presetID="64" presetClass="path" presetSubtype="0" accel="30000" decel="30000" fill="hold" nodeType="withEffect">
                                  <p:stCondLst>
                                    <p:cond delay="750"/>
                                  </p:stCondLst>
                                  <p:childTnLst>
                                    <p:animMotion origin="layout" path="M -4.58333E-6 0.03843 L -4.58333E-6 -3.7037E-6 " pathEditMode="relative" rAng="0" ptsTypes="AA">
                                      <p:cBhvr>
                                        <p:cTn id="94" dur="750" fill="hold"/>
                                        <p:tgtEl>
                                          <p:spTgt spid="162"/>
                                        </p:tgtEl>
                                        <p:attrNameLst>
                                          <p:attrName>ppt_x</p:attrName>
                                          <p:attrName>ppt_y</p:attrName>
                                        </p:attrNameLst>
                                      </p:cBhvr>
                                      <p:rCtr x="0" y="-1921"/>
                                    </p:animMotion>
                                  </p:childTnLst>
                                </p:cTn>
                              </p:par>
                            </p:childTnLst>
                          </p:cTn>
                        </p:par>
                        <p:par>
                          <p:cTn id="95" fill="hold">
                            <p:stCondLst>
                              <p:cond delay="6200"/>
                            </p:stCondLst>
                            <p:childTnLst>
                              <p:par>
                                <p:cTn id="96" presetID="22" presetClass="entr" presetSubtype="8" fill="hold" grpId="0" nodeType="afterEffect">
                                  <p:stCondLst>
                                    <p:cond delay="0"/>
                                  </p:stCondLst>
                                  <p:childTnLst>
                                    <p:set>
                                      <p:cBhvr>
                                        <p:cTn id="97" dur="1" fill="hold">
                                          <p:stCondLst>
                                            <p:cond delay="0"/>
                                          </p:stCondLst>
                                        </p:cTn>
                                        <p:tgtEl>
                                          <p:spTgt spid="161"/>
                                        </p:tgtEl>
                                        <p:attrNameLst>
                                          <p:attrName>style.visibility</p:attrName>
                                        </p:attrNameLst>
                                      </p:cBhvr>
                                      <p:to>
                                        <p:strVal val="visible"/>
                                      </p:to>
                                    </p:set>
                                    <p:animEffect transition="in" filter="wipe(left)">
                                      <p:cBhvr>
                                        <p:cTn id="98"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13" grpId="0"/>
      <p:bldP spid="40" grpId="0" animBg="1"/>
      <p:bldP spid="40" grpId="1" animBg="1"/>
      <p:bldP spid="40" grpId="2" animBg="1"/>
      <p:bldP spid="106" grpId="0"/>
      <p:bldP spid="14" grpId="0"/>
      <p:bldP spid="113" grpId="0" animBg="1"/>
      <p:bldP spid="114" grpId="0" animBg="1"/>
      <p:bldP spid="115" grpId="0" animBg="1"/>
      <p:bldP spid="116" grpId="0" animBg="1"/>
      <p:bldP spid="137" grpId="0" animBg="1"/>
      <p:bldP spid="138" grpId="0" animBg="1"/>
      <p:bldP spid="139" grpId="0" animBg="1"/>
      <p:bldP spid="140" grpId="0" animBg="1"/>
      <p:bldP spid="161" grpId="0"/>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reeform 6"/>
          <p:cNvSpPr>
            <a:spLocks/>
          </p:cNvSpPr>
          <p:nvPr/>
        </p:nvSpPr>
        <p:spPr bwMode="auto">
          <a:xfrm>
            <a:off x="4433824" y="1487817"/>
            <a:ext cx="1019682" cy="3643437"/>
          </a:xfrm>
          <a:custGeom>
            <a:avLst/>
            <a:gdLst>
              <a:gd name="T0" fmla="*/ 552 w 564"/>
              <a:gd name="T1" fmla="*/ 118 h 2015"/>
              <a:gd name="T2" fmla="*/ 564 w 564"/>
              <a:gd name="T3" fmla="*/ 76 h 2015"/>
              <a:gd name="T4" fmla="*/ 488 w 564"/>
              <a:gd name="T5" fmla="*/ 0 h 2015"/>
              <a:gd name="T6" fmla="*/ 420 w 564"/>
              <a:gd name="T7" fmla="*/ 42 h 2015"/>
              <a:gd name="T8" fmla="*/ 261 w 564"/>
              <a:gd name="T9" fmla="*/ 367 h 2015"/>
              <a:gd name="T10" fmla="*/ 0 w 564"/>
              <a:gd name="T11" fmla="*/ 1660 h 2015"/>
              <a:gd name="T12" fmla="*/ 7 w 564"/>
              <a:gd name="T13" fmla="*/ 2013 h 2015"/>
              <a:gd name="T14" fmla="*/ 73 w 564"/>
              <a:gd name="T15" fmla="*/ 2015 h 2015"/>
              <a:gd name="T16" fmla="*/ 131 w 564"/>
              <a:gd name="T17" fmla="*/ 2009 h 2015"/>
              <a:gd name="T18" fmla="*/ 150 w 564"/>
              <a:gd name="T19" fmla="*/ 1660 h 2015"/>
              <a:gd name="T20" fmla="*/ 552 w 564"/>
              <a:gd name="T21" fmla="*/ 118 h 2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4" h="2015">
                <a:moveTo>
                  <a:pt x="552" y="118"/>
                </a:moveTo>
                <a:cubicBezTo>
                  <a:pt x="559" y="106"/>
                  <a:pt x="564" y="91"/>
                  <a:pt x="564" y="76"/>
                </a:cubicBezTo>
                <a:cubicBezTo>
                  <a:pt x="564" y="34"/>
                  <a:pt x="530" y="0"/>
                  <a:pt x="488" y="0"/>
                </a:cubicBezTo>
                <a:cubicBezTo>
                  <a:pt x="458" y="0"/>
                  <a:pt x="433" y="17"/>
                  <a:pt x="420" y="42"/>
                </a:cubicBezTo>
                <a:cubicBezTo>
                  <a:pt x="361" y="147"/>
                  <a:pt x="308" y="256"/>
                  <a:pt x="261" y="367"/>
                </a:cubicBezTo>
                <a:cubicBezTo>
                  <a:pt x="88" y="777"/>
                  <a:pt x="0" y="1212"/>
                  <a:pt x="0" y="1660"/>
                </a:cubicBezTo>
                <a:cubicBezTo>
                  <a:pt x="0" y="1733"/>
                  <a:pt x="2" y="1940"/>
                  <a:pt x="7" y="2013"/>
                </a:cubicBezTo>
                <a:cubicBezTo>
                  <a:pt x="29" y="2014"/>
                  <a:pt x="51" y="2015"/>
                  <a:pt x="73" y="2015"/>
                </a:cubicBezTo>
                <a:cubicBezTo>
                  <a:pt x="102" y="2015"/>
                  <a:pt x="103" y="2012"/>
                  <a:pt x="131" y="2009"/>
                </a:cubicBezTo>
                <a:cubicBezTo>
                  <a:pt x="126" y="1937"/>
                  <a:pt x="150" y="1733"/>
                  <a:pt x="150" y="1660"/>
                </a:cubicBezTo>
                <a:cubicBezTo>
                  <a:pt x="150" y="1100"/>
                  <a:pt x="296" y="574"/>
                  <a:pt x="552" y="118"/>
                </a:cubicBezTo>
                <a:close/>
              </a:path>
            </a:pathLst>
          </a:custGeom>
          <a:gradFill>
            <a:gsLst>
              <a:gs pos="0">
                <a:srgbClr val="EBEBEB"/>
              </a:gs>
              <a:gs pos="36000">
                <a:srgbClr val="FEFEFE"/>
              </a:gs>
            </a:gsLst>
            <a:lin ang="7530000" scaled="0"/>
          </a:gradFill>
          <a:ln w="19050">
            <a:solidFill>
              <a:schemeClr val="bg1"/>
            </a:solidFill>
          </a:ln>
          <a:effectLst>
            <a:outerShdw blurRad="419100" dist="76200" dir="8760000" sx="84000" sy="84000" algn="tr" rotWithShape="0">
              <a:schemeClr val="tx1">
                <a:lumMod val="75000"/>
                <a:lumOff val="25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5" tIns="34287" rIns="68575" bIns="34287" rtlCol="0" anchor="ctr"/>
          <a:lstStyle/>
          <a:p>
            <a:pPr algn="ctr"/>
            <a:endParaRPr lang="zh-CN" altLang="en-US">
              <a:solidFill>
                <a:schemeClr val="lt1"/>
              </a:solidFill>
            </a:endParaRPr>
          </a:p>
        </p:txBody>
      </p:sp>
      <p:sp>
        <p:nvSpPr>
          <p:cNvPr id="73" name="Freeform 7"/>
          <p:cNvSpPr>
            <a:spLocks/>
          </p:cNvSpPr>
          <p:nvPr/>
        </p:nvSpPr>
        <p:spPr bwMode="auto">
          <a:xfrm>
            <a:off x="3697385" y="1487818"/>
            <a:ext cx="1016621" cy="3598277"/>
          </a:xfrm>
          <a:custGeom>
            <a:avLst/>
            <a:gdLst>
              <a:gd name="T0" fmla="*/ 562 w 562"/>
              <a:gd name="T1" fmla="*/ 1660 h 1990"/>
              <a:gd name="T2" fmla="*/ 303 w 562"/>
              <a:gd name="T3" fmla="*/ 367 h 1990"/>
              <a:gd name="T4" fmla="*/ 144 w 562"/>
              <a:gd name="T5" fmla="*/ 43 h 1990"/>
              <a:gd name="T6" fmla="*/ 76 w 562"/>
              <a:gd name="T7" fmla="*/ 0 h 1990"/>
              <a:gd name="T8" fmla="*/ 0 w 562"/>
              <a:gd name="T9" fmla="*/ 76 h 1990"/>
              <a:gd name="T10" fmla="*/ 7 w 562"/>
              <a:gd name="T11" fmla="*/ 108 h 1990"/>
              <a:gd name="T12" fmla="*/ 7 w 562"/>
              <a:gd name="T13" fmla="*/ 108 h 1990"/>
              <a:gd name="T14" fmla="*/ 8 w 562"/>
              <a:gd name="T15" fmla="*/ 110 h 1990"/>
              <a:gd name="T16" fmla="*/ 11 w 562"/>
              <a:gd name="T17" fmla="*/ 116 h 1990"/>
              <a:gd name="T18" fmla="*/ 413 w 562"/>
              <a:gd name="T19" fmla="*/ 1660 h 1990"/>
              <a:gd name="T20" fmla="*/ 422 w 562"/>
              <a:gd name="T21" fmla="*/ 1990 h 1990"/>
              <a:gd name="T22" fmla="*/ 558 w 562"/>
              <a:gd name="T23" fmla="*/ 1989 h 1990"/>
              <a:gd name="T24" fmla="*/ 562 w 562"/>
              <a:gd name="T25" fmla="*/ 1660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2" h="1990">
                <a:moveTo>
                  <a:pt x="562" y="1660"/>
                </a:moveTo>
                <a:cubicBezTo>
                  <a:pt x="562" y="1211"/>
                  <a:pt x="476" y="777"/>
                  <a:pt x="303" y="367"/>
                </a:cubicBezTo>
                <a:cubicBezTo>
                  <a:pt x="256" y="256"/>
                  <a:pt x="203" y="148"/>
                  <a:pt x="144" y="43"/>
                </a:cubicBezTo>
                <a:cubicBezTo>
                  <a:pt x="132" y="18"/>
                  <a:pt x="106" y="0"/>
                  <a:pt x="76" y="0"/>
                </a:cubicBezTo>
                <a:cubicBezTo>
                  <a:pt x="34" y="0"/>
                  <a:pt x="0" y="34"/>
                  <a:pt x="0" y="76"/>
                </a:cubicBezTo>
                <a:cubicBezTo>
                  <a:pt x="0" y="88"/>
                  <a:pt x="2" y="99"/>
                  <a:pt x="7" y="108"/>
                </a:cubicBezTo>
                <a:cubicBezTo>
                  <a:pt x="7" y="108"/>
                  <a:pt x="7" y="108"/>
                  <a:pt x="7" y="108"/>
                </a:cubicBezTo>
                <a:cubicBezTo>
                  <a:pt x="7" y="109"/>
                  <a:pt x="7" y="109"/>
                  <a:pt x="8" y="110"/>
                </a:cubicBezTo>
                <a:cubicBezTo>
                  <a:pt x="9" y="112"/>
                  <a:pt x="10" y="114"/>
                  <a:pt x="11" y="116"/>
                </a:cubicBezTo>
                <a:cubicBezTo>
                  <a:pt x="267" y="573"/>
                  <a:pt x="413" y="1100"/>
                  <a:pt x="413" y="1660"/>
                </a:cubicBezTo>
                <a:cubicBezTo>
                  <a:pt x="413" y="1725"/>
                  <a:pt x="426" y="1925"/>
                  <a:pt x="422" y="1990"/>
                </a:cubicBezTo>
                <a:cubicBezTo>
                  <a:pt x="558" y="1989"/>
                  <a:pt x="558" y="1989"/>
                  <a:pt x="558" y="1989"/>
                </a:cubicBezTo>
                <a:cubicBezTo>
                  <a:pt x="562" y="1924"/>
                  <a:pt x="562" y="1725"/>
                  <a:pt x="562" y="1660"/>
                </a:cubicBezTo>
                <a:close/>
              </a:path>
            </a:pathLst>
          </a:custGeom>
          <a:gradFill>
            <a:gsLst>
              <a:gs pos="0">
                <a:srgbClr val="EBEBEB"/>
              </a:gs>
              <a:gs pos="54000">
                <a:srgbClr val="FEFEFE"/>
              </a:gs>
            </a:gsLst>
            <a:lin ang="7530000" scaled="0"/>
          </a:gradFill>
          <a:ln w="19050">
            <a:solidFill>
              <a:schemeClr val="bg1"/>
            </a:solidFill>
          </a:ln>
          <a:effectLst>
            <a:outerShdw blurRad="419100" dist="393700" dir="11640000" sx="84000" sy="84000" algn="tr" rotWithShape="0">
              <a:schemeClr val="tx1">
                <a:lumMod val="75000"/>
                <a:lumOff val="25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5" tIns="34287" rIns="68575" bIns="34287" rtlCol="0" anchor="ctr"/>
          <a:lstStyle/>
          <a:p>
            <a:pPr algn="ctr"/>
            <a:endParaRPr lang="zh-CN" altLang="en-US">
              <a:solidFill>
                <a:schemeClr val="lt1"/>
              </a:solidFill>
            </a:endParaRPr>
          </a:p>
        </p:txBody>
      </p:sp>
      <p:sp>
        <p:nvSpPr>
          <p:cNvPr id="74" name="Freeform 8"/>
          <p:cNvSpPr>
            <a:spLocks/>
          </p:cNvSpPr>
          <p:nvPr/>
        </p:nvSpPr>
        <p:spPr bwMode="auto">
          <a:xfrm>
            <a:off x="4439182" y="1999888"/>
            <a:ext cx="1643587" cy="3131366"/>
          </a:xfrm>
          <a:custGeom>
            <a:avLst/>
            <a:gdLst>
              <a:gd name="T0" fmla="*/ 909 w 909"/>
              <a:gd name="T1" fmla="*/ 76 h 1732"/>
              <a:gd name="T2" fmla="*/ 833 w 909"/>
              <a:gd name="T3" fmla="*/ 0 h 1732"/>
              <a:gd name="T4" fmla="*/ 787 w 909"/>
              <a:gd name="T5" fmla="*/ 15 h 1732"/>
              <a:gd name="T6" fmla="*/ 787 w 909"/>
              <a:gd name="T7" fmla="*/ 15 h 1732"/>
              <a:gd name="T8" fmla="*/ 460 w 909"/>
              <a:gd name="T9" fmla="*/ 266 h 1732"/>
              <a:gd name="T10" fmla="*/ 124 w 909"/>
              <a:gd name="T11" fmla="*/ 765 h 1732"/>
              <a:gd name="T12" fmla="*/ 0 w 909"/>
              <a:gd name="T13" fmla="*/ 1377 h 1732"/>
              <a:gd name="T14" fmla="*/ 15 w 909"/>
              <a:gd name="T15" fmla="*/ 1730 h 1732"/>
              <a:gd name="T16" fmla="*/ 73 w 909"/>
              <a:gd name="T17" fmla="*/ 1732 h 1732"/>
              <a:gd name="T18" fmla="*/ 143 w 909"/>
              <a:gd name="T19" fmla="*/ 1725 h 1732"/>
              <a:gd name="T20" fmla="*/ 150 w 909"/>
              <a:gd name="T21" fmla="*/ 1377 h 1732"/>
              <a:gd name="T22" fmla="*/ 863 w 909"/>
              <a:gd name="T23" fmla="*/ 145 h 1732"/>
              <a:gd name="T24" fmla="*/ 877 w 909"/>
              <a:gd name="T25" fmla="*/ 137 h 1732"/>
              <a:gd name="T26" fmla="*/ 878 w 909"/>
              <a:gd name="T27" fmla="*/ 137 h 1732"/>
              <a:gd name="T28" fmla="*/ 878 w 909"/>
              <a:gd name="T29" fmla="*/ 136 h 1732"/>
              <a:gd name="T30" fmla="*/ 909 w 909"/>
              <a:gd name="T31" fmla="*/ 76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9" h="1732">
                <a:moveTo>
                  <a:pt x="909" y="76"/>
                </a:moveTo>
                <a:cubicBezTo>
                  <a:pt x="909" y="34"/>
                  <a:pt x="875" y="0"/>
                  <a:pt x="833" y="0"/>
                </a:cubicBezTo>
                <a:cubicBezTo>
                  <a:pt x="815" y="0"/>
                  <a:pt x="800" y="5"/>
                  <a:pt x="787" y="15"/>
                </a:cubicBezTo>
                <a:cubicBezTo>
                  <a:pt x="787" y="15"/>
                  <a:pt x="787" y="15"/>
                  <a:pt x="787" y="15"/>
                </a:cubicBezTo>
                <a:cubicBezTo>
                  <a:pt x="668" y="83"/>
                  <a:pt x="558" y="167"/>
                  <a:pt x="460" y="266"/>
                </a:cubicBezTo>
                <a:cubicBezTo>
                  <a:pt x="316" y="410"/>
                  <a:pt x="203" y="578"/>
                  <a:pt x="124" y="765"/>
                </a:cubicBezTo>
                <a:cubicBezTo>
                  <a:pt x="42" y="959"/>
                  <a:pt x="0" y="1164"/>
                  <a:pt x="0" y="1377"/>
                </a:cubicBezTo>
                <a:cubicBezTo>
                  <a:pt x="0" y="1451"/>
                  <a:pt x="5" y="1658"/>
                  <a:pt x="15" y="1730"/>
                </a:cubicBezTo>
                <a:cubicBezTo>
                  <a:pt x="34" y="1731"/>
                  <a:pt x="54" y="1732"/>
                  <a:pt x="73" y="1732"/>
                </a:cubicBezTo>
                <a:cubicBezTo>
                  <a:pt x="105" y="1732"/>
                  <a:pt x="112" y="1728"/>
                  <a:pt x="143" y="1725"/>
                </a:cubicBezTo>
                <a:cubicBezTo>
                  <a:pt x="132" y="1654"/>
                  <a:pt x="150" y="1450"/>
                  <a:pt x="150" y="1377"/>
                </a:cubicBezTo>
                <a:cubicBezTo>
                  <a:pt x="150" y="851"/>
                  <a:pt x="437" y="391"/>
                  <a:pt x="863" y="145"/>
                </a:cubicBezTo>
                <a:cubicBezTo>
                  <a:pt x="868" y="143"/>
                  <a:pt x="873" y="140"/>
                  <a:pt x="877" y="137"/>
                </a:cubicBezTo>
                <a:cubicBezTo>
                  <a:pt x="877" y="137"/>
                  <a:pt x="878" y="137"/>
                  <a:pt x="878" y="137"/>
                </a:cubicBezTo>
                <a:cubicBezTo>
                  <a:pt x="878" y="137"/>
                  <a:pt x="878" y="137"/>
                  <a:pt x="878" y="136"/>
                </a:cubicBezTo>
                <a:cubicBezTo>
                  <a:pt x="897" y="123"/>
                  <a:pt x="909" y="101"/>
                  <a:pt x="909" y="76"/>
                </a:cubicBezTo>
                <a:close/>
              </a:path>
            </a:pathLst>
          </a:custGeom>
          <a:gradFill>
            <a:gsLst>
              <a:gs pos="0">
                <a:srgbClr val="EBEBEB"/>
              </a:gs>
              <a:gs pos="36000">
                <a:srgbClr val="FEFEFE"/>
              </a:gs>
            </a:gsLst>
            <a:lin ang="7530000" scaled="0"/>
          </a:gradFill>
          <a:ln w="19050">
            <a:solidFill>
              <a:schemeClr val="bg1"/>
            </a:solidFill>
          </a:ln>
          <a:effectLst>
            <a:outerShdw blurRad="419100" dist="393700" dir="6360000" sx="84000" sy="84000" algn="tr" rotWithShape="0">
              <a:schemeClr val="bg1">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5" tIns="34287" rIns="68575" bIns="34287" rtlCol="0" anchor="ctr"/>
          <a:lstStyle/>
          <a:p>
            <a:pPr algn="ctr"/>
            <a:endParaRPr lang="zh-CN" altLang="en-US">
              <a:solidFill>
                <a:schemeClr val="lt1"/>
              </a:solidFill>
            </a:endParaRPr>
          </a:p>
        </p:txBody>
      </p:sp>
      <p:sp>
        <p:nvSpPr>
          <p:cNvPr id="75" name="Freeform 9"/>
          <p:cNvSpPr>
            <a:spLocks/>
          </p:cNvSpPr>
          <p:nvPr/>
        </p:nvSpPr>
        <p:spPr bwMode="auto">
          <a:xfrm>
            <a:off x="3082666" y="2009073"/>
            <a:ext cx="1625981" cy="3074724"/>
          </a:xfrm>
          <a:custGeom>
            <a:avLst/>
            <a:gdLst>
              <a:gd name="T0" fmla="*/ 777 w 899"/>
              <a:gd name="T1" fmla="*/ 760 h 1701"/>
              <a:gd name="T2" fmla="*/ 440 w 899"/>
              <a:gd name="T3" fmla="*/ 261 h 1701"/>
              <a:gd name="T4" fmla="*/ 114 w 899"/>
              <a:gd name="T5" fmla="*/ 10 h 1701"/>
              <a:gd name="T6" fmla="*/ 114 w 899"/>
              <a:gd name="T7" fmla="*/ 11 h 1701"/>
              <a:gd name="T8" fmla="*/ 76 w 899"/>
              <a:gd name="T9" fmla="*/ 0 h 1701"/>
              <a:gd name="T10" fmla="*/ 0 w 899"/>
              <a:gd name="T11" fmla="*/ 76 h 1701"/>
              <a:gd name="T12" fmla="*/ 42 w 899"/>
              <a:gd name="T13" fmla="*/ 143 h 1701"/>
              <a:gd name="T14" fmla="*/ 750 w 899"/>
              <a:gd name="T15" fmla="*/ 1372 h 1701"/>
              <a:gd name="T16" fmla="*/ 750 w 899"/>
              <a:gd name="T17" fmla="*/ 1372 h 1701"/>
              <a:gd name="T18" fmla="*/ 750 w 899"/>
              <a:gd name="T19" fmla="*/ 1372 h 1701"/>
              <a:gd name="T20" fmla="*/ 750 w 899"/>
              <a:gd name="T21" fmla="*/ 1701 h 1701"/>
              <a:gd name="T22" fmla="*/ 888 w 899"/>
              <a:gd name="T23" fmla="*/ 1701 h 1701"/>
              <a:gd name="T24" fmla="*/ 899 w 899"/>
              <a:gd name="T25" fmla="*/ 1373 h 1701"/>
              <a:gd name="T26" fmla="*/ 777 w 899"/>
              <a:gd name="T27" fmla="*/ 760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9" h="1701">
                <a:moveTo>
                  <a:pt x="777" y="760"/>
                </a:moveTo>
                <a:cubicBezTo>
                  <a:pt x="698" y="573"/>
                  <a:pt x="585" y="405"/>
                  <a:pt x="440" y="261"/>
                </a:cubicBezTo>
                <a:cubicBezTo>
                  <a:pt x="342" y="163"/>
                  <a:pt x="233" y="79"/>
                  <a:pt x="114" y="10"/>
                </a:cubicBezTo>
                <a:cubicBezTo>
                  <a:pt x="114" y="10"/>
                  <a:pt x="114" y="10"/>
                  <a:pt x="114" y="11"/>
                </a:cubicBezTo>
                <a:cubicBezTo>
                  <a:pt x="103" y="4"/>
                  <a:pt x="90" y="0"/>
                  <a:pt x="76" y="0"/>
                </a:cubicBezTo>
                <a:cubicBezTo>
                  <a:pt x="34" y="0"/>
                  <a:pt x="0" y="34"/>
                  <a:pt x="0" y="76"/>
                </a:cubicBezTo>
                <a:cubicBezTo>
                  <a:pt x="0" y="105"/>
                  <a:pt x="18" y="131"/>
                  <a:pt x="42" y="143"/>
                </a:cubicBezTo>
                <a:cubicBezTo>
                  <a:pt x="466" y="389"/>
                  <a:pt x="750" y="848"/>
                  <a:pt x="750" y="1372"/>
                </a:cubicBezTo>
                <a:cubicBezTo>
                  <a:pt x="750" y="1372"/>
                  <a:pt x="750" y="1372"/>
                  <a:pt x="750" y="1372"/>
                </a:cubicBezTo>
                <a:cubicBezTo>
                  <a:pt x="750" y="1372"/>
                  <a:pt x="750" y="1372"/>
                  <a:pt x="750" y="1372"/>
                </a:cubicBezTo>
                <a:cubicBezTo>
                  <a:pt x="750" y="1701"/>
                  <a:pt x="750" y="1701"/>
                  <a:pt x="750" y="1701"/>
                </a:cubicBezTo>
                <a:cubicBezTo>
                  <a:pt x="888" y="1701"/>
                  <a:pt x="888" y="1701"/>
                  <a:pt x="888" y="1701"/>
                </a:cubicBezTo>
                <a:cubicBezTo>
                  <a:pt x="896" y="1637"/>
                  <a:pt x="899" y="1439"/>
                  <a:pt x="899" y="1373"/>
                </a:cubicBezTo>
                <a:cubicBezTo>
                  <a:pt x="899" y="1161"/>
                  <a:pt x="859" y="954"/>
                  <a:pt x="777" y="760"/>
                </a:cubicBezTo>
                <a:close/>
              </a:path>
            </a:pathLst>
          </a:custGeom>
          <a:gradFill>
            <a:gsLst>
              <a:gs pos="0">
                <a:srgbClr val="EBEBEB"/>
              </a:gs>
              <a:gs pos="36000">
                <a:srgbClr val="FEFEFE"/>
              </a:gs>
            </a:gsLst>
            <a:lin ang="7530000" scaled="0"/>
          </a:gradFill>
          <a:ln w="19050">
            <a:solidFill>
              <a:schemeClr val="bg1"/>
            </a:solidFill>
          </a:ln>
          <a:effectLst>
            <a:outerShdw blurRad="419100" dist="393700" dir="6360000" sx="84000" sy="84000" algn="tr" rotWithShape="0">
              <a:schemeClr val="bg1">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5" tIns="34287" rIns="68575" bIns="34287" rtlCol="0" anchor="ctr"/>
          <a:lstStyle/>
          <a:p>
            <a:pPr algn="ctr"/>
            <a:endParaRPr lang="zh-CN" altLang="en-US">
              <a:solidFill>
                <a:schemeClr val="lt1"/>
              </a:solidFill>
            </a:endParaRPr>
          </a:p>
        </p:txBody>
      </p:sp>
      <p:sp>
        <p:nvSpPr>
          <p:cNvPr id="76" name="Freeform 10"/>
          <p:cNvSpPr>
            <a:spLocks/>
          </p:cNvSpPr>
          <p:nvPr/>
        </p:nvSpPr>
        <p:spPr bwMode="auto">
          <a:xfrm>
            <a:off x="4435354" y="2838797"/>
            <a:ext cx="1944440" cy="2296284"/>
          </a:xfrm>
          <a:custGeom>
            <a:avLst/>
            <a:gdLst>
              <a:gd name="T0" fmla="*/ 1009 w 1075"/>
              <a:gd name="T1" fmla="*/ 5 h 1270"/>
              <a:gd name="T2" fmla="*/ 1009 w 1075"/>
              <a:gd name="T3" fmla="*/ 5 h 1270"/>
              <a:gd name="T4" fmla="*/ 914 w 1075"/>
              <a:gd name="T5" fmla="*/ 0 h 1270"/>
              <a:gd name="T6" fmla="*/ 268 w 1075"/>
              <a:gd name="T7" fmla="*/ 268 h 1270"/>
              <a:gd name="T8" fmla="*/ 0 w 1075"/>
              <a:gd name="T9" fmla="*/ 914 h 1270"/>
              <a:gd name="T10" fmla="*/ 27 w 1075"/>
              <a:gd name="T11" fmla="*/ 1268 h 1270"/>
              <a:gd name="T12" fmla="*/ 73 w 1075"/>
              <a:gd name="T13" fmla="*/ 1270 h 1270"/>
              <a:gd name="T14" fmla="*/ 136 w 1075"/>
              <a:gd name="T15" fmla="*/ 1241 h 1270"/>
              <a:gd name="T16" fmla="*/ 149 w 1075"/>
              <a:gd name="T17" fmla="*/ 914 h 1270"/>
              <a:gd name="T18" fmla="*/ 914 w 1075"/>
              <a:gd name="T19" fmla="*/ 150 h 1270"/>
              <a:gd name="T20" fmla="*/ 994 w 1075"/>
              <a:gd name="T21" fmla="*/ 155 h 1270"/>
              <a:gd name="T22" fmla="*/ 996 w 1075"/>
              <a:gd name="T23" fmla="*/ 155 h 1270"/>
              <a:gd name="T24" fmla="*/ 1000 w 1075"/>
              <a:gd name="T25" fmla="*/ 155 h 1270"/>
              <a:gd name="T26" fmla="*/ 1075 w 1075"/>
              <a:gd name="T27" fmla="*/ 80 h 1270"/>
              <a:gd name="T28" fmla="*/ 1009 w 1075"/>
              <a:gd name="T29" fmla="*/ 5 h 1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5" h="1270">
                <a:moveTo>
                  <a:pt x="1009" y="5"/>
                </a:moveTo>
                <a:cubicBezTo>
                  <a:pt x="1009" y="5"/>
                  <a:pt x="1009" y="5"/>
                  <a:pt x="1009" y="5"/>
                </a:cubicBezTo>
                <a:cubicBezTo>
                  <a:pt x="978" y="2"/>
                  <a:pt x="946" y="0"/>
                  <a:pt x="914" y="0"/>
                </a:cubicBezTo>
                <a:cubicBezTo>
                  <a:pt x="670" y="0"/>
                  <a:pt x="441" y="95"/>
                  <a:pt x="268" y="268"/>
                </a:cubicBezTo>
                <a:cubicBezTo>
                  <a:pt x="95" y="440"/>
                  <a:pt x="0" y="670"/>
                  <a:pt x="0" y="914"/>
                </a:cubicBezTo>
                <a:cubicBezTo>
                  <a:pt x="0" y="989"/>
                  <a:pt x="9" y="1197"/>
                  <a:pt x="27" y="1268"/>
                </a:cubicBezTo>
                <a:cubicBezTo>
                  <a:pt x="42" y="1269"/>
                  <a:pt x="58" y="1270"/>
                  <a:pt x="73" y="1270"/>
                </a:cubicBezTo>
                <a:cubicBezTo>
                  <a:pt x="110" y="1270"/>
                  <a:pt x="101" y="1245"/>
                  <a:pt x="136" y="1241"/>
                </a:cubicBezTo>
                <a:cubicBezTo>
                  <a:pt x="116" y="1172"/>
                  <a:pt x="149" y="989"/>
                  <a:pt x="149" y="914"/>
                </a:cubicBezTo>
                <a:cubicBezTo>
                  <a:pt x="149" y="493"/>
                  <a:pt x="493" y="150"/>
                  <a:pt x="914" y="150"/>
                </a:cubicBezTo>
                <a:cubicBezTo>
                  <a:pt x="941" y="150"/>
                  <a:pt x="968" y="152"/>
                  <a:pt x="994" y="155"/>
                </a:cubicBezTo>
                <a:cubicBezTo>
                  <a:pt x="995" y="155"/>
                  <a:pt x="995" y="155"/>
                  <a:pt x="996" y="155"/>
                </a:cubicBezTo>
                <a:cubicBezTo>
                  <a:pt x="997" y="155"/>
                  <a:pt x="999" y="155"/>
                  <a:pt x="1000" y="155"/>
                </a:cubicBezTo>
                <a:cubicBezTo>
                  <a:pt x="1041" y="155"/>
                  <a:pt x="1075" y="121"/>
                  <a:pt x="1075" y="80"/>
                </a:cubicBezTo>
                <a:cubicBezTo>
                  <a:pt x="1075" y="41"/>
                  <a:pt x="1046" y="10"/>
                  <a:pt x="1009" y="5"/>
                </a:cubicBezTo>
                <a:close/>
              </a:path>
            </a:pathLst>
          </a:custGeom>
          <a:gradFill>
            <a:gsLst>
              <a:gs pos="0">
                <a:srgbClr val="EBEBEB"/>
              </a:gs>
              <a:gs pos="36000">
                <a:srgbClr val="FEFEFE"/>
              </a:gs>
            </a:gsLst>
            <a:lin ang="7530000" scaled="0"/>
          </a:gradFill>
          <a:ln w="19050">
            <a:solidFill>
              <a:schemeClr val="bg1"/>
            </a:solidFill>
          </a:ln>
          <a:effectLst>
            <a:outerShdw blurRad="419100" dist="393700" dir="6360000" sx="84000" sy="84000" algn="tr" rotWithShape="0">
              <a:schemeClr val="bg1">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5" tIns="34287" rIns="68575" bIns="34287" rtlCol="0" anchor="ctr"/>
          <a:lstStyle/>
          <a:p>
            <a:pPr algn="ctr"/>
            <a:endParaRPr lang="zh-CN" altLang="en-US">
              <a:solidFill>
                <a:schemeClr val="lt1"/>
              </a:solidFill>
            </a:endParaRPr>
          </a:p>
        </p:txBody>
      </p:sp>
      <p:sp>
        <p:nvSpPr>
          <p:cNvPr id="77" name="Freeform 11"/>
          <p:cNvSpPr>
            <a:spLocks/>
          </p:cNvSpPr>
          <p:nvPr/>
        </p:nvSpPr>
        <p:spPr bwMode="auto">
          <a:xfrm>
            <a:off x="2764207" y="2836501"/>
            <a:ext cx="1942144" cy="2247296"/>
          </a:xfrm>
          <a:custGeom>
            <a:avLst/>
            <a:gdLst>
              <a:gd name="T0" fmla="*/ 807 w 1074"/>
              <a:gd name="T1" fmla="*/ 268 h 1243"/>
              <a:gd name="T2" fmla="*/ 160 w 1074"/>
              <a:gd name="T3" fmla="*/ 0 h 1243"/>
              <a:gd name="T4" fmla="*/ 67 w 1074"/>
              <a:gd name="T5" fmla="*/ 4 h 1243"/>
              <a:gd name="T6" fmla="*/ 67 w 1074"/>
              <a:gd name="T7" fmla="*/ 4 h 1243"/>
              <a:gd name="T8" fmla="*/ 66 w 1074"/>
              <a:gd name="T9" fmla="*/ 5 h 1243"/>
              <a:gd name="T10" fmla="*/ 66 w 1074"/>
              <a:gd name="T11" fmla="*/ 5 h 1243"/>
              <a:gd name="T12" fmla="*/ 0 w 1074"/>
              <a:gd name="T13" fmla="*/ 79 h 1243"/>
              <a:gd name="T14" fmla="*/ 75 w 1074"/>
              <a:gd name="T15" fmla="*/ 155 h 1243"/>
              <a:gd name="T16" fmla="*/ 88 w 1074"/>
              <a:gd name="T17" fmla="*/ 154 h 1243"/>
              <a:gd name="T18" fmla="*/ 160 w 1074"/>
              <a:gd name="T19" fmla="*/ 150 h 1243"/>
              <a:gd name="T20" fmla="*/ 924 w 1074"/>
              <a:gd name="T21" fmla="*/ 914 h 1243"/>
              <a:gd name="T22" fmla="*/ 924 w 1074"/>
              <a:gd name="T23" fmla="*/ 914 h 1243"/>
              <a:gd name="T24" fmla="*/ 924 w 1074"/>
              <a:gd name="T25" fmla="*/ 914 h 1243"/>
              <a:gd name="T26" fmla="*/ 924 w 1074"/>
              <a:gd name="T27" fmla="*/ 1243 h 1243"/>
              <a:gd name="T28" fmla="*/ 1053 w 1074"/>
              <a:gd name="T29" fmla="*/ 1243 h 1243"/>
              <a:gd name="T30" fmla="*/ 1074 w 1074"/>
              <a:gd name="T31" fmla="*/ 914 h 1243"/>
              <a:gd name="T32" fmla="*/ 807 w 1074"/>
              <a:gd name="T33" fmla="*/ 268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4" h="1243">
                <a:moveTo>
                  <a:pt x="807" y="268"/>
                </a:moveTo>
                <a:cubicBezTo>
                  <a:pt x="634" y="95"/>
                  <a:pt x="404" y="0"/>
                  <a:pt x="160" y="0"/>
                </a:cubicBezTo>
                <a:cubicBezTo>
                  <a:pt x="129" y="0"/>
                  <a:pt x="98" y="1"/>
                  <a:pt x="67" y="4"/>
                </a:cubicBezTo>
                <a:cubicBezTo>
                  <a:pt x="67" y="4"/>
                  <a:pt x="67" y="4"/>
                  <a:pt x="67" y="4"/>
                </a:cubicBezTo>
                <a:cubicBezTo>
                  <a:pt x="67" y="5"/>
                  <a:pt x="66" y="5"/>
                  <a:pt x="66" y="5"/>
                </a:cubicBezTo>
                <a:cubicBezTo>
                  <a:pt x="66" y="5"/>
                  <a:pt x="66" y="5"/>
                  <a:pt x="66" y="5"/>
                </a:cubicBezTo>
                <a:cubicBezTo>
                  <a:pt x="28" y="9"/>
                  <a:pt x="0" y="41"/>
                  <a:pt x="0" y="79"/>
                </a:cubicBezTo>
                <a:cubicBezTo>
                  <a:pt x="0" y="121"/>
                  <a:pt x="33" y="155"/>
                  <a:pt x="75" y="155"/>
                </a:cubicBezTo>
                <a:cubicBezTo>
                  <a:pt x="80" y="155"/>
                  <a:pt x="84" y="154"/>
                  <a:pt x="88" y="154"/>
                </a:cubicBezTo>
                <a:cubicBezTo>
                  <a:pt x="112" y="151"/>
                  <a:pt x="136" y="150"/>
                  <a:pt x="160" y="150"/>
                </a:cubicBezTo>
                <a:cubicBezTo>
                  <a:pt x="581" y="150"/>
                  <a:pt x="924" y="493"/>
                  <a:pt x="924" y="914"/>
                </a:cubicBezTo>
                <a:cubicBezTo>
                  <a:pt x="924" y="914"/>
                  <a:pt x="924" y="914"/>
                  <a:pt x="924" y="914"/>
                </a:cubicBezTo>
                <a:cubicBezTo>
                  <a:pt x="924" y="914"/>
                  <a:pt x="924" y="914"/>
                  <a:pt x="924" y="914"/>
                </a:cubicBezTo>
                <a:cubicBezTo>
                  <a:pt x="924" y="1243"/>
                  <a:pt x="924" y="1243"/>
                  <a:pt x="924" y="1243"/>
                </a:cubicBezTo>
                <a:cubicBezTo>
                  <a:pt x="1053" y="1243"/>
                  <a:pt x="1053" y="1243"/>
                  <a:pt x="1053" y="1243"/>
                </a:cubicBezTo>
                <a:cubicBezTo>
                  <a:pt x="1067" y="1180"/>
                  <a:pt x="1074" y="980"/>
                  <a:pt x="1074" y="914"/>
                </a:cubicBezTo>
                <a:cubicBezTo>
                  <a:pt x="1074" y="670"/>
                  <a:pt x="979" y="440"/>
                  <a:pt x="807" y="268"/>
                </a:cubicBezTo>
                <a:close/>
              </a:path>
            </a:pathLst>
          </a:custGeom>
          <a:gradFill>
            <a:gsLst>
              <a:gs pos="0">
                <a:srgbClr val="EBEBEB"/>
              </a:gs>
              <a:gs pos="36000">
                <a:srgbClr val="FEFEFE"/>
              </a:gs>
            </a:gsLst>
            <a:lin ang="7530000" scaled="0"/>
          </a:gradFill>
          <a:ln w="19050">
            <a:solidFill>
              <a:schemeClr val="bg1"/>
            </a:solidFill>
          </a:ln>
          <a:effectLst>
            <a:outerShdw blurRad="419100" dist="393700" dir="6360000" sx="84000" sy="84000" algn="tr" rotWithShape="0">
              <a:schemeClr val="bg1">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5" tIns="34287" rIns="68575" bIns="34287" rtlCol="0" anchor="ctr"/>
          <a:lstStyle/>
          <a:p>
            <a:pPr algn="ctr"/>
            <a:endParaRPr lang="zh-CN" altLang="en-US">
              <a:solidFill>
                <a:schemeClr val="lt1"/>
              </a:solidFill>
            </a:endParaRPr>
          </a:p>
        </p:txBody>
      </p:sp>
      <p:sp>
        <p:nvSpPr>
          <p:cNvPr id="78" name="Freeform 12"/>
          <p:cNvSpPr>
            <a:spLocks/>
          </p:cNvSpPr>
          <p:nvPr/>
        </p:nvSpPr>
        <p:spPr bwMode="auto">
          <a:xfrm>
            <a:off x="4435354" y="3513139"/>
            <a:ext cx="1757651" cy="1621942"/>
          </a:xfrm>
          <a:custGeom>
            <a:avLst/>
            <a:gdLst>
              <a:gd name="T0" fmla="*/ 948 w 972"/>
              <a:gd name="T1" fmla="*/ 184 h 897"/>
              <a:gd name="T2" fmla="*/ 925 w 972"/>
              <a:gd name="T3" fmla="*/ 159 h 897"/>
              <a:gd name="T4" fmla="*/ 542 w 972"/>
              <a:gd name="T5" fmla="*/ 0 h 897"/>
              <a:gd name="T6" fmla="*/ 0 w 972"/>
              <a:gd name="T7" fmla="*/ 542 h 897"/>
              <a:gd name="T8" fmla="*/ 48 w 972"/>
              <a:gd name="T9" fmla="*/ 897 h 897"/>
              <a:gd name="T10" fmla="*/ 73 w 972"/>
              <a:gd name="T11" fmla="*/ 897 h 897"/>
              <a:gd name="T12" fmla="*/ 128 w 972"/>
              <a:gd name="T13" fmla="*/ 836 h 897"/>
              <a:gd name="T14" fmla="*/ 149 w 972"/>
              <a:gd name="T15" fmla="*/ 544 h 897"/>
              <a:gd name="T16" fmla="*/ 542 w 972"/>
              <a:gd name="T17" fmla="*/ 151 h 897"/>
              <a:gd name="T18" fmla="*/ 819 w 972"/>
              <a:gd name="T19" fmla="*/ 265 h 897"/>
              <a:gd name="T20" fmla="*/ 839 w 972"/>
              <a:gd name="T21" fmla="*/ 288 h 897"/>
              <a:gd name="T22" fmla="*/ 840 w 972"/>
              <a:gd name="T23" fmla="*/ 288 h 897"/>
              <a:gd name="T24" fmla="*/ 897 w 972"/>
              <a:gd name="T25" fmla="*/ 314 h 897"/>
              <a:gd name="T26" fmla="*/ 972 w 972"/>
              <a:gd name="T27" fmla="*/ 239 h 897"/>
              <a:gd name="T28" fmla="*/ 948 w 972"/>
              <a:gd name="T29" fmla="*/ 184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2" h="897">
                <a:moveTo>
                  <a:pt x="948" y="184"/>
                </a:moveTo>
                <a:cubicBezTo>
                  <a:pt x="941" y="175"/>
                  <a:pt x="933" y="167"/>
                  <a:pt x="925" y="159"/>
                </a:cubicBezTo>
                <a:cubicBezTo>
                  <a:pt x="823" y="57"/>
                  <a:pt x="687" y="0"/>
                  <a:pt x="542" y="0"/>
                </a:cubicBezTo>
                <a:cubicBezTo>
                  <a:pt x="243" y="0"/>
                  <a:pt x="0" y="243"/>
                  <a:pt x="0" y="542"/>
                </a:cubicBezTo>
                <a:cubicBezTo>
                  <a:pt x="0" y="621"/>
                  <a:pt x="17" y="829"/>
                  <a:pt x="48" y="897"/>
                </a:cubicBezTo>
                <a:cubicBezTo>
                  <a:pt x="56" y="897"/>
                  <a:pt x="65" y="897"/>
                  <a:pt x="73" y="897"/>
                </a:cubicBezTo>
                <a:cubicBezTo>
                  <a:pt x="121" y="897"/>
                  <a:pt x="82" y="842"/>
                  <a:pt x="128" y="836"/>
                </a:cubicBezTo>
                <a:cubicBezTo>
                  <a:pt x="89" y="775"/>
                  <a:pt x="149" y="621"/>
                  <a:pt x="149" y="544"/>
                </a:cubicBezTo>
                <a:cubicBezTo>
                  <a:pt x="149" y="328"/>
                  <a:pt x="326" y="151"/>
                  <a:pt x="542" y="151"/>
                </a:cubicBezTo>
                <a:cubicBezTo>
                  <a:pt x="646" y="151"/>
                  <a:pt x="745" y="191"/>
                  <a:pt x="819" y="265"/>
                </a:cubicBezTo>
                <a:cubicBezTo>
                  <a:pt x="826" y="272"/>
                  <a:pt x="833" y="280"/>
                  <a:pt x="839" y="288"/>
                </a:cubicBezTo>
                <a:cubicBezTo>
                  <a:pt x="840" y="288"/>
                  <a:pt x="840" y="288"/>
                  <a:pt x="840" y="288"/>
                </a:cubicBezTo>
                <a:cubicBezTo>
                  <a:pt x="854" y="304"/>
                  <a:pt x="874" y="314"/>
                  <a:pt x="897" y="314"/>
                </a:cubicBezTo>
                <a:cubicBezTo>
                  <a:pt x="939" y="314"/>
                  <a:pt x="972" y="281"/>
                  <a:pt x="972" y="239"/>
                </a:cubicBezTo>
                <a:cubicBezTo>
                  <a:pt x="972" y="217"/>
                  <a:pt x="963" y="198"/>
                  <a:pt x="948" y="184"/>
                </a:cubicBezTo>
                <a:close/>
              </a:path>
            </a:pathLst>
          </a:custGeom>
          <a:gradFill>
            <a:gsLst>
              <a:gs pos="0">
                <a:srgbClr val="EBEBEB"/>
              </a:gs>
              <a:gs pos="36000">
                <a:srgbClr val="FEFEFE"/>
              </a:gs>
            </a:gsLst>
            <a:lin ang="7530000" scaled="0"/>
          </a:gradFill>
          <a:ln w="19050">
            <a:solidFill>
              <a:schemeClr val="bg1"/>
            </a:solidFill>
          </a:ln>
          <a:effectLst>
            <a:outerShdw blurRad="419100" dist="393700" dir="6360000" sx="84000" sy="84000" algn="tr" rotWithShape="0">
              <a:schemeClr val="bg1">
                <a:lumMod val="65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5" tIns="34287" rIns="68575" bIns="34287" rtlCol="0" anchor="ctr"/>
          <a:lstStyle/>
          <a:p>
            <a:pPr algn="ctr"/>
            <a:endParaRPr lang="zh-CN" altLang="en-US">
              <a:solidFill>
                <a:schemeClr val="lt1"/>
              </a:solidFill>
            </a:endParaRPr>
          </a:p>
        </p:txBody>
      </p:sp>
      <p:sp>
        <p:nvSpPr>
          <p:cNvPr id="79" name="Freeform 13"/>
          <p:cNvSpPr>
            <a:spLocks/>
          </p:cNvSpPr>
          <p:nvPr/>
        </p:nvSpPr>
        <p:spPr bwMode="auto">
          <a:xfrm>
            <a:off x="2952526" y="3513139"/>
            <a:ext cx="1753824" cy="1630361"/>
          </a:xfrm>
          <a:custGeom>
            <a:avLst/>
            <a:gdLst>
              <a:gd name="T0" fmla="*/ 429 w 970"/>
              <a:gd name="T1" fmla="*/ 0 h 902"/>
              <a:gd name="T2" fmla="*/ 21 w 970"/>
              <a:gd name="T3" fmla="*/ 185 h 902"/>
              <a:gd name="T4" fmla="*/ 21 w 970"/>
              <a:gd name="T5" fmla="*/ 185 h 902"/>
              <a:gd name="T6" fmla="*/ 0 w 970"/>
              <a:gd name="T7" fmla="*/ 238 h 902"/>
              <a:gd name="T8" fmla="*/ 75 w 970"/>
              <a:gd name="T9" fmla="*/ 313 h 902"/>
              <a:gd name="T10" fmla="*/ 137 w 970"/>
              <a:gd name="T11" fmla="*/ 281 h 902"/>
              <a:gd name="T12" fmla="*/ 429 w 970"/>
              <a:gd name="T13" fmla="*/ 150 h 902"/>
              <a:gd name="T14" fmla="*/ 820 w 970"/>
              <a:gd name="T15" fmla="*/ 541 h 902"/>
              <a:gd name="T16" fmla="*/ 820 w 970"/>
              <a:gd name="T17" fmla="*/ 542 h 902"/>
              <a:gd name="T18" fmla="*/ 820 w 970"/>
              <a:gd name="T19" fmla="*/ 542 h 902"/>
              <a:gd name="T20" fmla="*/ 820 w 970"/>
              <a:gd name="T21" fmla="*/ 902 h 902"/>
              <a:gd name="T22" fmla="*/ 970 w 970"/>
              <a:gd name="T23" fmla="*/ 902 h 902"/>
              <a:gd name="T24" fmla="*/ 970 w 970"/>
              <a:gd name="T25" fmla="*/ 570 h 902"/>
              <a:gd name="T26" fmla="*/ 970 w 970"/>
              <a:gd name="T27" fmla="*/ 541 h 902"/>
              <a:gd name="T28" fmla="*/ 429 w 970"/>
              <a:gd name="T29"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0" h="902">
                <a:moveTo>
                  <a:pt x="429" y="0"/>
                </a:moveTo>
                <a:cubicBezTo>
                  <a:pt x="266" y="0"/>
                  <a:pt x="121" y="71"/>
                  <a:pt x="21" y="185"/>
                </a:cubicBezTo>
                <a:cubicBezTo>
                  <a:pt x="21" y="185"/>
                  <a:pt x="21" y="185"/>
                  <a:pt x="21" y="185"/>
                </a:cubicBezTo>
                <a:cubicBezTo>
                  <a:pt x="8" y="198"/>
                  <a:pt x="0" y="217"/>
                  <a:pt x="0" y="238"/>
                </a:cubicBezTo>
                <a:cubicBezTo>
                  <a:pt x="0" y="279"/>
                  <a:pt x="34" y="313"/>
                  <a:pt x="75" y="313"/>
                </a:cubicBezTo>
                <a:cubicBezTo>
                  <a:pt x="101" y="313"/>
                  <a:pt x="123" y="300"/>
                  <a:pt x="137" y="281"/>
                </a:cubicBezTo>
                <a:cubicBezTo>
                  <a:pt x="208" y="201"/>
                  <a:pt x="313" y="150"/>
                  <a:pt x="429" y="150"/>
                </a:cubicBezTo>
                <a:cubicBezTo>
                  <a:pt x="644" y="150"/>
                  <a:pt x="820" y="325"/>
                  <a:pt x="820" y="541"/>
                </a:cubicBezTo>
                <a:cubicBezTo>
                  <a:pt x="820" y="541"/>
                  <a:pt x="820" y="542"/>
                  <a:pt x="820" y="542"/>
                </a:cubicBezTo>
                <a:cubicBezTo>
                  <a:pt x="820" y="542"/>
                  <a:pt x="820" y="542"/>
                  <a:pt x="820" y="542"/>
                </a:cubicBezTo>
                <a:cubicBezTo>
                  <a:pt x="820" y="902"/>
                  <a:pt x="820" y="902"/>
                  <a:pt x="820" y="902"/>
                </a:cubicBezTo>
                <a:cubicBezTo>
                  <a:pt x="970" y="902"/>
                  <a:pt x="970" y="902"/>
                  <a:pt x="970" y="902"/>
                </a:cubicBezTo>
                <a:cubicBezTo>
                  <a:pt x="970" y="570"/>
                  <a:pt x="970" y="570"/>
                  <a:pt x="970" y="570"/>
                </a:cubicBezTo>
                <a:cubicBezTo>
                  <a:pt x="970" y="560"/>
                  <a:pt x="970" y="551"/>
                  <a:pt x="970" y="541"/>
                </a:cubicBezTo>
                <a:cubicBezTo>
                  <a:pt x="970" y="243"/>
                  <a:pt x="727" y="0"/>
                  <a:pt x="429" y="0"/>
                </a:cubicBezTo>
                <a:close/>
              </a:path>
            </a:pathLst>
          </a:custGeom>
          <a:gradFill>
            <a:gsLst>
              <a:gs pos="0">
                <a:srgbClr val="EBEBEB"/>
              </a:gs>
              <a:gs pos="36000">
                <a:srgbClr val="FEFEFE"/>
              </a:gs>
            </a:gsLst>
            <a:lin ang="7530000" scaled="0"/>
          </a:gradFill>
          <a:ln w="19050">
            <a:solidFill>
              <a:schemeClr val="bg1"/>
            </a:solidFill>
          </a:ln>
          <a:effectLst>
            <a:outerShdw blurRad="419100" dist="393700" dir="6360000" sx="84000" sy="84000" algn="tr" rotWithShape="0">
              <a:schemeClr val="bg1">
                <a:lumMod val="65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5" tIns="34287" rIns="68575" bIns="34287" rtlCol="0" anchor="ctr"/>
          <a:lstStyle/>
          <a:p>
            <a:pPr algn="ctr"/>
            <a:endParaRPr lang="zh-CN" altLang="en-US">
              <a:solidFill>
                <a:schemeClr val="lt1"/>
              </a:solidFill>
            </a:endParaRPr>
          </a:p>
        </p:txBody>
      </p:sp>
      <p:sp>
        <p:nvSpPr>
          <p:cNvPr id="80" name="椭圆 79"/>
          <p:cNvSpPr/>
          <p:nvPr/>
        </p:nvSpPr>
        <p:spPr>
          <a:xfrm>
            <a:off x="2910487" y="3557438"/>
            <a:ext cx="710120" cy="710028"/>
          </a:xfrm>
          <a:prstGeom prst="ellipse">
            <a:avLst/>
          </a:prstGeom>
          <a:gradFill flip="none" rotWithShape="1">
            <a:gsLst>
              <a:gs pos="0">
                <a:schemeClr val="bg1"/>
              </a:gs>
              <a:gs pos="36000">
                <a:schemeClr val="bg1"/>
              </a:gs>
              <a:gs pos="100000">
                <a:schemeClr val="bg1">
                  <a:lumMod val="85000"/>
                </a:schemeClr>
              </a:gs>
            </a:gsLst>
            <a:lin ang="13500000" scaled="1"/>
            <a:tileRect/>
          </a:gradFill>
          <a:ln w="12700">
            <a:solidFill>
              <a:schemeClr val="bg1"/>
            </a:solidFill>
          </a:ln>
          <a:effectLst>
            <a:outerShdw blurRad="419100" dist="368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1" name="椭圆 80"/>
          <p:cNvSpPr/>
          <p:nvPr/>
        </p:nvSpPr>
        <p:spPr>
          <a:xfrm>
            <a:off x="2648372" y="2602148"/>
            <a:ext cx="710120" cy="710028"/>
          </a:xfrm>
          <a:prstGeom prst="ellipse">
            <a:avLst/>
          </a:prstGeom>
          <a:gradFill flip="none" rotWithShape="1">
            <a:gsLst>
              <a:gs pos="0">
                <a:schemeClr val="bg1"/>
              </a:gs>
              <a:gs pos="36000">
                <a:schemeClr val="bg1"/>
              </a:gs>
              <a:gs pos="100000">
                <a:schemeClr val="bg1">
                  <a:lumMod val="85000"/>
                </a:schemeClr>
              </a:gs>
            </a:gsLst>
            <a:lin ang="13500000" scaled="1"/>
            <a:tileRect/>
          </a:gradFill>
          <a:ln w="12700">
            <a:solidFill>
              <a:schemeClr val="bg1"/>
            </a:solidFill>
          </a:ln>
          <a:effectLst>
            <a:outerShdw blurRad="419100" dist="368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2" name="椭圆 81"/>
          <p:cNvSpPr/>
          <p:nvPr/>
        </p:nvSpPr>
        <p:spPr>
          <a:xfrm>
            <a:off x="2975575" y="1707653"/>
            <a:ext cx="710120" cy="710028"/>
          </a:xfrm>
          <a:prstGeom prst="ellipse">
            <a:avLst/>
          </a:prstGeom>
          <a:gradFill flip="none" rotWithShape="1">
            <a:gsLst>
              <a:gs pos="0">
                <a:schemeClr val="bg1"/>
              </a:gs>
              <a:gs pos="36000">
                <a:schemeClr val="bg1"/>
              </a:gs>
              <a:gs pos="100000">
                <a:schemeClr val="bg1">
                  <a:lumMod val="85000"/>
                </a:schemeClr>
              </a:gs>
            </a:gsLst>
            <a:lin ang="13500000" scaled="1"/>
            <a:tileRect/>
          </a:gradFill>
          <a:ln w="12700">
            <a:solidFill>
              <a:schemeClr val="bg1"/>
            </a:solidFill>
          </a:ln>
          <a:effectLst>
            <a:outerShdw blurRad="419100" dist="368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3" name="椭圆 82"/>
          <p:cNvSpPr/>
          <p:nvPr/>
        </p:nvSpPr>
        <p:spPr>
          <a:xfrm>
            <a:off x="5494411" y="1707654"/>
            <a:ext cx="710120" cy="710028"/>
          </a:xfrm>
          <a:prstGeom prst="ellipse">
            <a:avLst/>
          </a:prstGeom>
          <a:gradFill flip="none" rotWithShape="1">
            <a:gsLst>
              <a:gs pos="0">
                <a:schemeClr val="bg1"/>
              </a:gs>
              <a:gs pos="36000">
                <a:schemeClr val="bg1"/>
              </a:gs>
              <a:gs pos="100000">
                <a:schemeClr val="bg1">
                  <a:lumMod val="85000"/>
                </a:schemeClr>
              </a:gs>
            </a:gsLst>
            <a:lin ang="13500000" scaled="1"/>
            <a:tileRect/>
          </a:gradFill>
          <a:ln w="12700">
            <a:solidFill>
              <a:schemeClr val="bg1"/>
            </a:solidFill>
          </a:ln>
          <a:effectLst>
            <a:outerShdw blurRad="419100" dist="368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4" name="椭圆 83"/>
          <p:cNvSpPr/>
          <p:nvPr/>
        </p:nvSpPr>
        <p:spPr>
          <a:xfrm>
            <a:off x="5746285" y="2625348"/>
            <a:ext cx="710120" cy="710028"/>
          </a:xfrm>
          <a:prstGeom prst="ellipse">
            <a:avLst/>
          </a:prstGeom>
          <a:gradFill flip="none" rotWithShape="1">
            <a:gsLst>
              <a:gs pos="0">
                <a:schemeClr val="bg1"/>
              </a:gs>
              <a:gs pos="36000">
                <a:schemeClr val="bg1"/>
              </a:gs>
              <a:gs pos="100000">
                <a:schemeClr val="bg1">
                  <a:lumMod val="85000"/>
                </a:schemeClr>
              </a:gs>
            </a:gsLst>
            <a:lin ang="13500000" scaled="1"/>
            <a:tileRect/>
          </a:gradFill>
          <a:ln w="12700">
            <a:solidFill>
              <a:schemeClr val="bg1"/>
            </a:solidFill>
          </a:ln>
          <a:effectLst>
            <a:outerShdw blurRad="419100" dist="368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5" name="椭圆 84"/>
          <p:cNvSpPr/>
          <p:nvPr/>
        </p:nvSpPr>
        <p:spPr>
          <a:xfrm>
            <a:off x="5560022" y="3565571"/>
            <a:ext cx="710120" cy="710028"/>
          </a:xfrm>
          <a:prstGeom prst="ellipse">
            <a:avLst/>
          </a:prstGeom>
          <a:gradFill flip="none" rotWithShape="1">
            <a:gsLst>
              <a:gs pos="0">
                <a:schemeClr val="bg1"/>
              </a:gs>
              <a:gs pos="36000">
                <a:schemeClr val="bg1"/>
              </a:gs>
              <a:gs pos="100000">
                <a:schemeClr val="bg1">
                  <a:lumMod val="85000"/>
                </a:schemeClr>
              </a:gs>
            </a:gsLst>
            <a:lin ang="13500000" scaled="1"/>
            <a:tileRect/>
          </a:gradFill>
          <a:ln w="12700">
            <a:solidFill>
              <a:schemeClr val="bg1"/>
            </a:solidFill>
          </a:ln>
          <a:effectLst>
            <a:outerShdw blurRad="419100" dist="3683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2" name="组合 1"/>
          <p:cNvGrpSpPr/>
          <p:nvPr/>
        </p:nvGrpSpPr>
        <p:grpSpPr>
          <a:xfrm>
            <a:off x="3093548" y="1855937"/>
            <a:ext cx="534679" cy="451379"/>
            <a:chOff x="3093548" y="1841869"/>
            <a:chExt cx="534679" cy="451379"/>
          </a:xfrm>
        </p:grpSpPr>
        <p:sp>
          <p:nvSpPr>
            <p:cNvPr id="42" name="Shape 3015"/>
            <p:cNvSpPr/>
            <p:nvPr/>
          </p:nvSpPr>
          <p:spPr>
            <a:xfrm flipH="1">
              <a:off x="3223320" y="2058542"/>
              <a:ext cx="198820" cy="234706"/>
            </a:xfrm>
            <a:custGeom>
              <a:avLst/>
              <a:gdLst/>
              <a:ahLst/>
              <a:cxnLst/>
              <a:rect l="0" t="0" r="0" b="0"/>
              <a:pathLst>
                <a:path w="120000" h="120000" extrusionOk="0">
                  <a:moveTo>
                    <a:pt x="86854" y="46133"/>
                  </a:moveTo>
                  <a:lnTo>
                    <a:pt x="86854" y="46133"/>
                  </a:lnTo>
                  <a:cubicBezTo>
                    <a:pt x="86854" y="43801"/>
                    <a:pt x="114475" y="23066"/>
                    <a:pt x="97902" y="4665"/>
                  </a:cubicBezTo>
                  <a:cubicBezTo>
                    <a:pt x="95140" y="0"/>
                    <a:pt x="81636" y="25399"/>
                    <a:pt x="62608" y="34730"/>
                  </a:cubicBezTo>
                  <a:cubicBezTo>
                    <a:pt x="51867" y="41468"/>
                    <a:pt x="30076" y="52872"/>
                    <a:pt x="30076" y="59870"/>
                  </a:cubicBezTo>
                  <a:cubicBezTo>
                    <a:pt x="30076" y="103671"/>
                    <a:pt x="30076" y="103671"/>
                    <a:pt x="30076" y="103671"/>
                  </a:cubicBezTo>
                  <a:cubicBezTo>
                    <a:pt x="30076" y="112742"/>
                    <a:pt x="65370" y="119740"/>
                    <a:pt x="95140" y="119740"/>
                  </a:cubicBezTo>
                  <a:cubicBezTo>
                    <a:pt x="105882" y="119740"/>
                    <a:pt x="119693" y="64535"/>
                    <a:pt x="119693" y="57537"/>
                  </a:cubicBezTo>
                  <a:cubicBezTo>
                    <a:pt x="119693" y="48466"/>
                    <a:pt x="89616" y="48466"/>
                    <a:pt x="86854" y="46133"/>
                  </a:cubicBezTo>
                  <a:close/>
                  <a:moveTo>
                    <a:pt x="21790" y="46133"/>
                  </a:moveTo>
                  <a:lnTo>
                    <a:pt x="21790" y="46133"/>
                  </a:lnTo>
                  <a:cubicBezTo>
                    <a:pt x="16572" y="46133"/>
                    <a:pt x="0" y="48466"/>
                    <a:pt x="0" y="66609"/>
                  </a:cubicBezTo>
                  <a:cubicBezTo>
                    <a:pt x="0" y="96414"/>
                    <a:pt x="0" y="96414"/>
                    <a:pt x="0" y="96414"/>
                  </a:cubicBezTo>
                  <a:cubicBezTo>
                    <a:pt x="0" y="115075"/>
                    <a:pt x="16572" y="117408"/>
                    <a:pt x="21790" y="117408"/>
                  </a:cubicBezTo>
                  <a:cubicBezTo>
                    <a:pt x="27314" y="117408"/>
                    <a:pt x="13503" y="112742"/>
                    <a:pt x="13503" y="103671"/>
                  </a:cubicBezTo>
                  <a:cubicBezTo>
                    <a:pt x="13503" y="62203"/>
                    <a:pt x="13503" y="62203"/>
                    <a:pt x="13503" y="62203"/>
                  </a:cubicBezTo>
                  <a:cubicBezTo>
                    <a:pt x="13503" y="50799"/>
                    <a:pt x="27314" y="46133"/>
                    <a:pt x="21790" y="46133"/>
                  </a:cubicBezTo>
                  <a:close/>
                </a:path>
              </a:pathLst>
            </a:custGeom>
            <a:solidFill>
              <a:schemeClr val="accent2"/>
            </a:solidFill>
            <a:ln>
              <a:noFill/>
            </a:ln>
          </p:spPr>
          <p:txBody>
            <a:bodyPr lIns="91400" tIns="45700" rIns="91400" bIns="45700" anchor="ctr" anchorCtr="0">
              <a:noAutofit/>
            </a:bodyPr>
            <a:lstStyle/>
            <a:p>
              <a:pPr marL="0" marR="0" lvl="0" indent="0" algn="l" rtl="0">
                <a:spcBef>
                  <a:spcPts val="0"/>
                </a:spcBef>
                <a:buNone/>
              </a:pPr>
              <a:endParaRPr sz="3600">
                <a:solidFill>
                  <a:schemeClr val="dk1"/>
                </a:solidFill>
                <a:latin typeface="Lato"/>
                <a:ea typeface="Lato"/>
                <a:cs typeface="Lato"/>
                <a:sym typeface="Lato"/>
              </a:endParaRPr>
            </a:p>
          </p:txBody>
        </p:sp>
        <p:sp>
          <p:nvSpPr>
            <p:cNvPr id="52" name="TextBox 51"/>
            <p:cNvSpPr txBox="1"/>
            <p:nvPr/>
          </p:nvSpPr>
          <p:spPr>
            <a:xfrm>
              <a:off x="3093548" y="1841869"/>
              <a:ext cx="534679" cy="261610"/>
            </a:xfrm>
            <a:prstGeom prst="rect">
              <a:avLst/>
            </a:prstGeom>
            <a:noFill/>
          </p:spPr>
          <p:txBody>
            <a:bodyPr wrap="square" rtlCol="0">
              <a:spAutoFit/>
            </a:bodyPr>
            <a:lstStyle/>
            <a:p>
              <a:r>
                <a:rPr lang="zh-CN" altLang="en-US" sz="1100" dirty="0" smtClean="0">
                  <a:solidFill>
                    <a:schemeClr val="accent1">
                      <a:lumMod val="75000"/>
                    </a:schemeClr>
                  </a:solidFill>
                  <a:latin typeface="微软雅黑" panose="020B0503020204020204" pitchFamily="34" charset="-122"/>
                  <a:ea typeface="微软雅黑" panose="020B0503020204020204" pitchFamily="34" charset="-122"/>
                </a:rPr>
                <a:t>标题</a:t>
              </a:r>
              <a:endParaRPr lang="zh-CN" altLang="en-US" sz="1100" dirty="0">
                <a:solidFill>
                  <a:schemeClr val="accent1">
                    <a:lumMod val="75000"/>
                  </a:scheme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782163" y="2704517"/>
            <a:ext cx="534679" cy="436859"/>
            <a:chOff x="2782163" y="2704517"/>
            <a:chExt cx="534679" cy="436859"/>
          </a:xfrm>
        </p:grpSpPr>
        <p:sp>
          <p:nvSpPr>
            <p:cNvPr id="34" name="KSO_Shape"/>
            <p:cNvSpPr>
              <a:spLocks/>
            </p:cNvSpPr>
            <p:nvPr/>
          </p:nvSpPr>
          <p:spPr bwMode="auto">
            <a:xfrm>
              <a:off x="2850743" y="2972402"/>
              <a:ext cx="305378" cy="168974"/>
            </a:xfrm>
            <a:custGeom>
              <a:avLst/>
              <a:gdLst>
                <a:gd name="T0" fmla="*/ 1660776 w 2546350"/>
                <a:gd name="T1" fmla="*/ 783048 h 1409701"/>
                <a:gd name="T2" fmla="*/ 1769836 w 2546350"/>
                <a:gd name="T3" fmla="*/ 861918 h 1409701"/>
                <a:gd name="T4" fmla="*/ 921682 w 2546350"/>
                <a:gd name="T5" fmla="*/ 1409701 h 1409701"/>
                <a:gd name="T6" fmla="*/ 729797 w 2546350"/>
                <a:gd name="T7" fmla="*/ 859878 h 1409701"/>
                <a:gd name="T8" fmla="*/ 850647 w 2546350"/>
                <a:gd name="T9" fmla="*/ 778742 h 1409701"/>
                <a:gd name="T10" fmla="*/ 591880 w 2546350"/>
                <a:gd name="T11" fmla="*/ 727368 h 1409701"/>
                <a:gd name="T12" fmla="*/ 778102 w 2546350"/>
                <a:gd name="T13" fmla="*/ 739045 h 1409701"/>
                <a:gd name="T14" fmla="*/ 684667 w 2546350"/>
                <a:gd name="T15" fmla="*/ 817014 h 1409701"/>
                <a:gd name="T16" fmla="*/ 0 w 2546350"/>
                <a:gd name="T17" fmla="*/ 1339155 h 1409701"/>
                <a:gd name="T18" fmla="*/ 77074 w 2546350"/>
                <a:gd name="T19" fmla="*/ 740308 h 1409701"/>
                <a:gd name="T20" fmla="*/ 449520 w 2546350"/>
                <a:gd name="T21" fmla="*/ 727368 h 1409701"/>
                <a:gd name="T22" fmla="*/ 2425273 w 2546350"/>
                <a:gd name="T23" fmla="*/ 707077 h 1409701"/>
                <a:gd name="T24" fmla="*/ 2545217 w 2546350"/>
                <a:gd name="T25" fmla="*/ 788440 h 1409701"/>
                <a:gd name="T26" fmla="*/ 2353389 w 2546350"/>
                <a:gd name="T27" fmla="*/ 1338263 h 1409701"/>
                <a:gd name="T28" fmla="*/ 1748292 w 2546350"/>
                <a:gd name="T29" fmla="*/ 761030 h 1409701"/>
                <a:gd name="T30" fmla="*/ 1751639 w 2546350"/>
                <a:gd name="T31" fmla="*/ 672628 h 1409701"/>
                <a:gd name="T32" fmla="*/ 1318533 w 2546350"/>
                <a:gd name="T33" fmla="*/ 82101 h 1409701"/>
                <a:gd name="T34" fmla="*/ 1428751 w 2546350"/>
                <a:gd name="T35" fmla="*/ 162185 h 1409701"/>
                <a:gd name="T36" fmla="*/ 1493838 w 2546350"/>
                <a:gd name="T37" fmla="*/ 298986 h 1409701"/>
                <a:gd name="T38" fmla="*/ 1524257 w 2546350"/>
                <a:gd name="T39" fmla="*/ 372145 h 1409701"/>
                <a:gd name="T40" fmla="*/ 1505392 w 2546350"/>
                <a:gd name="T41" fmla="*/ 463325 h 1409701"/>
                <a:gd name="T42" fmla="*/ 1460047 w 2546350"/>
                <a:gd name="T43" fmla="*/ 561245 h 1409701"/>
                <a:gd name="T44" fmla="*/ 1364570 w 2546350"/>
                <a:gd name="T45" fmla="*/ 665831 h 1409701"/>
                <a:gd name="T46" fmla="*/ 1235529 w 2546350"/>
                <a:gd name="T47" fmla="*/ 699861 h 1409701"/>
                <a:gd name="T48" fmla="*/ 1111250 w 2546350"/>
                <a:gd name="T49" fmla="*/ 650631 h 1409701"/>
                <a:gd name="T50" fmla="*/ 1024391 w 2546350"/>
                <a:gd name="T51" fmla="*/ 535155 h 1409701"/>
                <a:gd name="T52" fmla="*/ 983737 w 2546350"/>
                <a:gd name="T53" fmla="*/ 456120 h 1409701"/>
                <a:gd name="T54" fmla="*/ 981706 w 2546350"/>
                <a:gd name="T55" fmla="*/ 350306 h 1409701"/>
                <a:gd name="T56" fmla="*/ 1016227 w 2546350"/>
                <a:gd name="T57" fmla="*/ 255428 h 1409701"/>
                <a:gd name="T58" fmla="*/ 1096056 w 2546350"/>
                <a:gd name="T59" fmla="*/ 132465 h 1409701"/>
                <a:gd name="T60" fmla="*/ 1216252 w 2546350"/>
                <a:gd name="T61" fmla="*/ 72346 h 1409701"/>
                <a:gd name="T62" fmla="*/ 607408 w 2546350"/>
                <a:gd name="T63" fmla="*/ 33571 h 1409701"/>
                <a:gd name="T64" fmla="*/ 712589 w 2546350"/>
                <a:gd name="T65" fmla="*/ 123183 h 1409701"/>
                <a:gd name="T66" fmla="*/ 769261 w 2546350"/>
                <a:gd name="T67" fmla="*/ 265656 h 1409701"/>
                <a:gd name="T68" fmla="*/ 798064 w 2546350"/>
                <a:gd name="T69" fmla="*/ 332602 h 1409701"/>
                <a:gd name="T70" fmla="*/ 773361 w 2546350"/>
                <a:gd name="T71" fmla="*/ 407758 h 1409701"/>
                <a:gd name="T72" fmla="*/ 720523 w 2546350"/>
                <a:gd name="T73" fmla="*/ 523831 h 1409701"/>
                <a:gd name="T74" fmla="*/ 618969 w 2546350"/>
                <a:gd name="T75" fmla="*/ 619796 h 1409701"/>
                <a:gd name="T76" fmla="*/ 487264 w 2546350"/>
                <a:gd name="T77" fmla="*/ 642029 h 1409701"/>
                <a:gd name="T78" fmla="*/ 367575 w 2546350"/>
                <a:gd name="T79" fmla="*/ 581909 h 1409701"/>
                <a:gd name="T80" fmla="*/ 287555 w 2546350"/>
                <a:gd name="T81" fmla="*/ 458947 h 1409701"/>
                <a:gd name="T82" fmla="*/ 251422 w 2546350"/>
                <a:gd name="T83" fmla="*/ 393595 h 1409701"/>
                <a:gd name="T84" fmla="*/ 256812 w 2546350"/>
                <a:gd name="T85" fmla="*/ 287371 h 1409701"/>
                <a:gd name="T86" fmla="*/ 290275 w 2546350"/>
                <a:gd name="T87" fmla="*/ 192832 h 1409701"/>
                <a:gd name="T88" fmla="*/ 372335 w 2546350"/>
                <a:gd name="T89" fmla="*/ 72365 h 1409701"/>
                <a:gd name="T90" fmla="*/ 493838 w 2546350"/>
                <a:gd name="T91" fmla="*/ 15875 h 1409701"/>
                <a:gd name="T92" fmla="*/ 2131399 w 2546350"/>
                <a:gd name="T93" fmla="*/ 28121 h 1409701"/>
                <a:gd name="T94" fmla="*/ 2230687 w 2546350"/>
                <a:gd name="T95" fmla="*/ 126773 h 1409701"/>
                <a:gd name="T96" fmla="*/ 2278638 w 2546350"/>
                <a:gd name="T97" fmla="*/ 268548 h 1409701"/>
                <a:gd name="T98" fmla="*/ 2303010 w 2546350"/>
                <a:gd name="T99" fmla="*/ 342808 h 1409701"/>
                <a:gd name="T100" fmla="*/ 2271717 w 2546350"/>
                <a:gd name="T101" fmla="*/ 401411 h 1409701"/>
                <a:gd name="T102" fmla="*/ 2206659 w 2546350"/>
                <a:gd name="T103" fmla="*/ 537936 h 1409701"/>
                <a:gd name="T104" fmla="*/ 2096263 w 2546350"/>
                <a:gd name="T105" fmla="*/ 618218 h 1409701"/>
                <a:gd name="T106" fmla="*/ 1962972 w 2546350"/>
                <a:gd name="T107" fmla="*/ 620259 h 1409701"/>
                <a:gd name="T108" fmla="*/ 1850763 w 2546350"/>
                <a:gd name="T109" fmla="*/ 543152 h 1409701"/>
                <a:gd name="T110" fmla="*/ 1783438 w 2546350"/>
                <a:gd name="T111" fmla="*/ 408895 h 1409701"/>
                <a:gd name="T112" fmla="*/ 1749644 w 2546350"/>
                <a:gd name="T113" fmla="*/ 354290 h 1409701"/>
                <a:gd name="T114" fmla="*/ 1770632 w 2546350"/>
                <a:gd name="T115" fmla="*/ 268288 h 1409701"/>
                <a:gd name="T116" fmla="*/ 1811774 w 2546350"/>
                <a:gd name="T117" fmla="*/ 145370 h 1409701"/>
                <a:gd name="T118" fmla="*/ 1905168 w 2546350"/>
                <a:gd name="T119" fmla="*/ 38100 h 1409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solidFill>
              <a:schemeClr val="accent1"/>
            </a:solidFill>
            <a:ln>
              <a:noFill/>
            </a:ln>
            <a:extLst/>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53" name="TextBox 52"/>
            <p:cNvSpPr txBox="1"/>
            <p:nvPr/>
          </p:nvSpPr>
          <p:spPr>
            <a:xfrm>
              <a:off x="2782163" y="2704517"/>
              <a:ext cx="534679" cy="261610"/>
            </a:xfrm>
            <a:prstGeom prst="rect">
              <a:avLst/>
            </a:prstGeom>
            <a:noFill/>
          </p:spPr>
          <p:txBody>
            <a:bodyPr wrap="square" rtlCol="0">
              <a:spAutoFit/>
            </a:bodyPr>
            <a:lstStyle/>
            <a:p>
              <a:r>
                <a:rPr lang="zh-CN" altLang="en-US" sz="1100" dirty="0" smtClean="0">
                  <a:solidFill>
                    <a:schemeClr val="accent1">
                      <a:lumMod val="75000"/>
                    </a:schemeClr>
                  </a:solidFill>
                  <a:latin typeface="微软雅黑" panose="020B0503020204020204" pitchFamily="34" charset="-122"/>
                  <a:ea typeface="微软雅黑" panose="020B0503020204020204" pitchFamily="34" charset="-122"/>
                </a:rPr>
                <a:t>标题</a:t>
              </a:r>
              <a:endParaRPr lang="zh-CN" altLang="en-US" sz="1100" dirty="0">
                <a:solidFill>
                  <a:schemeClr val="accent1">
                    <a:lumMod val="7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018635" y="3680739"/>
            <a:ext cx="534679" cy="419390"/>
            <a:chOff x="3018635" y="3680739"/>
            <a:chExt cx="534679" cy="419390"/>
          </a:xfrm>
        </p:grpSpPr>
        <p:grpSp>
          <p:nvGrpSpPr>
            <p:cNvPr id="30" name="组合 29"/>
            <p:cNvGrpSpPr/>
            <p:nvPr/>
          </p:nvGrpSpPr>
          <p:grpSpPr>
            <a:xfrm>
              <a:off x="3133261" y="3954617"/>
              <a:ext cx="254297" cy="145512"/>
              <a:chOff x="7608888" y="1870076"/>
              <a:chExt cx="322263" cy="238125"/>
            </a:xfrm>
            <a:solidFill>
              <a:schemeClr val="accent2"/>
            </a:solidFill>
          </p:grpSpPr>
          <p:sp>
            <p:nvSpPr>
              <p:cNvPr id="32" name="Oval 70"/>
              <p:cNvSpPr>
                <a:spLocks noChangeArrowheads="1"/>
              </p:cNvSpPr>
              <p:nvPr/>
            </p:nvSpPr>
            <p:spPr bwMode="auto">
              <a:xfrm>
                <a:off x="7721601" y="1947864"/>
                <a:ext cx="98425" cy="968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71"/>
              <p:cNvSpPr>
                <a:spLocks noEditPoints="1"/>
              </p:cNvSpPr>
              <p:nvPr/>
            </p:nvSpPr>
            <p:spPr bwMode="auto">
              <a:xfrm>
                <a:off x="7608888" y="1870076"/>
                <a:ext cx="322263" cy="238125"/>
              </a:xfrm>
              <a:custGeom>
                <a:avLst/>
                <a:gdLst>
                  <a:gd name="T0" fmla="*/ 260 w 281"/>
                  <a:gd name="T1" fmla="*/ 21 h 207"/>
                  <a:gd name="T2" fmla="*/ 217 w 281"/>
                  <a:gd name="T3" fmla="*/ 21 h 207"/>
                  <a:gd name="T4" fmla="*/ 218 w 281"/>
                  <a:gd name="T5" fmla="*/ 21 h 207"/>
                  <a:gd name="T6" fmla="*/ 197 w 281"/>
                  <a:gd name="T7" fmla="*/ 0 h 207"/>
                  <a:gd name="T8" fmla="*/ 86 w 281"/>
                  <a:gd name="T9" fmla="*/ 0 h 207"/>
                  <a:gd name="T10" fmla="*/ 65 w 281"/>
                  <a:gd name="T11" fmla="*/ 21 h 207"/>
                  <a:gd name="T12" fmla="*/ 65 w 281"/>
                  <a:gd name="T13" fmla="*/ 21 h 207"/>
                  <a:gd name="T14" fmla="*/ 20 w 281"/>
                  <a:gd name="T15" fmla="*/ 21 h 207"/>
                  <a:gd name="T16" fmla="*/ 0 w 281"/>
                  <a:gd name="T17" fmla="*/ 42 h 207"/>
                  <a:gd name="T18" fmla="*/ 0 w 281"/>
                  <a:gd name="T19" fmla="*/ 187 h 207"/>
                  <a:gd name="T20" fmla="*/ 20 w 281"/>
                  <a:gd name="T21" fmla="*/ 207 h 207"/>
                  <a:gd name="T22" fmla="*/ 260 w 281"/>
                  <a:gd name="T23" fmla="*/ 207 h 207"/>
                  <a:gd name="T24" fmla="*/ 281 w 281"/>
                  <a:gd name="T25" fmla="*/ 187 h 207"/>
                  <a:gd name="T26" fmla="*/ 281 w 281"/>
                  <a:gd name="T27" fmla="*/ 42 h 207"/>
                  <a:gd name="T28" fmla="*/ 260 w 281"/>
                  <a:gd name="T29" fmla="*/ 21 h 207"/>
                  <a:gd name="T30" fmla="*/ 141 w 281"/>
                  <a:gd name="T31" fmla="*/ 181 h 207"/>
                  <a:gd name="T32" fmla="*/ 69 w 281"/>
                  <a:gd name="T33" fmla="*/ 109 h 207"/>
                  <a:gd name="T34" fmla="*/ 141 w 281"/>
                  <a:gd name="T35" fmla="*/ 36 h 207"/>
                  <a:gd name="T36" fmla="*/ 214 w 281"/>
                  <a:gd name="T37" fmla="*/ 109 h 207"/>
                  <a:gd name="T38" fmla="*/ 141 w 281"/>
                  <a:gd name="T39" fmla="*/ 18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07">
                    <a:moveTo>
                      <a:pt x="260" y="21"/>
                    </a:moveTo>
                    <a:cubicBezTo>
                      <a:pt x="217" y="21"/>
                      <a:pt x="217" y="21"/>
                      <a:pt x="217" y="21"/>
                    </a:cubicBezTo>
                    <a:cubicBezTo>
                      <a:pt x="218" y="21"/>
                      <a:pt x="218" y="21"/>
                      <a:pt x="218" y="21"/>
                    </a:cubicBezTo>
                    <a:cubicBezTo>
                      <a:pt x="218" y="9"/>
                      <a:pt x="208" y="0"/>
                      <a:pt x="197" y="0"/>
                    </a:cubicBezTo>
                    <a:cubicBezTo>
                      <a:pt x="86" y="0"/>
                      <a:pt x="86" y="0"/>
                      <a:pt x="86" y="0"/>
                    </a:cubicBezTo>
                    <a:cubicBezTo>
                      <a:pt x="75" y="0"/>
                      <a:pt x="65" y="9"/>
                      <a:pt x="65" y="21"/>
                    </a:cubicBezTo>
                    <a:cubicBezTo>
                      <a:pt x="65" y="21"/>
                      <a:pt x="65" y="21"/>
                      <a:pt x="65" y="21"/>
                    </a:cubicBezTo>
                    <a:cubicBezTo>
                      <a:pt x="20" y="21"/>
                      <a:pt x="20" y="21"/>
                      <a:pt x="20" y="21"/>
                    </a:cubicBezTo>
                    <a:cubicBezTo>
                      <a:pt x="9" y="21"/>
                      <a:pt x="0" y="31"/>
                      <a:pt x="0" y="42"/>
                    </a:cubicBezTo>
                    <a:cubicBezTo>
                      <a:pt x="0" y="187"/>
                      <a:pt x="0" y="187"/>
                      <a:pt x="0" y="187"/>
                    </a:cubicBezTo>
                    <a:cubicBezTo>
                      <a:pt x="0" y="198"/>
                      <a:pt x="9" y="207"/>
                      <a:pt x="20" y="207"/>
                    </a:cubicBezTo>
                    <a:cubicBezTo>
                      <a:pt x="260" y="207"/>
                      <a:pt x="260" y="207"/>
                      <a:pt x="260" y="207"/>
                    </a:cubicBezTo>
                    <a:cubicBezTo>
                      <a:pt x="271" y="207"/>
                      <a:pt x="281" y="198"/>
                      <a:pt x="281" y="187"/>
                    </a:cubicBezTo>
                    <a:cubicBezTo>
                      <a:pt x="281" y="42"/>
                      <a:pt x="281" y="42"/>
                      <a:pt x="281" y="42"/>
                    </a:cubicBezTo>
                    <a:cubicBezTo>
                      <a:pt x="281" y="31"/>
                      <a:pt x="271" y="21"/>
                      <a:pt x="260" y="21"/>
                    </a:cubicBezTo>
                    <a:close/>
                    <a:moveTo>
                      <a:pt x="141" y="181"/>
                    </a:moveTo>
                    <a:cubicBezTo>
                      <a:pt x="101" y="181"/>
                      <a:pt x="69" y="149"/>
                      <a:pt x="69" y="109"/>
                    </a:cubicBezTo>
                    <a:cubicBezTo>
                      <a:pt x="69" y="69"/>
                      <a:pt x="101" y="36"/>
                      <a:pt x="141" y="36"/>
                    </a:cubicBezTo>
                    <a:cubicBezTo>
                      <a:pt x="181" y="36"/>
                      <a:pt x="214" y="69"/>
                      <a:pt x="214" y="109"/>
                    </a:cubicBezTo>
                    <a:cubicBezTo>
                      <a:pt x="214" y="149"/>
                      <a:pt x="181" y="181"/>
                      <a:pt x="141"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4" name="TextBox 53"/>
            <p:cNvSpPr txBox="1"/>
            <p:nvPr/>
          </p:nvSpPr>
          <p:spPr>
            <a:xfrm>
              <a:off x="3018635" y="3680739"/>
              <a:ext cx="534679" cy="261610"/>
            </a:xfrm>
            <a:prstGeom prst="rect">
              <a:avLst/>
            </a:prstGeom>
            <a:noFill/>
          </p:spPr>
          <p:txBody>
            <a:bodyPr wrap="square" rtlCol="0">
              <a:spAutoFit/>
            </a:bodyPr>
            <a:lstStyle/>
            <a:p>
              <a:r>
                <a:rPr lang="zh-CN" altLang="en-US" sz="1100" dirty="0" smtClean="0">
                  <a:solidFill>
                    <a:schemeClr val="accent1"/>
                  </a:solidFill>
                  <a:latin typeface="微软雅黑" panose="020B0503020204020204" pitchFamily="34" charset="-122"/>
                  <a:ea typeface="微软雅黑" panose="020B0503020204020204" pitchFamily="34" charset="-122"/>
                </a:rPr>
                <a:t>标题</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5689743" y="3657879"/>
            <a:ext cx="534679" cy="469025"/>
            <a:chOff x="5689743" y="3657879"/>
            <a:chExt cx="534679" cy="469025"/>
          </a:xfrm>
        </p:grpSpPr>
        <p:grpSp>
          <p:nvGrpSpPr>
            <p:cNvPr id="35" name="组合 34"/>
            <p:cNvGrpSpPr/>
            <p:nvPr/>
          </p:nvGrpSpPr>
          <p:grpSpPr>
            <a:xfrm rot="19677650">
              <a:off x="5792344" y="3898251"/>
              <a:ext cx="245735" cy="228653"/>
              <a:chOff x="1573213" y="3286126"/>
              <a:chExt cx="296862" cy="276225"/>
            </a:xfrm>
            <a:solidFill>
              <a:schemeClr val="accent2"/>
            </a:solidFill>
          </p:grpSpPr>
          <p:sp>
            <p:nvSpPr>
              <p:cNvPr id="36" name="Freeform 262"/>
              <p:cNvSpPr>
                <a:spLocks noEditPoints="1"/>
              </p:cNvSpPr>
              <p:nvPr/>
            </p:nvSpPr>
            <p:spPr bwMode="auto">
              <a:xfrm>
                <a:off x="1573213" y="3286126"/>
                <a:ext cx="171450" cy="171450"/>
              </a:xfrm>
              <a:custGeom>
                <a:avLst/>
                <a:gdLst>
                  <a:gd name="T0" fmla="*/ 146 w 149"/>
                  <a:gd name="T1" fmla="*/ 96 h 149"/>
                  <a:gd name="T2" fmla="*/ 149 w 149"/>
                  <a:gd name="T3" fmla="*/ 75 h 149"/>
                  <a:gd name="T4" fmla="*/ 149 w 149"/>
                  <a:gd name="T5" fmla="*/ 73 h 149"/>
                  <a:gd name="T6" fmla="*/ 132 w 149"/>
                  <a:gd name="T7" fmla="*/ 64 h 149"/>
                  <a:gd name="T8" fmla="*/ 130 w 149"/>
                  <a:gd name="T9" fmla="*/ 55 h 149"/>
                  <a:gd name="T10" fmla="*/ 140 w 149"/>
                  <a:gd name="T11" fmla="*/ 39 h 149"/>
                  <a:gd name="T12" fmla="*/ 126 w 149"/>
                  <a:gd name="T13" fmla="*/ 21 h 149"/>
                  <a:gd name="T14" fmla="*/ 107 w 149"/>
                  <a:gd name="T15" fmla="*/ 27 h 149"/>
                  <a:gd name="T16" fmla="*/ 100 w 149"/>
                  <a:gd name="T17" fmla="*/ 23 h 149"/>
                  <a:gd name="T18" fmla="*/ 96 w 149"/>
                  <a:gd name="T19" fmla="*/ 3 h 149"/>
                  <a:gd name="T20" fmla="*/ 74 w 149"/>
                  <a:gd name="T21" fmla="*/ 0 h 149"/>
                  <a:gd name="T22" fmla="*/ 73 w 149"/>
                  <a:gd name="T23" fmla="*/ 0 h 149"/>
                  <a:gd name="T24" fmla="*/ 63 w 149"/>
                  <a:gd name="T25" fmla="*/ 18 h 149"/>
                  <a:gd name="T26" fmla="*/ 56 w 149"/>
                  <a:gd name="T27" fmla="*/ 20 h 149"/>
                  <a:gd name="T28" fmla="*/ 39 w 149"/>
                  <a:gd name="T29" fmla="*/ 9 h 149"/>
                  <a:gd name="T30" fmla="*/ 21 w 149"/>
                  <a:gd name="T31" fmla="*/ 23 h 149"/>
                  <a:gd name="T32" fmla="*/ 27 w 149"/>
                  <a:gd name="T33" fmla="*/ 42 h 149"/>
                  <a:gd name="T34" fmla="*/ 23 w 149"/>
                  <a:gd name="T35" fmla="*/ 49 h 149"/>
                  <a:gd name="T36" fmla="*/ 3 w 149"/>
                  <a:gd name="T37" fmla="*/ 53 h 149"/>
                  <a:gd name="T38" fmla="*/ 0 w 149"/>
                  <a:gd name="T39" fmla="*/ 75 h 149"/>
                  <a:gd name="T40" fmla="*/ 0 w 149"/>
                  <a:gd name="T41" fmla="*/ 76 h 149"/>
                  <a:gd name="T42" fmla="*/ 17 w 149"/>
                  <a:gd name="T43" fmla="*/ 85 h 149"/>
                  <a:gd name="T44" fmla="*/ 19 w 149"/>
                  <a:gd name="T45" fmla="*/ 94 h 149"/>
                  <a:gd name="T46" fmla="*/ 9 w 149"/>
                  <a:gd name="T47" fmla="*/ 110 h 149"/>
                  <a:gd name="T48" fmla="*/ 23 w 149"/>
                  <a:gd name="T49" fmla="*/ 128 h 149"/>
                  <a:gd name="T50" fmla="*/ 40 w 149"/>
                  <a:gd name="T51" fmla="*/ 123 h 149"/>
                  <a:gd name="T52" fmla="*/ 49 w 149"/>
                  <a:gd name="T53" fmla="*/ 128 h 149"/>
                  <a:gd name="T54" fmla="*/ 53 w 149"/>
                  <a:gd name="T55" fmla="*/ 146 h 149"/>
                  <a:gd name="T56" fmla="*/ 74 w 149"/>
                  <a:gd name="T57" fmla="*/ 149 h 149"/>
                  <a:gd name="T58" fmla="*/ 76 w 149"/>
                  <a:gd name="T59" fmla="*/ 149 h 149"/>
                  <a:gd name="T60" fmla="*/ 84 w 149"/>
                  <a:gd name="T61" fmla="*/ 133 h 149"/>
                  <a:gd name="T62" fmla="*/ 95 w 149"/>
                  <a:gd name="T63" fmla="*/ 131 h 149"/>
                  <a:gd name="T64" fmla="*/ 110 w 149"/>
                  <a:gd name="T65" fmla="*/ 140 h 149"/>
                  <a:gd name="T66" fmla="*/ 128 w 149"/>
                  <a:gd name="T67" fmla="*/ 126 h 149"/>
                  <a:gd name="T68" fmla="*/ 123 w 149"/>
                  <a:gd name="T69" fmla="*/ 109 h 149"/>
                  <a:gd name="T70" fmla="*/ 128 w 149"/>
                  <a:gd name="T71" fmla="*/ 100 h 149"/>
                  <a:gd name="T72" fmla="*/ 146 w 149"/>
                  <a:gd name="T73" fmla="*/ 96 h 149"/>
                  <a:gd name="T74" fmla="*/ 75 w 149"/>
                  <a:gd name="T75" fmla="*/ 104 h 149"/>
                  <a:gd name="T76" fmla="*/ 46 w 149"/>
                  <a:gd name="T77" fmla="*/ 76 h 149"/>
                  <a:gd name="T78" fmla="*/ 75 w 149"/>
                  <a:gd name="T79" fmla="*/ 47 h 149"/>
                  <a:gd name="T80" fmla="*/ 103 w 149"/>
                  <a:gd name="T81" fmla="*/ 76 h 149"/>
                  <a:gd name="T82" fmla="*/ 75 w 149"/>
                  <a:gd name="T83"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149">
                    <a:moveTo>
                      <a:pt x="146" y="96"/>
                    </a:moveTo>
                    <a:cubicBezTo>
                      <a:pt x="148" y="89"/>
                      <a:pt x="149" y="82"/>
                      <a:pt x="149" y="75"/>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1"/>
                    </a:cubicBezTo>
                    <a:cubicBezTo>
                      <a:pt x="107" y="27"/>
                      <a:pt x="107" y="27"/>
                      <a:pt x="107" y="27"/>
                    </a:cubicBezTo>
                    <a:cubicBezTo>
                      <a:pt x="105" y="25"/>
                      <a:pt x="102" y="24"/>
                      <a:pt x="100" y="23"/>
                    </a:cubicBezTo>
                    <a:cubicBezTo>
                      <a:pt x="96" y="3"/>
                      <a:pt x="96" y="3"/>
                      <a:pt x="96" y="3"/>
                    </a:cubicBezTo>
                    <a:cubicBezTo>
                      <a:pt x="89" y="1"/>
                      <a:pt x="82" y="0"/>
                      <a:pt x="74" y="0"/>
                    </a:cubicBezTo>
                    <a:cubicBezTo>
                      <a:pt x="74" y="0"/>
                      <a:pt x="73" y="0"/>
                      <a:pt x="73" y="0"/>
                    </a:cubicBezTo>
                    <a:cubicBezTo>
                      <a:pt x="63" y="18"/>
                      <a:pt x="63" y="18"/>
                      <a:pt x="63" y="18"/>
                    </a:cubicBezTo>
                    <a:cubicBezTo>
                      <a:pt x="61" y="19"/>
                      <a:pt x="59" y="19"/>
                      <a:pt x="56" y="20"/>
                    </a:cubicBezTo>
                    <a:cubicBezTo>
                      <a:pt x="39" y="9"/>
                      <a:pt x="39" y="9"/>
                      <a:pt x="39" y="9"/>
                    </a:cubicBezTo>
                    <a:cubicBezTo>
                      <a:pt x="32" y="13"/>
                      <a:pt x="26" y="17"/>
                      <a:pt x="21" y="23"/>
                    </a:cubicBezTo>
                    <a:cubicBezTo>
                      <a:pt x="27" y="42"/>
                      <a:pt x="27" y="42"/>
                      <a:pt x="27" y="42"/>
                    </a:cubicBezTo>
                    <a:cubicBezTo>
                      <a:pt x="25" y="44"/>
                      <a:pt x="24" y="46"/>
                      <a:pt x="23" y="49"/>
                    </a:cubicBezTo>
                    <a:cubicBezTo>
                      <a:pt x="3" y="53"/>
                      <a:pt x="3" y="53"/>
                      <a:pt x="3" y="53"/>
                    </a:cubicBezTo>
                    <a:cubicBezTo>
                      <a:pt x="1" y="60"/>
                      <a:pt x="0" y="67"/>
                      <a:pt x="0" y="75"/>
                    </a:cubicBezTo>
                    <a:cubicBezTo>
                      <a:pt x="0" y="75"/>
                      <a:pt x="0" y="76"/>
                      <a:pt x="0" y="76"/>
                    </a:cubicBezTo>
                    <a:cubicBezTo>
                      <a:pt x="17" y="85"/>
                      <a:pt x="17" y="85"/>
                      <a:pt x="17" y="85"/>
                    </a:cubicBezTo>
                    <a:cubicBezTo>
                      <a:pt x="17" y="88"/>
                      <a:pt x="18" y="91"/>
                      <a:pt x="19" y="94"/>
                    </a:cubicBezTo>
                    <a:cubicBezTo>
                      <a:pt x="9" y="110"/>
                      <a:pt x="9" y="110"/>
                      <a:pt x="9" y="110"/>
                    </a:cubicBezTo>
                    <a:cubicBezTo>
                      <a:pt x="12" y="117"/>
                      <a:pt x="17" y="123"/>
                      <a:pt x="23" y="128"/>
                    </a:cubicBezTo>
                    <a:cubicBezTo>
                      <a:pt x="40" y="123"/>
                      <a:pt x="40" y="123"/>
                      <a:pt x="40" y="123"/>
                    </a:cubicBezTo>
                    <a:cubicBezTo>
                      <a:pt x="43" y="125"/>
                      <a:pt x="46" y="127"/>
                      <a:pt x="49" y="128"/>
                    </a:cubicBezTo>
                    <a:cubicBezTo>
                      <a:pt x="53" y="146"/>
                      <a:pt x="53" y="146"/>
                      <a:pt x="53" y="146"/>
                    </a:cubicBezTo>
                    <a:cubicBezTo>
                      <a:pt x="60" y="148"/>
                      <a:pt x="67" y="149"/>
                      <a:pt x="74" y="149"/>
                    </a:cubicBezTo>
                    <a:cubicBezTo>
                      <a:pt x="75" y="149"/>
                      <a:pt x="75" y="149"/>
                      <a:pt x="76" y="149"/>
                    </a:cubicBezTo>
                    <a:cubicBezTo>
                      <a:pt x="84" y="133"/>
                      <a:pt x="84" y="133"/>
                      <a:pt x="84" y="133"/>
                    </a:cubicBezTo>
                    <a:cubicBezTo>
                      <a:pt x="88" y="133"/>
                      <a:pt x="91" y="132"/>
                      <a:pt x="95" y="131"/>
                    </a:cubicBezTo>
                    <a:cubicBezTo>
                      <a:pt x="110" y="140"/>
                      <a:pt x="110" y="140"/>
                      <a:pt x="110" y="140"/>
                    </a:cubicBezTo>
                    <a:cubicBezTo>
                      <a:pt x="117" y="137"/>
                      <a:pt x="123" y="132"/>
                      <a:pt x="128" y="126"/>
                    </a:cubicBezTo>
                    <a:cubicBezTo>
                      <a:pt x="123" y="109"/>
                      <a:pt x="123" y="109"/>
                      <a:pt x="123" y="109"/>
                    </a:cubicBezTo>
                    <a:cubicBezTo>
                      <a:pt x="125" y="106"/>
                      <a:pt x="127" y="103"/>
                      <a:pt x="128" y="100"/>
                    </a:cubicBezTo>
                    <a:lnTo>
                      <a:pt x="146" y="96"/>
                    </a:lnTo>
                    <a:close/>
                    <a:moveTo>
                      <a:pt x="75" y="104"/>
                    </a:moveTo>
                    <a:cubicBezTo>
                      <a:pt x="59" y="104"/>
                      <a:pt x="46" y="92"/>
                      <a:pt x="46" y="76"/>
                    </a:cubicBezTo>
                    <a:cubicBezTo>
                      <a:pt x="46" y="60"/>
                      <a:pt x="59" y="47"/>
                      <a:pt x="75" y="47"/>
                    </a:cubicBezTo>
                    <a:cubicBezTo>
                      <a:pt x="90" y="47"/>
                      <a:pt x="103" y="60"/>
                      <a:pt x="103" y="76"/>
                    </a:cubicBezTo>
                    <a:cubicBezTo>
                      <a:pt x="103" y="92"/>
                      <a:pt x="90" y="104"/>
                      <a:pt x="7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63"/>
              <p:cNvSpPr>
                <a:spLocks noEditPoints="1"/>
              </p:cNvSpPr>
              <p:nvPr/>
            </p:nvSpPr>
            <p:spPr bwMode="auto">
              <a:xfrm>
                <a:off x="1698625" y="3390901"/>
                <a:ext cx="171450" cy="171450"/>
              </a:xfrm>
              <a:custGeom>
                <a:avLst/>
                <a:gdLst>
                  <a:gd name="T0" fmla="*/ 146 w 149"/>
                  <a:gd name="T1" fmla="*/ 96 h 149"/>
                  <a:gd name="T2" fmla="*/ 149 w 149"/>
                  <a:gd name="T3" fmla="*/ 74 h 149"/>
                  <a:gd name="T4" fmla="*/ 149 w 149"/>
                  <a:gd name="T5" fmla="*/ 73 h 149"/>
                  <a:gd name="T6" fmla="*/ 132 w 149"/>
                  <a:gd name="T7" fmla="*/ 64 h 149"/>
                  <a:gd name="T8" fmla="*/ 130 w 149"/>
                  <a:gd name="T9" fmla="*/ 55 h 149"/>
                  <a:gd name="T10" fmla="*/ 140 w 149"/>
                  <a:gd name="T11" fmla="*/ 39 h 149"/>
                  <a:gd name="T12" fmla="*/ 126 w 149"/>
                  <a:gd name="T13" fmla="*/ 20 h 149"/>
                  <a:gd name="T14" fmla="*/ 107 w 149"/>
                  <a:gd name="T15" fmla="*/ 26 h 149"/>
                  <a:gd name="T16" fmla="*/ 100 w 149"/>
                  <a:gd name="T17" fmla="*/ 22 h 149"/>
                  <a:gd name="T18" fmla="*/ 96 w 149"/>
                  <a:gd name="T19" fmla="*/ 3 h 149"/>
                  <a:gd name="T20" fmla="*/ 74 w 149"/>
                  <a:gd name="T21" fmla="*/ 0 h 149"/>
                  <a:gd name="T22" fmla="*/ 72 w 149"/>
                  <a:gd name="T23" fmla="*/ 0 h 149"/>
                  <a:gd name="T24" fmla="*/ 63 w 149"/>
                  <a:gd name="T25" fmla="*/ 18 h 149"/>
                  <a:gd name="T26" fmla="*/ 56 w 149"/>
                  <a:gd name="T27" fmla="*/ 20 h 149"/>
                  <a:gd name="T28" fmla="*/ 39 w 149"/>
                  <a:gd name="T29" fmla="*/ 9 h 149"/>
                  <a:gd name="T30" fmla="*/ 20 w 149"/>
                  <a:gd name="T31" fmla="*/ 23 h 149"/>
                  <a:gd name="T32" fmla="*/ 26 w 149"/>
                  <a:gd name="T33" fmla="*/ 42 h 149"/>
                  <a:gd name="T34" fmla="*/ 23 w 149"/>
                  <a:gd name="T35" fmla="*/ 48 h 149"/>
                  <a:gd name="T36" fmla="*/ 3 w 149"/>
                  <a:gd name="T37" fmla="*/ 53 h 149"/>
                  <a:gd name="T38" fmla="*/ 0 w 149"/>
                  <a:gd name="T39" fmla="*/ 74 h 149"/>
                  <a:gd name="T40" fmla="*/ 0 w 149"/>
                  <a:gd name="T41" fmla="*/ 76 h 149"/>
                  <a:gd name="T42" fmla="*/ 17 w 149"/>
                  <a:gd name="T43" fmla="*/ 85 h 149"/>
                  <a:gd name="T44" fmla="*/ 19 w 149"/>
                  <a:gd name="T45" fmla="*/ 93 h 149"/>
                  <a:gd name="T46" fmla="*/ 8 w 149"/>
                  <a:gd name="T47" fmla="*/ 109 h 149"/>
                  <a:gd name="T48" fmla="*/ 8 w 149"/>
                  <a:gd name="T49" fmla="*/ 109 h 149"/>
                  <a:gd name="T50" fmla="*/ 8 w 149"/>
                  <a:gd name="T51" fmla="*/ 109 h 149"/>
                  <a:gd name="T52" fmla="*/ 23 w 149"/>
                  <a:gd name="T53" fmla="*/ 128 h 149"/>
                  <a:gd name="T54" fmla="*/ 40 w 149"/>
                  <a:gd name="T55" fmla="*/ 123 h 149"/>
                  <a:gd name="T56" fmla="*/ 49 w 149"/>
                  <a:gd name="T57" fmla="*/ 128 h 149"/>
                  <a:gd name="T58" fmla="*/ 53 w 149"/>
                  <a:gd name="T59" fmla="*/ 146 h 149"/>
                  <a:gd name="T60" fmla="*/ 74 w 149"/>
                  <a:gd name="T61" fmla="*/ 149 h 149"/>
                  <a:gd name="T62" fmla="*/ 76 w 149"/>
                  <a:gd name="T63" fmla="*/ 149 h 149"/>
                  <a:gd name="T64" fmla="*/ 84 w 149"/>
                  <a:gd name="T65" fmla="*/ 133 h 149"/>
                  <a:gd name="T66" fmla="*/ 95 w 149"/>
                  <a:gd name="T67" fmla="*/ 130 h 149"/>
                  <a:gd name="T68" fmla="*/ 110 w 149"/>
                  <a:gd name="T69" fmla="*/ 140 h 149"/>
                  <a:gd name="T70" fmla="*/ 128 w 149"/>
                  <a:gd name="T71" fmla="*/ 126 h 149"/>
                  <a:gd name="T72" fmla="*/ 123 w 149"/>
                  <a:gd name="T73" fmla="*/ 109 h 149"/>
                  <a:gd name="T74" fmla="*/ 128 w 149"/>
                  <a:gd name="T75" fmla="*/ 99 h 149"/>
                  <a:gd name="T76" fmla="*/ 146 w 149"/>
                  <a:gd name="T77" fmla="*/ 96 h 149"/>
                  <a:gd name="T78" fmla="*/ 74 w 149"/>
                  <a:gd name="T79" fmla="*/ 104 h 149"/>
                  <a:gd name="T80" fmla="*/ 46 w 149"/>
                  <a:gd name="T81" fmla="*/ 76 h 149"/>
                  <a:gd name="T82" fmla="*/ 74 w 149"/>
                  <a:gd name="T83" fmla="*/ 47 h 149"/>
                  <a:gd name="T84" fmla="*/ 103 w 149"/>
                  <a:gd name="T85" fmla="*/ 76 h 149"/>
                  <a:gd name="T86" fmla="*/ 74 w 149"/>
                  <a:gd name="T87" fmla="*/ 10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49">
                    <a:moveTo>
                      <a:pt x="146" y="96"/>
                    </a:moveTo>
                    <a:cubicBezTo>
                      <a:pt x="148" y="89"/>
                      <a:pt x="149" y="82"/>
                      <a:pt x="149" y="74"/>
                    </a:cubicBezTo>
                    <a:cubicBezTo>
                      <a:pt x="149" y="74"/>
                      <a:pt x="149" y="73"/>
                      <a:pt x="149" y="73"/>
                    </a:cubicBezTo>
                    <a:cubicBezTo>
                      <a:pt x="132" y="64"/>
                      <a:pt x="132" y="64"/>
                      <a:pt x="132" y="64"/>
                    </a:cubicBezTo>
                    <a:cubicBezTo>
                      <a:pt x="132" y="61"/>
                      <a:pt x="131" y="58"/>
                      <a:pt x="130" y="55"/>
                    </a:cubicBezTo>
                    <a:cubicBezTo>
                      <a:pt x="140" y="39"/>
                      <a:pt x="140" y="39"/>
                      <a:pt x="140" y="39"/>
                    </a:cubicBezTo>
                    <a:cubicBezTo>
                      <a:pt x="136" y="32"/>
                      <a:pt x="131" y="26"/>
                      <a:pt x="126" y="20"/>
                    </a:cubicBezTo>
                    <a:cubicBezTo>
                      <a:pt x="107" y="26"/>
                      <a:pt x="107" y="26"/>
                      <a:pt x="107" y="26"/>
                    </a:cubicBezTo>
                    <a:cubicBezTo>
                      <a:pt x="105" y="25"/>
                      <a:pt x="102" y="24"/>
                      <a:pt x="100" y="22"/>
                    </a:cubicBezTo>
                    <a:cubicBezTo>
                      <a:pt x="96" y="3"/>
                      <a:pt x="96" y="3"/>
                      <a:pt x="96" y="3"/>
                    </a:cubicBezTo>
                    <a:cubicBezTo>
                      <a:pt x="89" y="1"/>
                      <a:pt x="82" y="0"/>
                      <a:pt x="74" y="0"/>
                    </a:cubicBezTo>
                    <a:cubicBezTo>
                      <a:pt x="74" y="0"/>
                      <a:pt x="73" y="0"/>
                      <a:pt x="72" y="0"/>
                    </a:cubicBezTo>
                    <a:cubicBezTo>
                      <a:pt x="63" y="18"/>
                      <a:pt x="63" y="18"/>
                      <a:pt x="63" y="18"/>
                    </a:cubicBezTo>
                    <a:cubicBezTo>
                      <a:pt x="61" y="18"/>
                      <a:pt x="58" y="19"/>
                      <a:pt x="56" y="20"/>
                    </a:cubicBezTo>
                    <a:cubicBezTo>
                      <a:pt x="39" y="9"/>
                      <a:pt x="39" y="9"/>
                      <a:pt x="39" y="9"/>
                    </a:cubicBezTo>
                    <a:cubicBezTo>
                      <a:pt x="32" y="12"/>
                      <a:pt x="26" y="17"/>
                      <a:pt x="20" y="23"/>
                    </a:cubicBezTo>
                    <a:cubicBezTo>
                      <a:pt x="26" y="42"/>
                      <a:pt x="26" y="42"/>
                      <a:pt x="26" y="42"/>
                    </a:cubicBezTo>
                    <a:cubicBezTo>
                      <a:pt x="25" y="44"/>
                      <a:pt x="24" y="46"/>
                      <a:pt x="23" y="48"/>
                    </a:cubicBezTo>
                    <a:cubicBezTo>
                      <a:pt x="3" y="53"/>
                      <a:pt x="3" y="53"/>
                      <a:pt x="3" y="53"/>
                    </a:cubicBezTo>
                    <a:cubicBezTo>
                      <a:pt x="1" y="59"/>
                      <a:pt x="0" y="67"/>
                      <a:pt x="0" y="74"/>
                    </a:cubicBezTo>
                    <a:cubicBezTo>
                      <a:pt x="0" y="75"/>
                      <a:pt x="0" y="75"/>
                      <a:pt x="0" y="76"/>
                    </a:cubicBezTo>
                    <a:cubicBezTo>
                      <a:pt x="17" y="85"/>
                      <a:pt x="17" y="85"/>
                      <a:pt x="17" y="85"/>
                    </a:cubicBezTo>
                    <a:cubicBezTo>
                      <a:pt x="17" y="88"/>
                      <a:pt x="18" y="91"/>
                      <a:pt x="19" y="93"/>
                    </a:cubicBezTo>
                    <a:cubicBezTo>
                      <a:pt x="8" y="109"/>
                      <a:pt x="8" y="109"/>
                      <a:pt x="8" y="109"/>
                    </a:cubicBezTo>
                    <a:cubicBezTo>
                      <a:pt x="8" y="109"/>
                      <a:pt x="8" y="109"/>
                      <a:pt x="8" y="109"/>
                    </a:cubicBezTo>
                    <a:cubicBezTo>
                      <a:pt x="8" y="109"/>
                      <a:pt x="8" y="109"/>
                      <a:pt x="8" y="109"/>
                    </a:cubicBezTo>
                    <a:cubicBezTo>
                      <a:pt x="12" y="116"/>
                      <a:pt x="17" y="123"/>
                      <a:pt x="23" y="128"/>
                    </a:cubicBezTo>
                    <a:cubicBezTo>
                      <a:pt x="40" y="123"/>
                      <a:pt x="40" y="123"/>
                      <a:pt x="40" y="123"/>
                    </a:cubicBezTo>
                    <a:cubicBezTo>
                      <a:pt x="43" y="125"/>
                      <a:pt x="46" y="126"/>
                      <a:pt x="49" y="128"/>
                    </a:cubicBezTo>
                    <a:cubicBezTo>
                      <a:pt x="53" y="146"/>
                      <a:pt x="53" y="146"/>
                      <a:pt x="53" y="146"/>
                    </a:cubicBezTo>
                    <a:cubicBezTo>
                      <a:pt x="59" y="148"/>
                      <a:pt x="67" y="149"/>
                      <a:pt x="74" y="149"/>
                    </a:cubicBezTo>
                    <a:cubicBezTo>
                      <a:pt x="75" y="149"/>
                      <a:pt x="75" y="149"/>
                      <a:pt x="76" y="149"/>
                    </a:cubicBezTo>
                    <a:cubicBezTo>
                      <a:pt x="84" y="133"/>
                      <a:pt x="84" y="133"/>
                      <a:pt x="84" y="133"/>
                    </a:cubicBezTo>
                    <a:cubicBezTo>
                      <a:pt x="88" y="133"/>
                      <a:pt x="91" y="132"/>
                      <a:pt x="95" y="130"/>
                    </a:cubicBezTo>
                    <a:cubicBezTo>
                      <a:pt x="110" y="140"/>
                      <a:pt x="110" y="140"/>
                      <a:pt x="110" y="140"/>
                    </a:cubicBezTo>
                    <a:cubicBezTo>
                      <a:pt x="117" y="136"/>
                      <a:pt x="123" y="132"/>
                      <a:pt x="128" y="126"/>
                    </a:cubicBezTo>
                    <a:cubicBezTo>
                      <a:pt x="123" y="109"/>
                      <a:pt x="123" y="109"/>
                      <a:pt x="123" y="109"/>
                    </a:cubicBezTo>
                    <a:cubicBezTo>
                      <a:pt x="125" y="106"/>
                      <a:pt x="127" y="103"/>
                      <a:pt x="128" y="99"/>
                    </a:cubicBezTo>
                    <a:lnTo>
                      <a:pt x="146" y="96"/>
                    </a:lnTo>
                    <a:close/>
                    <a:moveTo>
                      <a:pt x="74" y="104"/>
                    </a:moveTo>
                    <a:cubicBezTo>
                      <a:pt x="59" y="104"/>
                      <a:pt x="46" y="91"/>
                      <a:pt x="46" y="76"/>
                    </a:cubicBezTo>
                    <a:cubicBezTo>
                      <a:pt x="46" y="60"/>
                      <a:pt x="59" y="47"/>
                      <a:pt x="74" y="47"/>
                    </a:cubicBezTo>
                    <a:cubicBezTo>
                      <a:pt x="90" y="47"/>
                      <a:pt x="103" y="60"/>
                      <a:pt x="103" y="76"/>
                    </a:cubicBezTo>
                    <a:cubicBezTo>
                      <a:pt x="103" y="91"/>
                      <a:pt x="90" y="104"/>
                      <a:pt x="74"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64"/>
              <p:cNvSpPr>
                <a:spLocks noEditPoints="1"/>
              </p:cNvSpPr>
              <p:nvPr/>
            </p:nvSpPr>
            <p:spPr bwMode="auto">
              <a:xfrm>
                <a:off x="1606550" y="3460751"/>
                <a:ext cx="101600" cy="100013"/>
              </a:xfrm>
              <a:custGeom>
                <a:avLst/>
                <a:gdLst>
                  <a:gd name="T0" fmla="*/ 79 w 88"/>
                  <a:gd name="T1" fmla="*/ 45 h 87"/>
                  <a:gd name="T2" fmla="*/ 88 w 88"/>
                  <a:gd name="T3" fmla="*/ 40 h 87"/>
                  <a:gd name="T4" fmla="*/ 85 w 88"/>
                  <a:gd name="T5" fmla="*/ 27 h 87"/>
                  <a:gd name="T6" fmla="*/ 85 w 88"/>
                  <a:gd name="T7" fmla="*/ 26 h 87"/>
                  <a:gd name="T8" fmla="*/ 74 w 88"/>
                  <a:gd name="T9" fmla="*/ 25 h 87"/>
                  <a:gd name="T10" fmla="*/ 70 w 88"/>
                  <a:gd name="T11" fmla="*/ 21 h 87"/>
                  <a:gd name="T12" fmla="*/ 72 w 88"/>
                  <a:gd name="T13" fmla="*/ 10 h 87"/>
                  <a:gd name="T14" fmla="*/ 61 w 88"/>
                  <a:gd name="T15" fmla="*/ 3 h 87"/>
                  <a:gd name="T16" fmla="*/ 52 w 88"/>
                  <a:gd name="T17" fmla="*/ 10 h 87"/>
                  <a:gd name="T18" fmla="*/ 47 w 88"/>
                  <a:gd name="T19" fmla="*/ 9 h 87"/>
                  <a:gd name="T20" fmla="*/ 40 w 88"/>
                  <a:gd name="T21" fmla="*/ 0 h 87"/>
                  <a:gd name="T22" fmla="*/ 28 w 88"/>
                  <a:gd name="T23" fmla="*/ 3 h 87"/>
                  <a:gd name="T24" fmla="*/ 27 w 88"/>
                  <a:gd name="T25" fmla="*/ 3 h 87"/>
                  <a:gd name="T26" fmla="*/ 26 w 88"/>
                  <a:gd name="T27" fmla="*/ 15 h 87"/>
                  <a:gd name="T28" fmla="*/ 22 w 88"/>
                  <a:gd name="T29" fmla="*/ 17 h 87"/>
                  <a:gd name="T30" fmla="*/ 11 w 88"/>
                  <a:gd name="T31" fmla="*/ 15 h 87"/>
                  <a:gd name="T32" fmla="*/ 3 w 88"/>
                  <a:gd name="T33" fmla="*/ 27 h 87"/>
                  <a:gd name="T34" fmla="*/ 11 w 88"/>
                  <a:gd name="T35" fmla="*/ 36 h 87"/>
                  <a:gd name="T36" fmla="*/ 10 w 88"/>
                  <a:gd name="T37" fmla="*/ 40 h 87"/>
                  <a:gd name="T38" fmla="*/ 0 w 88"/>
                  <a:gd name="T39" fmla="*/ 47 h 87"/>
                  <a:gd name="T40" fmla="*/ 3 w 88"/>
                  <a:gd name="T41" fmla="*/ 60 h 87"/>
                  <a:gd name="T42" fmla="*/ 4 w 88"/>
                  <a:gd name="T43" fmla="*/ 61 h 87"/>
                  <a:gd name="T44" fmla="*/ 15 w 88"/>
                  <a:gd name="T45" fmla="*/ 62 h 87"/>
                  <a:gd name="T46" fmla="*/ 18 w 88"/>
                  <a:gd name="T47" fmla="*/ 66 h 87"/>
                  <a:gd name="T48" fmla="*/ 16 w 88"/>
                  <a:gd name="T49" fmla="*/ 77 h 87"/>
                  <a:gd name="T50" fmla="*/ 27 w 88"/>
                  <a:gd name="T51" fmla="*/ 84 h 87"/>
                  <a:gd name="T52" fmla="*/ 36 w 88"/>
                  <a:gd name="T53" fmla="*/ 77 h 87"/>
                  <a:gd name="T54" fmla="*/ 42 w 88"/>
                  <a:gd name="T55" fmla="*/ 78 h 87"/>
                  <a:gd name="T56" fmla="*/ 48 w 88"/>
                  <a:gd name="T57" fmla="*/ 87 h 87"/>
                  <a:gd name="T58" fmla="*/ 60 w 88"/>
                  <a:gd name="T59" fmla="*/ 84 h 87"/>
                  <a:gd name="T60" fmla="*/ 61 w 88"/>
                  <a:gd name="T61" fmla="*/ 84 h 87"/>
                  <a:gd name="T62" fmla="*/ 62 w 88"/>
                  <a:gd name="T63" fmla="*/ 74 h 87"/>
                  <a:gd name="T64" fmla="*/ 68 w 88"/>
                  <a:gd name="T65" fmla="*/ 70 h 87"/>
                  <a:gd name="T66" fmla="*/ 78 w 88"/>
                  <a:gd name="T67" fmla="*/ 72 h 87"/>
                  <a:gd name="T68" fmla="*/ 85 w 88"/>
                  <a:gd name="T69" fmla="*/ 60 h 87"/>
                  <a:gd name="T70" fmla="*/ 78 w 88"/>
                  <a:gd name="T71" fmla="*/ 52 h 87"/>
                  <a:gd name="T72" fmla="*/ 79 w 88"/>
                  <a:gd name="T73" fmla="*/ 45 h 87"/>
                  <a:gd name="T74" fmla="*/ 29 w 88"/>
                  <a:gd name="T75" fmla="*/ 50 h 87"/>
                  <a:gd name="T76" fmla="*/ 38 w 88"/>
                  <a:gd name="T77" fmla="*/ 28 h 87"/>
                  <a:gd name="T78" fmla="*/ 60 w 88"/>
                  <a:gd name="T79" fmla="*/ 38 h 87"/>
                  <a:gd name="T80" fmla="*/ 51 w 88"/>
                  <a:gd name="T81" fmla="*/ 60 h 87"/>
                  <a:gd name="T82" fmla="*/ 29 w 88"/>
                  <a:gd name="T83"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7">
                    <a:moveTo>
                      <a:pt x="79" y="45"/>
                    </a:moveTo>
                    <a:cubicBezTo>
                      <a:pt x="88" y="40"/>
                      <a:pt x="88" y="40"/>
                      <a:pt x="88" y="40"/>
                    </a:cubicBezTo>
                    <a:cubicBezTo>
                      <a:pt x="88" y="35"/>
                      <a:pt x="87" y="31"/>
                      <a:pt x="85" y="27"/>
                    </a:cubicBezTo>
                    <a:cubicBezTo>
                      <a:pt x="85" y="26"/>
                      <a:pt x="85" y="26"/>
                      <a:pt x="85" y="26"/>
                    </a:cubicBezTo>
                    <a:cubicBezTo>
                      <a:pt x="74" y="25"/>
                      <a:pt x="74" y="25"/>
                      <a:pt x="74" y="25"/>
                    </a:cubicBezTo>
                    <a:cubicBezTo>
                      <a:pt x="73" y="24"/>
                      <a:pt x="71" y="22"/>
                      <a:pt x="70" y="21"/>
                    </a:cubicBezTo>
                    <a:cubicBezTo>
                      <a:pt x="72" y="10"/>
                      <a:pt x="72" y="10"/>
                      <a:pt x="72" y="10"/>
                    </a:cubicBezTo>
                    <a:cubicBezTo>
                      <a:pt x="69" y="7"/>
                      <a:pt x="65" y="4"/>
                      <a:pt x="61" y="3"/>
                    </a:cubicBezTo>
                    <a:cubicBezTo>
                      <a:pt x="52" y="10"/>
                      <a:pt x="52" y="10"/>
                      <a:pt x="52" y="10"/>
                    </a:cubicBezTo>
                    <a:cubicBezTo>
                      <a:pt x="50" y="10"/>
                      <a:pt x="48" y="9"/>
                      <a:pt x="47" y="9"/>
                    </a:cubicBezTo>
                    <a:cubicBezTo>
                      <a:pt x="40" y="0"/>
                      <a:pt x="40" y="0"/>
                      <a:pt x="40" y="0"/>
                    </a:cubicBezTo>
                    <a:cubicBezTo>
                      <a:pt x="36" y="0"/>
                      <a:pt x="32" y="1"/>
                      <a:pt x="28" y="3"/>
                    </a:cubicBezTo>
                    <a:cubicBezTo>
                      <a:pt x="28" y="3"/>
                      <a:pt x="27" y="3"/>
                      <a:pt x="27" y="3"/>
                    </a:cubicBezTo>
                    <a:cubicBezTo>
                      <a:pt x="26" y="15"/>
                      <a:pt x="26" y="15"/>
                      <a:pt x="26" y="15"/>
                    </a:cubicBezTo>
                    <a:cubicBezTo>
                      <a:pt x="22" y="17"/>
                      <a:pt x="22" y="17"/>
                      <a:pt x="22" y="17"/>
                    </a:cubicBezTo>
                    <a:cubicBezTo>
                      <a:pt x="11" y="15"/>
                      <a:pt x="11" y="15"/>
                      <a:pt x="11" y="15"/>
                    </a:cubicBezTo>
                    <a:cubicBezTo>
                      <a:pt x="8" y="19"/>
                      <a:pt x="5" y="23"/>
                      <a:pt x="3" y="27"/>
                    </a:cubicBezTo>
                    <a:cubicBezTo>
                      <a:pt x="11" y="36"/>
                      <a:pt x="11" y="36"/>
                      <a:pt x="11" y="36"/>
                    </a:cubicBezTo>
                    <a:cubicBezTo>
                      <a:pt x="10" y="38"/>
                      <a:pt x="10" y="39"/>
                      <a:pt x="10" y="40"/>
                    </a:cubicBezTo>
                    <a:cubicBezTo>
                      <a:pt x="0" y="47"/>
                      <a:pt x="0" y="47"/>
                      <a:pt x="0" y="47"/>
                    </a:cubicBezTo>
                    <a:cubicBezTo>
                      <a:pt x="1" y="51"/>
                      <a:pt x="2" y="56"/>
                      <a:pt x="3" y="60"/>
                    </a:cubicBezTo>
                    <a:cubicBezTo>
                      <a:pt x="4" y="61"/>
                      <a:pt x="4" y="61"/>
                      <a:pt x="4" y="61"/>
                    </a:cubicBezTo>
                    <a:cubicBezTo>
                      <a:pt x="15" y="62"/>
                      <a:pt x="15" y="62"/>
                      <a:pt x="15" y="62"/>
                    </a:cubicBezTo>
                    <a:cubicBezTo>
                      <a:pt x="16" y="63"/>
                      <a:pt x="17" y="65"/>
                      <a:pt x="18" y="66"/>
                    </a:cubicBezTo>
                    <a:cubicBezTo>
                      <a:pt x="16" y="77"/>
                      <a:pt x="16" y="77"/>
                      <a:pt x="16" y="77"/>
                    </a:cubicBezTo>
                    <a:cubicBezTo>
                      <a:pt x="19" y="80"/>
                      <a:pt x="23" y="82"/>
                      <a:pt x="27" y="84"/>
                    </a:cubicBezTo>
                    <a:cubicBezTo>
                      <a:pt x="36" y="77"/>
                      <a:pt x="36" y="77"/>
                      <a:pt x="36" y="77"/>
                    </a:cubicBezTo>
                    <a:cubicBezTo>
                      <a:pt x="38" y="78"/>
                      <a:pt x="40" y="78"/>
                      <a:pt x="42" y="78"/>
                    </a:cubicBezTo>
                    <a:cubicBezTo>
                      <a:pt x="48" y="87"/>
                      <a:pt x="48" y="87"/>
                      <a:pt x="48" y="87"/>
                    </a:cubicBezTo>
                    <a:cubicBezTo>
                      <a:pt x="52" y="87"/>
                      <a:pt x="56" y="86"/>
                      <a:pt x="60" y="84"/>
                    </a:cubicBezTo>
                    <a:cubicBezTo>
                      <a:pt x="61" y="84"/>
                      <a:pt x="61" y="84"/>
                      <a:pt x="61" y="84"/>
                    </a:cubicBezTo>
                    <a:cubicBezTo>
                      <a:pt x="62" y="74"/>
                      <a:pt x="62" y="74"/>
                      <a:pt x="62" y="74"/>
                    </a:cubicBezTo>
                    <a:cubicBezTo>
                      <a:pt x="64" y="72"/>
                      <a:pt x="66" y="71"/>
                      <a:pt x="68" y="70"/>
                    </a:cubicBezTo>
                    <a:cubicBezTo>
                      <a:pt x="78" y="72"/>
                      <a:pt x="78" y="72"/>
                      <a:pt x="78" y="72"/>
                    </a:cubicBezTo>
                    <a:cubicBezTo>
                      <a:pt x="81" y="68"/>
                      <a:pt x="83" y="64"/>
                      <a:pt x="85" y="60"/>
                    </a:cubicBezTo>
                    <a:cubicBezTo>
                      <a:pt x="78" y="52"/>
                      <a:pt x="78" y="52"/>
                      <a:pt x="78" y="52"/>
                    </a:cubicBezTo>
                    <a:cubicBezTo>
                      <a:pt x="79" y="50"/>
                      <a:pt x="79" y="48"/>
                      <a:pt x="79" y="45"/>
                    </a:cubicBezTo>
                    <a:close/>
                    <a:moveTo>
                      <a:pt x="29" y="50"/>
                    </a:moveTo>
                    <a:cubicBezTo>
                      <a:pt x="25" y="42"/>
                      <a:pt x="30" y="32"/>
                      <a:pt x="38" y="28"/>
                    </a:cubicBezTo>
                    <a:cubicBezTo>
                      <a:pt x="47" y="25"/>
                      <a:pt x="57" y="29"/>
                      <a:pt x="60" y="38"/>
                    </a:cubicBezTo>
                    <a:cubicBezTo>
                      <a:pt x="64" y="47"/>
                      <a:pt x="59" y="56"/>
                      <a:pt x="51" y="60"/>
                    </a:cubicBezTo>
                    <a:cubicBezTo>
                      <a:pt x="42" y="63"/>
                      <a:pt x="32" y="59"/>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5" name="TextBox 54"/>
            <p:cNvSpPr txBox="1"/>
            <p:nvPr/>
          </p:nvSpPr>
          <p:spPr>
            <a:xfrm>
              <a:off x="5689743" y="3657879"/>
              <a:ext cx="534679" cy="261610"/>
            </a:xfrm>
            <a:prstGeom prst="rect">
              <a:avLst/>
            </a:prstGeom>
            <a:noFill/>
          </p:spPr>
          <p:txBody>
            <a:bodyPr wrap="square" rtlCol="0">
              <a:spAutoFit/>
            </a:bodyPr>
            <a:lstStyle/>
            <a:p>
              <a:r>
                <a:rPr lang="zh-CN" altLang="en-US" sz="1100" dirty="0" smtClean="0">
                  <a:solidFill>
                    <a:schemeClr val="accent1">
                      <a:lumMod val="75000"/>
                    </a:schemeClr>
                  </a:solidFill>
                  <a:latin typeface="微软雅黑" panose="020B0503020204020204" pitchFamily="34" charset="-122"/>
                  <a:ea typeface="微软雅黑" panose="020B0503020204020204" pitchFamily="34" charset="-122"/>
                </a:rPr>
                <a:t>标题</a:t>
              </a:r>
              <a:endParaRPr lang="zh-CN" altLang="en-US" sz="1100" dirty="0">
                <a:solidFill>
                  <a:schemeClr val="accent1">
                    <a:lumMod val="75000"/>
                  </a:schemeClr>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5879306" y="2728556"/>
            <a:ext cx="534679" cy="451606"/>
            <a:chOff x="5879306" y="2728556"/>
            <a:chExt cx="534679" cy="451606"/>
          </a:xfrm>
        </p:grpSpPr>
        <p:sp>
          <p:nvSpPr>
            <p:cNvPr id="51" name="Shape 2774"/>
            <p:cNvSpPr/>
            <p:nvPr/>
          </p:nvSpPr>
          <p:spPr>
            <a:xfrm>
              <a:off x="5986279" y="2981675"/>
              <a:ext cx="209120" cy="198487"/>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accent2"/>
            </a:solidFill>
            <a:ln>
              <a:noFill/>
            </a:ln>
          </p:spPr>
          <p:txBody>
            <a:bodyPr lIns="91425" tIns="45700" rIns="91425" bIns="45700" anchor="ctr" anchorCtr="0">
              <a:noAutofit/>
            </a:bodyPr>
            <a:lstStyle/>
            <a:p>
              <a:pPr marL="0" marR="0" lvl="0" indent="0" algn="l" rtl="0">
                <a:spcBef>
                  <a:spcPts val="0"/>
                </a:spcBef>
                <a:buNone/>
              </a:pPr>
              <a:endParaRPr sz="3600">
                <a:solidFill>
                  <a:schemeClr val="dk1"/>
                </a:solidFill>
                <a:latin typeface="Lato"/>
                <a:ea typeface="Lato"/>
                <a:cs typeface="Lato"/>
                <a:sym typeface="Lato"/>
              </a:endParaRPr>
            </a:p>
          </p:txBody>
        </p:sp>
        <p:sp>
          <p:nvSpPr>
            <p:cNvPr id="56" name="TextBox 55"/>
            <p:cNvSpPr txBox="1"/>
            <p:nvPr/>
          </p:nvSpPr>
          <p:spPr>
            <a:xfrm>
              <a:off x="5879306" y="2728556"/>
              <a:ext cx="534679" cy="261610"/>
            </a:xfrm>
            <a:prstGeom prst="rect">
              <a:avLst/>
            </a:prstGeom>
            <a:noFill/>
          </p:spPr>
          <p:txBody>
            <a:bodyPr wrap="square" rtlCol="0">
              <a:spAutoFit/>
            </a:bodyPr>
            <a:lstStyle/>
            <a:p>
              <a:r>
                <a:rPr lang="zh-CN" altLang="en-US" sz="1100" dirty="0" smtClean="0">
                  <a:solidFill>
                    <a:schemeClr val="accent1">
                      <a:lumMod val="75000"/>
                    </a:schemeClr>
                  </a:solidFill>
                  <a:latin typeface="微软雅黑" panose="020B0503020204020204" pitchFamily="34" charset="-122"/>
                  <a:ea typeface="微软雅黑" panose="020B0503020204020204" pitchFamily="34" charset="-122"/>
                </a:rPr>
                <a:t>标题</a:t>
              </a:r>
              <a:endParaRPr lang="zh-CN" altLang="en-US" sz="1100" dirty="0">
                <a:solidFill>
                  <a:schemeClr val="accent1">
                    <a:lumMod val="75000"/>
                  </a:schemeClr>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5627858" y="1795932"/>
            <a:ext cx="540331" cy="506305"/>
            <a:chOff x="5648960" y="1795932"/>
            <a:chExt cx="540331" cy="506305"/>
          </a:xfrm>
        </p:grpSpPr>
        <p:grpSp>
          <p:nvGrpSpPr>
            <p:cNvPr id="39" name="组合 38"/>
            <p:cNvGrpSpPr/>
            <p:nvPr/>
          </p:nvGrpSpPr>
          <p:grpSpPr>
            <a:xfrm>
              <a:off x="5798256" y="2068329"/>
              <a:ext cx="136665" cy="233908"/>
              <a:chOff x="10396538" y="461964"/>
              <a:chExt cx="165100" cy="282575"/>
            </a:xfrm>
            <a:solidFill>
              <a:schemeClr val="accent2"/>
            </a:solidFill>
          </p:grpSpPr>
          <p:sp>
            <p:nvSpPr>
              <p:cNvPr id="40" name="Freeform 30"/>
              <p:cNvSpPr>
                <a:spLocks/>
              </p:cNvSpPr>
              <p:nvPr/>
            </p:nvSpPr>
            <p:spPr bwMode="auto">
              <a:xfrm>
                <a:off x="10420351" y="461964"/>
                <a:ext cx="115888" cy="192088"/>
              </a:xfrm>
              <a:custGeom>
                <a:avLst/>
                <a:gdLst>
                  <a:gd name="T0" fmla="*/ 0 w 101"/>
                  <a:gd name="T1" fmla="*/ 121 h 167"/>
                  <a:gd name="T2" fmla="*/ 50 w 101"/>
                  <a:gd name="T3" fmla="*/ 167 h 167"/>
                  <a:gd name="T4" fmla="*/ 101 w 101"/>
                  <a:gd name="T5" fmla="*/ 121 h 167"/>
                  <a:gd name="T6" fmla="*/ 101 w 101"/>
                  <a:gd name="T7" fmla="*/ 46 h 167"/>
                  <a:gd name="T8" fmla="*/ 50 w 101"/>
                  <a:gd name="T9" fmla="*/ 0 h 167"/>
                  <a:gd name="T10" fmla="*/ 0 w 101"/>
                  <a:gd name="T11" fmla="*/ 46 h 167"/>
                  <a:gd name="T12" fmla="*/ 0 w 101"/>
                  <a:gd name="T13" fmla="*/ 48 h 167"/>
                  <a:gd name="T14" fmla="*/ 0 w 101"/>
                  <a:gd name="T15" fmla="*/ 118 h 167"/>
                  <a:gd name="T16" fmla="*/ 0 w 101"/>
                  <a:gd name="T17" fmla="*/ 12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67">
                    <a:moveTo>
                      <a:pt x="0" y="121"/>
                    </a:moveTo>
                    <a:cubicBezTo>
                      <a:pt x="0" y="147"/>
                      <a:pt x="22" y="167"/>
                      <a:pt x="50" y="167"/>
                    </a:cubicBezTo>
                    <a:cubicBezTo>
                      <a:pt x="78" y="167"/>
                      <a:pt x="101" y="147"/>
                      <a:pt x="101" y="121"/>
                    </a:cubicBezTo>
                    <a:cubicBezTo>
                      <a:pt x="101" y="46"/>
                      <a:pt x="101" y="46"/>
                      <a:pt x="101" y="46"/>
                    </a:cubicBezTo>
                    <a:cubicBezTo>
                      <a:pt x="101" y="20"/>
                      <a:pt x="78" y="0"/>
                      <a:pt x="50" y="0"/>
                    </a:cubicBezTo>
                    <a:cubicBezTo>
                      <a:pt x="22" y="0"/>
                      <a:pt x="0" y="20"/>
                      <a:pt x="0" y="46"/>
                    </a:cubicBezTo>
                    <a:cubicBezTo>
                      <a:pt x="0" y="47"/>
                      <a:pt x="0" y="47"/>
                      <a:pt x="0" y="48"/>
                    </a:cubicBezTo>
                    <a:cubicBezTo>
                      <a:pt x="0" y="118"/>
                      <a:pt x="0" y="118"/>
                      <a:pt x="0" y="118"/>
                    </a:cubicBezTo>
                    <a:cubicBezTo>
                      <a:pt x="0" y="119"/>
                      <a:pt x="0" y="120"/>
                      <a:pt x="0"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1"/>
              <p:cNvSpPr>
                <a:spLocks/>
              </p:cNvSpPr>
              <p:nvPr/>
            </p:nvSpPr>
            <p:spPr bwMode="auto">
              <a:xfrm>
                <a:off x="10396538" y="547689"/>
                <a:ext cx="165100" cy="196850"/>
              </a:xfrm>
              <a:custGeom>
                <a:avLst/>
                <a:gdLst>
                  <a:gd name="T0" fmla="*/ 131 w 144"/>
                  <a:gd name="T1" fmla="*/ 0 h 171"/>
                  <a:gd name="T2" fmla="*/ 131 w 144"/>
                  <a:gd name="T3" fmla="*/ 41 h 171"/>
                  <a:gd name="T4" fmla="*/ 72 w 144"/>
                  <a:gd name="T5" fmla="*/ 101 h 171"/>
                  <a:gd name="T6" fmla="*/ 12 w 144"/>
                  <a:gd name="T7" fmla="*/ 41 h 171"/>
                  <a:gd name="T8" fmla="*/ 12 w 144"/>
                  <a:gd name="T9" fmla="*/ 0 h 171"/>
                  <a:gd name="T10" fmla="*/ 0 w 144"/>
                  <a:gd name="T11" fmla="*/ 0 h 171"/>
                  <a:gd name="T12" fmla="*/ 0 w 144"/>
                  <a:gd name="T13" fmla="*/ 44 h 171"/>
                  <a:gd name="T14" fmla="*/ 0 w 144"/>
                  <a:gd name="T15" fmla="*/ 44 h 171"/>
                  <a:gd name="T16" fmla="*/ 64 w 144"/>
                  <a:gd name="T17" fmla="*/ 113 h 171"/>
                  <a:gd name="T18" fmla="*/ 64 w 144"/>
                  <a:gd name="T19" fmla="*/ 159 h 171"/>
                  <a:gd name="T20" fmla="*/ 16 w 144"/>
                  <a:gd name="T21" fmla="*/ 159 h 171"/>
                  <a:gd name="T22" fmla="*/ 16 w 144"/>
                  <a:gd name="T23" fmla="*/ 171 h 171"/>
                  <a:gd name="T24" fmla="*/ 127 w 144"/>
                  <a:gd name="T25" fmla="*/ 171 h 171"/>
                  <a:gd name="T26" fmla="*/ 127 w 144"/>
                  <a:gd name="T27" fmla="*/ 159 h 171"/>
                  <a:gd name="T28" fmla="*/ 77 w 144"/>
                  <a:gd name="T29" fmla="*/ 159 h 171"/>
                  <a:gd name="T30" fmla="*/ 77 w 144"/>
                  <a:gd name="T31" fmla="*/ 113 h 171"/>
                  <a:gd name="T32" fmla="*/ 144 w 144"/>
                  <a:gd name="T33" fmla="*/ 44 h 171"/>
                  <a:gd name="T34" fmla="*/ 144 w 144"/>
                  <a:gd name="T35" fmla="*/ 44 h 171"/>
                  <a:gd name="T36" fmla="*/ 144 w 144"/>
                  <a:gd name="T37" fmla="*/ 0 h 171"/>
                  <a:gd name="T38" fmla="*/ 131 w 144"/>
                  <a:gd name="T3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71">
                    <a:moveTo>
                      <a:pt x="131" y="0"/>
                    </a:moveTo>
                    <a:cubicBezTo>
                      <a:pt x="131" y="41"/>
                      <a:pt x="131" y="41"/>
                      <a:pt x="131" y="41"/>
                    </a:cubicBezTo>
                    <a:cubicBezTo>
                      <a:pt x="131" y="74"/>
                      <a:pt x="105" y="101"/>
                      <a:pt x="72" y="101"/>
                    </a:cubicBezTo>
                    <a:cubicBezTo>
                      <a:pt x="39" y="101"/>
                      <a:pt x="12" y="74"/>
                      <a:pt x="12" y="41"/>
                    </a:cubicBezTo>
                    <a:cubicBezTo>
                      <a:pt x="12" y="0"/>
                      <a:pt x="12" y="0"/>
                      <a:pt x="12" y="0"/>
                    </a:cubicBezTo>
                    <a:cubicBezTo>
                      <a:pt x="0" y="0"/>
                      <a:pt x="0" y="0"/>
                      <a:pt x="0" y="0"/>
                    </a:cubicBezTo>
                    <a:cubicBezTo>
                      <a:pt x="0" y="44"/>
                      <a:pt x="0" y="44"/>
                      <a:pt x="0" y="44"/>
                    </a:cubicBezTo>
                    <a:cubicBezTo>
                      <a:pt x="0" y="44"/>
                      <a:pt x="0" y="44"/>
                      <a:pt x="0" y="44"/>
                    </a:cubicBezTo>
                    <a:cubicBezTo>
                      <a:pt x="1" y="80"/>
                      <a:pt x="29" y="109"/>
                      <a:pt x="64" y="113"/>
                    </a:cubicBezTo>
                    <a:cubicBezTo>
                      <a:pt x="64" y="159"/>
                      <a:pt x="64" y="159"/>
                      <a:pt x="64" y="159"/>
                    </a:cubicBezTo>
                    <a:cubicBezTo>
                      <a:pt x="16" y="159"/>
                      <a:pt x="16" y="159"/>
                      <a:pt x="16" y="159"/>
                    </a:cubicBezTo>
                    <a:cubicBezTo>
                      <a:pt x="16" y="171"/>
                      <a:pt x="16" y="171"/>
                      <a:pt x="16" y="171"/>
                    </a:cubicBezTo>
                    <a:cubicBezTo>
                      <a:pt x="127" y="171"/>
                      <a:pt x="127" y="171"/>
                      <a:pt x="127" y="171"/>
                    </a:cubicBezTo>
                    <a:cubicBezTo>
                      <a:pt x="127" y="159"/>
                      <a:pt x="127" y="159"/>
                      <a:pt x="127" y="159"/>
                    </a:cubicBezTo>
                    <a:cubicBezTo>
                      <a:pt x="77" y="159"/>
                      <a:pt x="77" y="159"/>
                      <a:pt x="77" y="159"/>
                    </a:cubicBezTo>
                    <a:cubicBezTo>
                      <a:pt x="77" y="113"/>
                      <a:pt x="77" y="113"/>
                      <a:pt x="77" y="113"/>
                    </a:cubicBezTo>
                    <a:cubicBezTo>
                      <a:pt x="113" y="111"/>
                      <a:pt x="143" y="81"/>
                      <a:pt x="144" y="44"/>
                    </a:cubicBezTo>
                    <a:cubicBezTo>
                      <a:pt x="144" y="44"/>
                      <a:pt x="144" y="44"/>
                      <a:pt x="144" y="44"/>
                    </a:cubicBezTo>
                    <a:cubicBezTo>
                      <a:pt x="144" y="0"/>
                      <a:pt x="144" y="0"/>
                      <a:pt x="144" y="0"/>
                    </a:cubicBezTo>
                    <a:lnTo>
                      <a:pt x="1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7" name="TextBox 56"/>
            <p:cNvSpPr txBox="1"/>
            <p:nvPr/>
          </p:nvSpPr>
          <p:spPr>
            <a:xfrm>
              <a:off x="5648960" y="1795932"/>
              <a:ext cx="540331" cy="261610"/>
            </a:xfrm>
            <a:prstGeom prst="rect">
              <a:avLst/>
            </a:prstGeom>
            <a:noFill/>
          </p:spPr>
          <p:txBody>
            <a:bodyPr wrap="square" rtlCol="0">
              <a:spAutoFit/>
            </a:bodyPr>
            <a:lstStyle/>
            <a:p>
              <a:r>
                <a:rPr lang="zh-CN" altLang="en-US" sz="1100" dirty="0" smtClean="0">
                  <a:solidFill>
                    <a:schemeClr val="accent1">
                      <a:lumMod val="75000"/>
                    </a:schemeClr>
                  </a:solidFill>
                  <a:latin typeface="微软雅黑" panose="020B0503020204020204" pitchFamily="34" charset="-122"/>
                  <a:ea typeface="微软雅黑" panose="020B0503020204020204" pitchFamily="34" charset="-122"/>
                </a:rPr>
                <a:t>标题</a:t>
              </a:r>
              <a:endParaRPr lang="zh-CN" altLang="en-US" sz="1100" dirty="0">
                <a:solidFill>
                  <a:schemeClr val="accent1">
                    <a:lumMod val="75000"/>
                  </a:schemeClr>
                </a:solidFill>
                <a:latin typeface="微软雅黑" panose="020B0503020204020204" pitchFamily="34" charset="-122"/>
                <a:ea typeface="微软雅黑" panose="020B0503020204020204" pitchFamily="34" charset="-122"/>
              </a:endParaRPr>
            </a:p>
          </p:txBody>
        </p:sp>
      </p:grpSp>
      <p:sp>
        <p:nvSpPr>
          <p:cNvPr id="59" name="矩形 58"/>
          <p:cNvSpPr/>
          <p:nvPr/>
        </p:nvSpPr>
        <p:spPr>
          <a:xfrm>
            <a:off x="6337514" y="1772135"/>
            <a:ext cx="1556806" cy="457048"/>
          </a:xfrm>
          <a:prstGeom prst="rect">
            <a:avLst/>
          </a:prstGeom>
        </p:spPr>
        <p:txBody>
          <a:bodyPr wrap="square" lIns="68580" tIns="34290" rIns="68580" bIns="34290">
            <a:spAutoFit/>
          </a:bodyPr>
          <a:lstStyle/>
          <a:p>
            <a:pPr>
              <a:lnSpc>
                <a:spcPct val="120000"/>
              </a:lnSpc>
            </a:pPr>
            <a:r>
              <a:rPr lang="en-US" altLang="zh-CN" sz="700" dirty="0">
                <a:solidFill>
                  <a:schemeClr val="tx1">
                    <a:lumMod val="75000"/>
                    <a:lumOff val="25000"/>
                  </a:schemeClr>
                </a:solidFill>
              </a:rPr>
              <a:t>Experience as reference to your, </a:t>
            </a:r>
            <a:r>
              <a:rPr lang="en-US" altLang="zh-CN" sz="700" dirty="0" err="1" smtClean="0">
                <a:solidFill>
                  <a:schemeClr val="tx1">
                    <a:lumMod val="75000"/>
                    <a:lumOff val="25000"/>
                  </a:schemeClr>
                </a:solidFill>
              </a:rPr>
              <a:t>asprudence</a:t>
            </a:r>
            <a:r>
              <a:rPr lang="en-US" altLang="zh-CN" sz="700" dirty="0" smtClean="0">
                <a:solidFill>
                  <a:schemeClr val="tx1">
                    <a:lumMod val="75000"/>
                    <a:lumOff val="25000"/>
                  </a:schemeClr>
                </a:solidFill>
              </a:rPr>
              <a:t> </a:t>
            </a:r>
            <a:r>
              <a:rPr lang="en-US" altLang="zh-CN" sz="700" dirty="0">
                <a:solidFill>
                  <a:schemeClr val="tx1">
                    <a:lumMod val="75000"/>
                    <a:lumOff val="25000"/>
                  </a:schemeClr>
                </a:solidFill>
              </a:rPr>
              <a:t>as your brother and hope as your sentry. Four short </a:t>
            </a:r>
            <a:r>
              <a:rPr lang="en-US" altLang="zh-CN" sz="700" dirty="0" smtClean="0">
                <a:solidFill>
                  <a:schemeClr val="tx1">
                    <a:lumMod val="75000"/>
                    <a:lumOff val="25000"/>
                  </a:schemeClr>
                </a:solidFill>
              </a:rPr>
              <a:t>to</a:t>
            </a:r>
            <a:endParaRPr lang="en-US" altLang="zh-CN" sz="700" dirty="0">
              <a:solidFill>
                <a:schemeClr val="tx1">
                  <a:lumMod val="75000"/>
                  <a:lumOff val="25000"/>
                </a:schemeClr>
              </a:solidFill>
            </a:endParaRPr>
          </a:p>
        </p:txBody>
      </p:sp>
      <p:sp>
        <p:nvSpPr>
          <p:cNvPr id="64" name="矩形 63"/>
          <p:cNvSpPr/>
          <p:nvPr/>
        </p:nvSpPr>
        <p:spPr>
          <a:xfrm>
            <a:off x="6578325" y="2761642"/>
            <a:ext cx="1556806" cy="457048"/>
          </a:xfrm>
          <a:prstGeom prst="rect">
            <a:avLst/>
          </a:prstGeom>
        </p:spPr>
        <p:txBody>
          <a:bodyPr wrap="square" lIns="68580" tIns="34290" rIns="68580" bIns="34290">
            <a:spAutoFit/>
          </a:bodyPr>
          <a:lstStyle/>
          <a:p>
            <a:pPr>
              <a:lnSpc>
                <a:spcPct val="120000"/>
              </a:lnSpc>
            </a:pPr>
            <a:r>
              <a:rPr lang="en-US" altLang="zh-CN" sz="700" dirty="0">
                <a:solidFill>
                  <a:schemeClr val="tx1">
                    <a:lumMod val="75000"/>
                    <a:lumOff val="25000"/>
                  </a:schemeClr>
                </a:solidFill>
              </a:rPr>
              <a:t>Experience as reference to your, </a:t>
            </a:r>
            <a:r>
              <a:rPr lang="en-US" altLang="zh-CN" sz="700" dirty="0" err="1" smtClean="0">
                <a:solidFill>
                  <a:schemeClr val="tx1">
                    <a:lumMod val="75000"/>
                    <a:lumOff val="25000"/>
                  </a:schemeClr>
                </a:solidFill>
              </a:rPr>
              <a:t>asprudence</a:t>
            </a:r>
            <a:r>
              <a:rPr lang="en-US" altLang="zh-CN" sz="700" dirty="0" smtClean="0">
                <a:solidFill>
                  <a:schemeClr val="tx1">
                    <a:lumMod val="75000"/>
                    <a:lumOff val="25000"/>
                  </a:schemeClr>
                </a:solidFill>
              </a:rPr>
              <a:t> </a:t>
            </a:r>
            <a:r>
              <a:rPr lang="en-US" altLang="zh-CN" sz="700" dirty="0">
                <a:solidFill>
                  <a:schemeClr val="tx1">
                    <a:lumMod val="75000"/>
                    <a:lumOff val="25000"/>
                  </a:schemeClr>
                </a:solidFill>
              </a:rPr>
              <a:t>as your brother and hope as your sentry. Four short </a:t>
            </a:r>
            <a:r>
              <a:rPr lang="en-US" altLang="zh-CN" sz="700" dirty="0" smtClean="0">
                <a:solidFill>
                  <a:schemeClr val="tx1">
                    <a:lumMod val="75000"/>
                    <a:lumOff val="25000"/>
                  </a:schemeClr>
                </a:solidFill>
              </a:rPr>
              <a:t>to</a:t>
            </a:r>
            <a:endParaRPr lang="en-US" altLang="zh-CN" sz="700" dirty="0">
              <a:solidFill>
                <a:schemeClr val="tx1">
                  <a:lumMod val="75000"/>
                  <a:lumOff val="25000"/>
                </a:schemeClr>
              </a:solidFill>
            </a:endParaRPr>
          </a:p>
        </p:txBody>
      </p:sp>
      <p:sp>
        <p:nvSpPr>
          <p:cNvPr id="65" name="矩形 64"/>
          <p:cNvSpPr/>
          <p:nvPr/>
        </p:nvSpPr>
        <p:spPr>
          <a:xfrm>
            <a:off x="6476469" y="3758415"/>
            <a:ext cx="1556806" cy="457048"/>
          </a:xfrm>
          <a:prstGeom prst="rect">
            <a:avLst/>
          </a:prstGeom>
        </p:spPr>
        <p:txBody>
          <a:bodyPr wrap="square" lIns="68580" tIns="34290" rIns="68580" bIns="34290">
            <a:spAutoFit/>
          </a:bodyPr>
          <a:lstStyle/>
          <a:p>
            <a:pPr>
              <a:lnSpc>
                <a:spcPct val="120000"/>
              </a:lnSpc>
            </a:pPr>
            <a:r>
              <a:rPr lang="en-US" altLang="zh-CN" sz="700" dirty="0">
                <a:solidFill>
                  <a:schemeClr val="tx1">
                    <a:lumMod val="75000"/>
                    <a:lumOff val="25000"/>
                  </a:schemeClr>
                </a:solidFill>
              </a:rPr>
              <a:t>Experience as reference to your, </a:t>
            </a:r>
            <a:r>
              <a:rPr lang="en-US" altLang="zh-CN" sz="700" dirty="0" err="1" smtClean="0">
                <a:solidFill>
                  <a:schemeClr val="tx1">
                    <a:lumMod val="75000"/>
                    <a:lumOff val="25000"/>
                  </a:schemeClr>
                </a:solidFill>
              </a:rPr>
              <a:t>asprudence</a:t>
            </a:r>
            <a:r>
              <a:rPr lang="en-US" altLang="zh-CN" sz="700" dirty="0" smtClean="0">
                <a:solidFill>
                  <a:schemeClr val="tx1">
                    <a:lumMod val="75000"/>
                    <a:lumOff val="25000"/>
                  </a:schemeClr>
                </a:solidFill>
              </a:rPr>
              <a:t> </a:t>
            </a:r>
            <a:r>
              <a:rPr lang="en-US" altLang="zh-CN" sz="700" dirty="0">
                <a:solidFill>
                  <a:schemeClr val="tx1">
                    <a:lumMod val="75000"/>
                    <a:lumOff val="25000"/>
                  </a:schemeClr>
                </a:solidFill>
              </a:rPr>
              <a:t>as your brother and hope as your sentry. Four short </a:t>
            </a:r>
            <a:r>
              <a:rPr lang="en-US" altLang="zh-CN" sz="700" dirty="0" smtClean="0">
                <a:solidFill>
                  <a:schemeClr val="tx1">
                    <a:lumMod val="75000"/>
                    <a:lumOff val="25000"/>
                  </a:schemeClr>
                </a:solidFill>
              </a:rPr>
              <a:t>to</a:t>
            </a:r>
            <a:endParaRPr lang="en-US" altLang="zh-CN" sz="700" dirty="0">
              <a:solidFill>
                <a:schemeClr val="tx1">
                  <a:lumMod val="75000"/>
                  <a:lumOff val="25000"/>
                </a:schemeClr>
              </a:solidFill>
            </a:endParaRPr>
          </a:p>
        </p:txBody>
      </p:sp>
      <p:sp>
        <p:nvSpPr>
          <p:cNvPr id="66" name="矩形 65"/>
          <p:cNvSpPr/>
          <p:nvPr/>
        </p:nvSpPr>
        <p:spPr>
          <a:xfrm>
            <a:off x="1143000" y="1770286"/>
            <a:ext cx="1707743" cy="457048"/>
          </a:xfrm>
          <a:prstGeom prst="rect">
            <a:avLst/>
          </a:prstGeom>
        </p:spPr>
        <p:txBody>
          <a:bodyPr wrap="square" lIns="68580" tIns="34290" rIns="68580" bIns="34290">
            <a:spAutoFit/>
          </a:bodyPr>
          <a:lstStyle/>
          <a:p>
            <a:pPr algn="r">
              <a:lnSpc>
                <a:spcPct val="120000"/>
              </a:lnSpc>
            </a:pPr>
            <a:r>
              <a:rPr lang="en-US" altLang="zh-CN" sz="700" dirty="0">
                <a:solidFill>
                  <a:schemeClr val="tx1">
                    <a:lumMod val="75000"/>
                    <a:lumOff val="25000"/>
                  </a:schemeClr>
                </a:solidFill>
              </a:rPr>
              <a:t>Experience as reference to your, </a:t>
            </a:r>
            <a:r>
              <a:rPr lang="en-US" altLang="zh-CN" sz="700" dirty="0" err="1" smtClean="0">
                <a:solidFill>
                  <a:schemeClr val="tx1">
                    <a:lumMod val="75000"/>
                    <a:lumOff val="25000"/>
                  </a:schemeClr>
                </a:solidFill>
              </a:rPr>
              <a:t>asprudence</a:t>
            </a:r>
            <a:r>
              <a:rPr lang="en-US" altLang="zh-CN" sz="700" dirty="0" smtClean="0">
                <a:solidFill>
                  <a:schemeClr val="tx1">
                    <a:lumMod val="75000"/>
                    <a:lumOff val="25000"/>
                  </a:schemeClr>
                </a:solidFill>
              </a:rPr>
              <a:t> </a:t>
            </a:r>
            <a:r>
              <a:rPr lang="en-US" altLang="zh-CN" sz="700" dirty="0">
                <a:solidFill>
                  <a:schemeClr val="tx1">
                    <a:lumMod val="75000"/>
                    <a:lumOff val="25000"/>
                  </a:schemeClr>
                </a:solidFill>
              </a:rPr>
              <a:t>as your brother and hope as your sentry. Four short </a:t>
            </a:r>
            <a:r>
              <a:rPr lang="en-US" altLang="zh-CN" sz="700" dirty="0" smtClean="0">
                <a:solidFill>
                  <a:schemeClr val="tx1">
                    <a:lumMod val="75000"/>
                    <a:lumOff val="25000"/>
                  </a:schemeClr>
                </a:solidFill>
              </a:rPr>
              <a:t>to</a:t>
            </a:r>
            <a:endParaRPr lang="en-US" altLang="zh-CN" sz="700" dirty="0">
              <a:solidFill>
                <a:schemeClr val="tx1">
                  <a:lumMod val="75000"/>
                  <a:lumOff val="25000"/>
                </a:schemeClr>
              </a:solidFill>
            </a:endParaRPr>
          </a:p>
        </p:txBody>
      </p:sp>
      <p:sp>
        <p:nvSpPr>
          <p:cNvPr id="67" name="矩形 66"/>
          <p:cNvSpPr/>
          <p:nvPr/>
        </p:nvSpPr>
        <p:spPr>
          <a:xfrm>
            <a:off x="1050097" y="2834696"/>
            <a:ext cx="1556806" cy="457048"/>
          </a:xfrm>
          <a:prstGeom prst="rect">
            <a:avLst/>
          </a:prstGeom>
        </p:spPr>
        <p:txBody>
          <a:bodyPr wrap="square" lIns="68580" tIns="34290" rIns="68580" bIns="34290">
            <a:spAutoFit/>
          </a:bodyPr>
          <a:lstStyle/>
          <a:p>
            <a:pPr algn="r">
              <a:lnSpc>
                <a:spcPct val="120000"/>
              </a:lnSpc>
            </a:pPr>
            <a:r>
              <a:rPr lang="en-US" altLang="zh-CN" sz="700" dirty="0">
                <a:solidFill>
                  <a:schemeClr val="tx1">
                    <a:lumMod val="75000"/>
                    <a:lumOff val="25000"/>
                  </a:schemeClr>
                </a:solidFill>
              </a:rPr>
              <a:t>Experience as reference to your, </a:t>
            </a:r>
            <a:r>
              <a:rPr lang="en-US" altLang="zh-CN" sz="700" dirty="0" err="1" smtClean="0">
                <a:solidFill>
                  <a:schemeClr val="tx1">
                    <a:lumMod val="75000"/>
                    <a:lumOff val="25000"/>
                  </a:schemeClr>
                </a:solidFill>
              </a:rPr>
              <a:t>asprudence</a:t>
            </a:r>
            <a:r>
              <a:rPr lang="en-US" altLang="zh-CN" sz="700" dirty="0" smtClean="0">
                <a:solidFill>
                  <a:schemeClr val="tx1">
                    <a:lumMod val="75000"/>
                    <a:lumOff val="25000"/>
                  </a:schemeClr>
                </a:solidFill>
              </a:rPr>
              <a:t> </a:t>
            </a:r>
            <a:r>
              <a:rPr lang="en-US" altLang="zh-CN" sz="700" dirty="0">
                <a:solidFill>
                  <a:schemeClr val="tx1">
                    <a:lumMod val="75000"/>
                    <a:lumOff val="25000"/>
                  </a:schemeClr>
                </a:solidFill>
              </a:rPr>
              <a:t>as your brother and hope as your sentry. Four short </a:t>
            </a:r>
            <a:r>
              <a:rPr lang="en-US" altLang="zh-CN" sz="700" dirty="0" smtClean="0">
                <a:solidFill>
                  <a:schemeClr val="tx1">
                    <a:lumMod val="75000"/>
                    <a:lumOff val="25000"/>
                  </a:schemeClr>
                </a:solidFill>
              </a:rPr>
              <a:t>to</a:t>
            </a:r>
            <a:endParaRPr lang="en-US" altLang="zh-CN" sz="700" dirty="0">
              <a:solidFill>
                <a:schemeClr val="tx1">
                  <a:lumMod val="75000"/>
                  <a:lumOff val="25000"/>
                </a:schemeClr>
              </a:solidFill>
            </a:endParaRPr>
          </a:p>
        </p:txBody>
      </p:sp>
      <p:sp>
        <p:nvSpPr>
          <p:cNvPr id="68" name="矩形 67"/>
          <p:cNvSpPr/>
          <p:nvPr/>
        </p:nvSpPr>
        <p:spPr>
          <a:xfrm>
            <a:off x="1199781" y="3788684"/>
            <a:ext cx="1556806" cy="457048"/>
          </a:xfrm>
          <a:prstGeom prst="rect">
            <a:avLst/>
          </a:prstGeom>
        </p:spPr>
        <p:txBody>
          <a:bodyPr wrap="square" lIns="68580" tIns="34290" rIns="68580" bIns="34290">
            <a:spAutoFit/>
          </a:bodyPr>
          <a:lstStyle/>
          <a:p>
            <a:pPr algn="r">
              <a:lnSpc>
                <a:spcPct val="120000"/>
              </a:lnSpc>
            </a:pPr>
            <a:r>
              <a:rPr lang="en-US" altLang="zh-CN" sz="700" dirty="0">
                <a:solidFill>
                  <a:schemeClr val="tx1">
                    <a:lumMod val="75000"/>
                    <a:lumOff val="25000"/>
                  </a:schemeClr>
                </a:solidFill>
              </a:rPr>
              <a:t>Experience as reference to your, </a:t>
            </a:r>
            <a:r>
              <a:rPr lang="en-US" altLang="zh-CN" sz="700" dirty="0" err="1" smtClean="0">
                <a:solidFill>
                  <a:schemeClr val="tx1">
                    <a:lumMod val="75000"/>
                    <a:lumOff val="25000"/>
                  </a:schemeClr>
                </a:solidFill>
              </a:rPr>
              <a:t>asprudence</a:t>
            </a:r>
            <a:r>
              <a:rPr lang="en-US" altLang="zh-CN" sz="700" dirty="0" smtClean="0">
                <a:solidFill>
                  <a:schemeClr val="tx1">
                    <a:lumMod val="75000"/>
                    <a:lumOff val="25000"/>
                  </a:schemeClr>
                </a:solidFill>
              </a:rPr>
              <a:t> </a:t>
            </a:r>
            <a:r>
              <a:rPr lang="en-US" altLang="zh-CN" sz="700" dirty="0">
                <a:solidFill>
                  <a:schemeClr val="tx1">
                    <a:lumMod val="75000"/>
                    <a:lumOff val="25000"/>
                  </a:schemeClr>
                </a:solidFill>
              </a:rPr>
              <a:t>as your brother and hope as your sentry. Four short </a:t>
            </a:r>
            <a:r>
              <a:rPr lang="en-US" altLang="zh-CN" sz="700" dirty="0" smtClean="0">
                <a:solidFill>
                  <a:schemeClr val="tx1">
                    <a:lumMod val="75000"/>
                    <a:lumOff val="25000"/>
                  </a:schemeClr>
                </a:solidFill>
              </a:rPr>
              <a:t>to</a:t>
            </a:r>
            <a:endParaRPr lang="en-US" altLang="zh-CN" sz="700" dirty="0">
              <a:solidFill>
                <a:schemeClr val="tx1">
                  <a:lumMod val="75000"/>
                  <a:lumOff val="25000"/>
                </a:schemeClr>
              </a:solidFill>
            </a:endParaRPr>
          </a:p>
        </p:txBody>
      </p:sp>
      <p:sp>
        <p:nvSpPr>
          <p:cNvPr id="58" name="Freeform 8"/>
          <p:cNvSpPr>
            <a:spLocks/>
          </p:cNvSpPr>
          <p:nvPr/>
        </p:nvSpPr>
        <p:spPr bwMode="auto">
          <a:xfrm>
            <a:off x="3489337" y="507309"/>
            <a:ext cx="2174588" cy="268415"/>
          </a:xfrm>
          <a:custGeom>
            <a:avLst/>
            <a:gdLst>
              <a:gd name="T0" fmla="*/ 2041 w 5248"/>
              <a:gd name="T1" fmla="*/ 0 h 600"/>
              <a:gd name="T2" fmla="*/ 3207 w 5248"/>
              <a:gd name="T3" fmla="*/ 0 h 600"/>
              <a:gd name="T4" fmla="*/ 4948 w 5248"/>
              <a:gd name="T5" fmla="*/ 0 h 600"/>
              <a:gd name="T6" fmla="*/ 5248 w 5248"/>
              <a:gd name="T7" fmla="*/ 300 h 600"/>
              <a:gd name="T8" fmla="*/ 4948 w 5248"/>
              <a:gd name="T9" fmla="*/ 600 h 600"/>
              <a:gd name="T10" fmla="*/ 3207 w 5248"/>
              <a:gd name="T11" fmla="*/ 600 h 600"/>
              <a:gd name="T12" fmla="*/ 2041 w 5248"/>
              <a:gd name="T13" fmla="*/ 600 h 600"/>
              <a:gd name="T14" fmla="*/ 300 w 5248"/>
              <a:gd name="T15" fmla="*/ 600 h 600"/>
              <a:gd name="T16" fmla="*/ 0 w 5248"/>
              <a:gd name="T17" fmla="*/ 300 h 600"/>
              <a:gd name="T18" fmla="*/ 300 w 5248"/>
              <a:gd name="T19" fmla="*/ 0 h 600"/>
              <a:gd name="T20" fmla="*/ 2041 w 5248"/>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8" h="600">
                <a:moveTo>
                  <a:pt x="2041" y="0"/>
                </a:moveTo>
                <a:lnTo>
                  <a:pt x="3207" y="0"/>
                </a:lnTo>
                <a:lnTo>
                  <a:pt x="4948" y="0"/>
                </a:lnTo>
                <a:lnTo>
                  <a:pt x="5248" y="300"/>
                </a:lnTo>
                <a:lnTo>
                  <a:pt x="4948" y="600"/>
                </a:lnTo>
                <a:lnTo>
                  <a:pt x="3207" y="600"/>
                </a:lnTo>
                <a:lnTo>
                  <a:pt x="2041" y="600"/>
                </a:lnTo>
                <a:lnTo>
                  <a:pt x="300" y="600"/>
                </a:lnTo>
                <a:lnTo>
                  <a:pt x="0" y="300"/>
                </a:lnTo>
                <a:lnTo>
                  <a:pt x="300" y="0"/>
                </a:lnTo>
                <a:lnTo>
                  <a:pt x="2041" y="0"/>
                </a:lnTo>
                <a:close/>
              </a:path>
            </a:pathLst>
          </a:custGeom>
          <a:gradFill>
            <a:gsLst>
              <a:gs pos="100000">
                <a:schemeClr val="accent1">
                  <a:lumMod val="75000"/>
                </a:schemeClr>
              </a:gs>
              <a:gs pos="31000">
                <a:schemeClr val="accent1"/>
              </a:gs>
            </a:gsLst>
            <a:lin ang="2700000" scaled="1"/>
          </a:gradFill>
          <a:ln w="12700">
            <a:solidFill>
              <a:schemeClr val="bg1"/>
            </a:solidFill>
          </a:ln>
          <a:effectLst>
            <a:outerShdw blurRad="279400" dist="292100" dir="2700000" sx="98000" sy="98000" algn="tl" rotWithShape="0">
              <a:schemeClr val="tx1">
                <a:lumMod val="50000"/>
                <a:lumOff val="50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60" name="TextBox 44"/>
          <p:cNvSpPr txBox="1"/>
          <p:nvPr/>
        </p:nvSpPr>
        <p:spPr>
          <a:xfrm>
            <a:off x="3899561" y="507309"/>
            <a:ext cx="1615812"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50" spc="70" dirty="0" smtClean="0">
                <a:solidFill>
                  <a:schemeClr val="bg1"/>
                </a:solidFill>
                <a:latin typeface="+mj-ea"/>
                <a:ea typeface="+mj-ea"/>
              </a:rPr>
              <a:t>点击添加你的标题</a:t>
            </a:r>
            <a:endParaRPr lang="zh-CN" altLang="en-US" sz="1150" spc="70" dirty="0">
              <a:solidFill>
                <a:schemeClr val="bg1"/>
              </a:solidFill>
              <a:latin typeface="+mj-ea"/>
              <a:ea typeface="+mj-ea"/>
            </a:endParaRPr>
          </a:p>
        </p:txBody>
      </p:sp>
    </p:spTree>
    <p:extLst>
      <p:ext uri="{BB962C8B-B14F-4D97-AF65-F5344CB8AC3E}">
        <p14:creationId xmlns:p14="http://schemas.microsoft.com/office/powerpoint/2010/main" val="1246571353"/>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700" fill="hold"/>
                                        <p:tgtEl>
                                          <p:spTgt spid="58"/>
                                        </p:tgtEl>
                                        <p:attrNameLst>
                                          <p:attrName>ppt_w</p:attrName>
                                        </p:attrNameLst>
                                      </p:cBhvr>
                                      <p:tavLst>
                                        <p:tav tm="0">
                                          <p:val>
                                            <p:strVal val="#ppt_w*0.70"/>
                                          </p:val>
                                        </p:tav>
                                        <p:tav tm="100000">
                                          <p:val>
                                            <p:strVal val="#ppt_w"/>
                                          </p:val>
                                        </p:tav>
                                      </p:tavLst>
                                    </p:anim>
                                    <p:anim calcmode="lin" valueType="num">
                                      <p:cBhvr>
                                        <p:cTn id="8" dur="700" fill="hold"/>
                                        <p:tgtEl>
                                          <p:spTgt spid="58"/>
                                        </p:tgtEl>
                                        <p:attrNameLst>
                                          <p:attrName>ppt_h</p:attrName>
                                        </p:attrNameLst>
                                      </p:cBhvr>
                                      <p:tavLst>
                                        <p:tav tm="0">
                                          <p:val>
                                            <p:strVal val="#ppt_h"/>
                                          </p:val>
                                        </p:tav>
                                        <p:tav tm="100000">
                                          <p:val>
                                            <p:strVal val="#ppt_h"/>
                                          </p:val>
                                        </p:tav>
                                      </p:tavLst>
                                    </p:anim>
                                    <p:animEffect transition="in" filter="fade">
                                      <p:cBhvr>
                                        <p:cTn id="9" dur="700"/>
                                        <p:tgtEl>
                                          <p:spTgt spid="58"/>
                                        </p:tgtEl>
                                      </p:cBhvr>
                                    </p:animEffect>
                                  </p:childTnLst>
                                </p:cTn>
                              </p:par>
                            </p:childTnLst>
                          </p:cTn>
                        </p:par>
                        <p:par>
                          <p:cTn id="10" fill="hold">
                            <p:stCondLst>
                              <p:cond delay="700"/>
                            </p:stCondLst>
                            <p:childTnLst>
                              <p:par>
                                <p:cTn id="11" presetID="22" presetClass="entr" presetSubtype="4" fill="hold" grpId="0" nodeType="after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wipe(down)">
                                      <p:cBhvr>
                                        <p:cTn id="13" dur="1000"/>
                                        <p:tgtEl>
                                          <p:spTgt spid="7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wipe(down)">
                                      <p:cBhvr>
                                        <p:cTn id="16" dur="1000"/>
                                        <p:tgtEl>
                                          <p:spTgt spid="7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ipe(down)">
                                      <p:cBhvr>
                                        <p:cTn id="19" dur="1000"/>
                                        <p:tgtEl>
                                          <p:spTgt spid="7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wipe(down)">
                                      <p:cBhvr>
                                        <p:cTn id="22" dur="1000"/>
                                        <p:tgtEl>
                                          <p:spTgt spid="7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down)">
                                      <p:cBhvr>
                                        <p:cTn id="25" dur="1000"/>
                                        <p:tgtEl>
                                          <p:spTgt spid="7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down)">
                                      <p:cBhvr>
                                        <p:cTn id="28" dur="1000"/>
                                        <p:tgtEl>
                                          <p:spTgt spid="7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down)">
                                      <p:cBhvr>
                                        <p:cTn id="31" dur="1000"/>
                                        <p:tgtEl>
                                          <p:spTgt spid="7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down)">
                                      <p:cBhvr>
                                        <p:cTn id="34" dur="1000"/>
                                        <p:tgtEl>
                                          <p:spTgt spid="7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500"/>
                                        <p:tgtEl>
                                          <p:spTgt spid="82"/>
                                        </p:tgtEl>
                                      </p:cBhvr>
                                    </p:animEffect>
                                  </p:childTnLst>
                                </p:cTn>
                              </p:par>
                              <p:par>
                                <p:cTn id="38" presetID="64" presetClass="path" presetSubtype="0" decel="30000" fill="hold" grpId="1" nodeType="withEffect">
                                  <p:stCondLst>
                                    <p:cond delay="0"/>
                                  </p:stCondLst>
                                  <p:childTnLst>
                                    <p:animMotion origin="layout" path="M -4.58333E-6 0.03889 L -4.58333E-6 -0.14814 " pathEditMode="relative" rAng="0" ptsTypes="AA">
                                      <p:cBhvr>
                                        <p:cTn id="39" dur="750" spd="-100000" fill="hold"/>
                                        <p:tgtEl>
                                          <p:spTgt spid="82"/>
                                        </p:tgtEl>
                                        <p:attrNameLst>
                                          <p:attrName>ppt_x</p:attrName>
                                          <p:attrName>ppt_y</p:attrName>
                                        </p:attrNameLst>
                                      </p:cBhvr>
                                      <p:rCtr x="0" y="-9352"/>
                                    </p:animMotion>
                                  </p:childTnLst>
                                </p:cTn>
                              </p:par>
                              <p:par>
                                <p:cTn id="40" presetID="64" presetClass="path" presetSubtype="0" accel="30000" decel="30000" fill="hold" grpId="2" nodeType="withEffect">
                                  <p:stCondLst>
                                    <p:cond delay="750"/>
                                  </p:stCondLst>
                                  <p:childTnLst>
                                    <p:animMotion origin="layout" path="M -4.58333E-6 0.03843 L -4.58333E-6 -3.7037E-6 " pathEditMode="relative" rAng="0" ptsTypes="AA">
                                      <p:cBhvr>
                                        <p:cTn id="41" dur="750" fill="hold"/>
                                        <p:tgtEl>
                                          <p:spTgt spid="82"/>
                                        </p:tgtEl>
                                        <p:attrNameLst>
                                          <p:attrName>ppt_x</p:attrName>
                                          <p:attrName>ppt_y</p:attrName>
                                        </p:attrNameLst>
                                      </p:cBhvr>
                                      <p:rCtr x="0" y="-1921"/>
                                    </p:animMotion>
                                  </p:childTnLst>
                                </p:cTn>
                              </p:par>
                              <p:par>
                                <p:cTn id="42" presetID="10" presetClass="entr" presetSubtype="0" fill="hold" grpId="0" nodeType="with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par>
                                <p:cTn id="45" presetID="64" presetClass="path" presetSubtype="0" decel="30000" fill="hold" grpId="1" nodeType="withEffect">
                                  <p:stCondLst>
                                    <p:cond delay="0"/>
                                  </p:stCondLst>
                                  <p:childTnLst>
                                    <p:animMotion origin="layout" path="M -4.58333E-6 0.03889 L -4.58333E-6 -0.14814 " pathEditMode="relative" rAng="0" ptsTypes="AA">
                                      <p:cBhvr>
                                        <p:cTn id="46" dur="750" spd="-100000" fill="hold"/>
                                        <p:tgtEl>
                                          <p:spTgt spid="81"/>
                                        </p:tgtEl>
                                        <p:attrNameLst>
                                          <p:attrName>ppt_x</p:attrName>
                                          <p:attrName>ppt_y</p:attrName>
                                        </p:attrNameLst>
                                      </p:cBhvr>
                                      <p:rCtr x="0" y="-9352"/>
                                    </p:animMotion>
                                  </p:childTnLst>
                                </p:cTn>
                              </p:par>
                              <p:par>
                                <p:cTn id="47" presetID="64" presetClass="path" presetSubtype="0" accel="30000" decel="30000" fill="hold" grpId="2" nodeType="withEffect">
                                  <p:stCondLst>
                                    <p:cond delay="750"/>
                                  </p:stCondLst>
                                  <p:childTnLst>
                                    <p:animMotion origin="layout" path="M -4.58333E-6 0.03843 L -4.58333E-6 -3.7037E-6 " pathEditMode="relative" rAng="0" ptsTypes="AA">
                                      <p:cBhvr>
                                        <p:cTn id="48" dur="750" fill="hold"/>
                                        <p:tgtEl>
                                          <p:spTgt spid="81"/>
                                        </p:tgtEl>
                                        <p:attrNameLst>
                                          <p:attrName>ppt_x</p:attrName>
                                          <p:attrName>ppt_y</p:attrName>
                                        </p:attrNameLst>
                                      </p:cBhvr>
                                      <p:rCtr x="0" y="-1921"/>
                                    </p:animMotion>
                                  </p:childTnLst>
                                </p:cTn>
                              </p:par>
                              <p:par>
                                <p:cTn id="49" presetID="10" presetClass="entr" presetSubtype="0" fill="hold" grpId="0" nodeType="with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fade">
                                      <p:cBhvr>
                                        <p:cTn id="51" dur="500"/>
                                        <p:tgtEl>
                                          <p:spTgt spid="80"/>
                                        </p:tgtEl>
                                      </p:cBhvr>
                                    </p:animEffect>
                                  </p:childTnLst>
                                </p:cTn>
                              </p:par>
                              <p:par>
                                <p:cTn id="52" presetID="64" presetClass="path" presetSubtype="0" decel="30000" fill="hold" grpId="1" nodeType="withEffect">
                                  <p:stCondLst>
                                    <p:cond delay="0"/>
                                  </p:stCondLst>
                                  <p:childTnLst>
                                    <p:animMotion origin="layout" path="M -4.58333E-6 0.03889 L -4.58333E-6 -0.14814 " pathEditMode="relative" rAng="0" ptsTypes="AA">
                                      <p:cBhvr>
                                        <p:cTn id="53" dur="750" spd="-100000" fill="hold"/>
                                        <p:tgtEl>
                                          <p:spTgt spid="80"/>
                                        </p:tgtEl>
                                        <p:attrNameLst>
                                          <p:attrName>ppt_x</p:attrName>
                                          <p:attrName>ppt_y</p:attrName>
                                        </p:attrNameLst>
                                      </p:cBhvr>
                                      <p:rCtr x="0" y="-9352"/>
                                    </p:animMotion>
                                  </p:childTnLst>
                                </p:cTn>
                              </p:par>
                              <p:par>
                                <p:cTn id="54" presetID="64" presetClass="path" presetSubtype="0" accel="30000" decel="30000" fill="hold" grpId="2" nodeType="withEffect">
                                  <p:stCondLst>
                                    <p:cond delay="750"/>
                                  </p:stCondLst>
                                  <p:childTnLst>
                                    <p:animMotion origin="layout" path="M -4.58333E-6 0.03843 L -4.58333E-6 -3.7037E-6 " pathEditMode="relative" rAng="0" ptsTypes="AA">
                                      <p:cBhvr>
                                        <p:cTn id="55" dur="750" fill="hold"/>
                                        <p:tgtEl>
                                          <p:spTgt spid="80"/>
                                        </p:tgtEl>
                                        <p:attrNameLst>
                                          <p:attrName>ppt_x</p:attrName>
                                          <p:attrName>ppt_y</p:attrName>
                                        </p:attrNameLst>
                                      </p:cBhvr>
                                      <p:rCtr x="0" y="-1921"/>
                                    </p:animMotion>
                                  </p:childTnLst>
                                </p:cTn>
                              </p:par>
                              <p:par>
                                <p:cTn id="56" presetID="10" presetClass="entr" presetSubtype="0" fill="hold" grpId="0" nodeType="withEffect">
                                  <p:stCondLst>
                                    <p:cond delay="0"/>
                                  </p:stCondLst>
                                  <p:childTnLst>
                                    <p:set>
                                      <p:cBhvr>
                                        <p:cTn id="57" dur="1" fill="hold">
                                          <p:stCondLst>
                                            <p:cond delay="0"/>
                                          </p:stCondLst>
                                        </p:cTn>
                                        <p:tgtEl>
                                          <p:spTgt spid="83"/>
                                        </p:tgtEl>
                                        <p:attrNameLst>
                                          <p:attrName>style.visibility</p:attrName>
                                        </p:attrNameLst>
                                      </p:cBhvr>
                                      <p:to>
                                        <p:strVal val="visible"/>
                                      </p:to>
                                    </p:set>
                                    <p:animEffect transition="in" filter="fade">
                                      <p:cBhvr>
                                        <p:cTn id="58" dur="500"/>
                                        <p:tgtEl>
                                          <p:spTgt spid="83"/>
                                        </p:tgtEl>
                                      </p:cBhvr>
                                    </p:animEffect>
                                  </p:childTnLst>
                                </p:cTn>
                              </p:par>
                              <p:par>
                                <p:cTn id="59" presetID="64" presetClass="path" presetSubtype="0" decel="30000" fill="hold" grpId="1" nodeType="withEffect">
                                  <p:stCondLst>
                                    <p:cond delay="0"/>
                                  </p:stCondLst>
                                  <p:childTnLst>
                                    <p:animMotion origin="layout" path="M -4.58333E-6 0.03889 L -4.58333E-6 -0.14814 " pathEditMode="relative" rAng="0" ptsTypes="AA">
                                      <p:cBhvr>
                                        <p:cTn id="60" dur="750" spd="-100000" fill="hold"/>
                                        <p:tgtEl>
                                          <p:spTgt spid="83"/>
                                        </p:tgtEl>
                                        <p:attrNameLst>
                                          <p:attrName>ppt_x</p:attrName>
                                          <p:attrName>ppt_y</p:attrName>
                                        </p:attrNameLst>
                                      </p:cBhvr>
                                      <p:rCtr x="0" y="-9352"/>
                                    </p:animMotion>
                                  </p:childTnLst>
                                </p:cTn>
                              </p:par>
                              <p:par>
                                <p:cTn id="61" presetID="64" presetClass="path" presetSubtype="0" accel="30000" decel="30000" fill="hold" grpId="2" nodeType="withEffect">
                                  <p:stCondLst>
                                    <p:cond delay="750"/>
                                  </p:stCondLst>
                                  <p:childTnLst>
                                    <p:animMotion origin="layout" path="M -4.58333E-6 0.03843 L -4.58333E-6 -3.7037E-6 " pathEditMode="relative" rAng="0" ptsTypes="AA">
                                      <p:cBhvr>
                                        <p:cTn id="62" dur="750" fill="hold"/>
                                        <p:tgtEl>
                                          <p:spTgt spid="83"/>
                                        </p:tgtEl>
                                        <p:attrNameLst>
                                          <p:attrName>ppt_x</p:attrName>
                                          <p:attrName>ppt_y</p:attrName>
                                        </p:attrNameLst>
                                      </p:cBhvr>
                                      <p:rCtr x="0" y="-1921"/>
                                    </p:animMotion>
                                  </p:childTnLst>
                                </p:cTn>
                              </p:par>
                              <p:par>
                                <p:cTn id="63" presetID="10"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fade">
                                      <p:cBhvr>
                                        <p:cTn id="65" dur="500"/>
                                        <p:tgtEl>
                                          <p:spTgt spid="84"/>
                                        </p:tgtEl>
                                      </p:cBhvr>
                                    </p:animEffect>
                                  </p:childTnLst>
                                </p:cTn>
                              </p:par>
                              <p:par>
                                <p:cTn id="66" presetID="64" presetClass="path" presetSubtype="0" decel="30000" fill="hold" grpId="1" nodeType="withEffect">
                                  <p:stCondLst>
                                    <p:cond delay="0"/>
                                  </p:stCondLst>
                                  <p:childTnLst>
                                    <p:animMotion origin="layout" path="M -4.58333E-6 0.03889 L -4.58333E-6 -0.14814 " pathEditMode="relative" rAng="0" ptsTypes="AA">
                                      <p:cBhvr>
                                        <p:cTn id="67" dur="750" spd="-100000" fill="hold"/>
                                        <p:tgtEl>
                                          <p:spTgt spid="84"/>
                                        </p:tgtEl>
                                        <p:attrNameLst>
                                          <p:attrName>ppt_x</p:attrName>
                                          <p:attrName>ppt_y</p:attrName>
                                        </p:attrNameLst>
                                      </p:cBhvr>
                                      <p:rCtr x="0" y="-9352"/>
                                    </p:animMotion>
                                  </p:childTnLst>
                                </p:cTn>
                              </p:par>
                              <p:par>
                                <p:cTn id="68" presetID="64" presetClass="path" presetSubtype="0" accel="30000" decel="30000" fill="hold" grpId="2" nodeType="withEffect">
                                  <p:stCondLst>
                                    <p:cond delay="750"/>
                                  </p:stCondLst>
                                  <p:childTnLst>
                                    <p:animMotion origin="layout" path="M -4.58333E-6 0.03843 L -4.58333E-6 -3.7037E-6 " pathEditMode="relative" rAng="0" ptsTypes="AA">
                                      <p:cBhvr>
                                        <p:cTn id="69" dur="750" fill="hold"/>
                                        <p:tgtEl>
                                          <p:spTgt spid="84"/>
                                        </p:tgtEl>
                                        <p:attrNameLst>
                                          <p:attrName>ppt_x</p:attrName>
                                          <p:attrName>ppt_y</p:attrName>
                                        </p:attrNameLst>
                                      </p:cBhvr>
                                      <p:rCtr x="0" y="-1921"/>
                                    </p:animMotion>
                                  </p:childTnLst>
                                </p:cTn>
                              </p:par>
                              <p:par>
                                <p:cTn id="70" presetID="10" presetClass="entr" presetSubtype="0" fill="hold" grpId="0" nodeType="withEffect">
                                  <p:stCondLst>
                                    <p:cond delay="0"/>
                                  </p:stCondLst>
                                  <p:childTnLst>
                                    <p:set>
                                      <p:cBhvr>
                                        <p:cTn id="71" dur="1" fill="hold">
                                          <p:stCondLst>
                                            <p:cond delay="0"/>
                                          </p:stCondLst>
                                        </p:cTn>
                                        <p:tgtEl>
                                          <p:spTgt spid="85"/>
                                        </p:tgtEl>
                                        <p:attrNameLst>
                                          <p:attrName>style.visibility</p:attrName>
                                        </p:attrNameLst>
                                      </p:cBhvr>
                                      <p:to>
                                        <p:strVal val="visible"/>
                                      </p:to>
                                    </p:set>
                                    <p:animEffect transition="in" filter="fade">
                                      <p:cBhvr>
                                        <p:cTn id="72" dur="500"/>
                                        <p:tgtEl>
                                          <p:spTgt spid="85"/>
                                        </p:tgtEl>
                                      </p:cBhvr>
                                    </p:animEffect>
                                  </p:childTnLst>
                                </p:cTn>
                              </p:par>
                              <p:par>
                                <p:cTn id="73" presetID="64" presetClass="path" presetSubtype="0" decel="30000" fill="hold" grpId="1" nodeType="withEffect">
                                  <p:stCondLst>
                                    <p:cond delay="0"/>
                                  </p:stCondLst>
                                  <p:childTnLst>
                                    <p:animMotion origin="layout" path="M -4.58333E-6 0.03889 L -4.58333E-6 -0.14814 " pathEditMode="relative" rAng="0" ptsTypes="AA">
                                      <p:cBhvr>
                                        <p:cTn id="74" dur="750" spd="-100000" fill="hold"/>
                                        <p:tgtEl>
                                          <p:spTgt spid="85"/>
                                        </p:tgtEl>
                                        <p:attrNameLst>
                                          <p:attrName>ppt_x</p:attrName>
                                          <p:attrName>ppt_y</p:attrName>
                                        </p:attrNameLst>
                                      </p:cBhvr>
                                      <p:rCtr x="0" y="-9352"/>
                                    </p:animMotion>
                                  </p:childTnLst>
                                </p:cTn>
                              </p:par>
                              <p:par>
                                <p:cTn id="75" presetID="64" presetClass="path" presetSubtype="0" accel="30000" decel="30000" fill="hold" grpId="2" nodeType="withEffect">
                                  <p:stCondLst>
                                    <p:cond delay="750"/>
                                  </p:stCondLst>
                                  <p:childTnLst>
                                    <p:animMotion origin="layout" path="M -4.58333E-6 0.03843 L -4.58333E-6 -3.7037E-6 " pathEditMode="relative" rAng="0" ptsTypes="AA">
                                      <p:cBhvr>
                                        <p:cTn id="76" dur="750" fill="hold"/>
                                        <p:tgtEl>
                                          <p:spTgt spid="85"/>
                                        </p:tgtEl>
                                        <p:attrNameLst>
                                          <p:attrName>ppt_x</p:attrName>
                                          <p:attrName>ppt_y</p:attrName>
                                        </p:attrNameLst>
                                      </p:cBhvr>
                                      <p:rCtr x="0" y="-1921"/>
                                    </p:animMotion>
                                  </p:childTnLst>
                                </p:cTn>
                              </p:par>
                              <p:par>
                                <p:cTn id="77" presetID="53" presetClass="entr" presetSubtype="16" fill="hold" nodeType="withEffect">
                                  <p:stCondLst>
                                    <p:cond delay="1000"/>
                                  </p:stCondLst>
                                  <p:childTnLst>
                                    <p:set>
                                      <p:cBhvr>
                                        <p:cTn id="78" dur="1" fill="hold">
                                          <p:stCondLst>
                                            <p:cond delay="0"/>
                                          </p:stCondLst>
                                        </p:cTn>
                                        <p:tgtEl>
                                          <p:spTgt spid="2"/>
                                        </p:tgtEl>
                                        <p:attrNameLst>
                                          <p:attrName>style.visibility</p:attrName>
                                        </p:attrNameLst>
                                      </p:cBhvr>
                                      <p:to>
                                        <p:strVal val="visible"/>
                                      </p:to>
                                    </p:set>
                                    <p:anim calcmode="lin" valueType="num">
                                      <p:cBhvr>
                                        <p:cTn id="79" dur="500" fill="hold"/>
                                        <p:tgtEl>
                                          <p:spTgt spid="2"/>
                                        </p:tgtEl>
                                        <p:attrNameLst>
                                          <p:attrName>ppt_w</p:attrName>
                                        </p:attrNameLst>
                                      </p:cBhvr>
                                      <p:tavLst>
                                        <p:tav tm="0">
                                          <p:val>
                                            <p:fltVal val="0"/>
                                          </p:val>
                                        </p:tav>
                                        <p:tav tm="100000">
                                          <p:val>
                                            <p:strVal val="#ppt_w"/>
                                          </p:val>
                                        </p:tav>
                                      </p:tavLst>
                                    </p:anim>
                                    <p:anim calcmode="lin" valueType="num">
                                      <p:cBhvr>
                                        <p:cTn id="80" dur="500" fill="hold"/>
                                        <p:tgtEl>
                                          <p:spTgt spid="2"/>
                                        </p:tgtEl>
                                        <p:attrNameLst>
                                          <p:attrName>ppt_h</p:attrName>
                                        </p:attrNameLst>
                                      </p:cBhvr>
                                      <p:tavLst>
                                        <p:tav tm="0">
                                          <p:val>
                                            <p:fltVal val="0"/>
                                          </p:val>
                                        </p:tav>
                                        <p:tav tm="100000">
                                          <p:val>
                                            <p:strVal val="#ppt_h"/>
                                          </p:val>
                                        </p:tav>
                                      </p:tavLst>
                                    </p:anim>
                                    <p:animEffect transition="in" filter="fade">
                                      <p:cBhvr>
                                        <p:cTn id="81" dur="500"/>
                                        <p:tgtEl>
                                          <p:spTgt spid="2"/>
                                        </p:tgtEl>
                                      </p:cBhvr>
                                    </p:animEffect>
                                  </p:childTnLst>
                                </p:cTn>
                              </p:par>
                              <p:par>
                                <p:cTn id="82" presetID="53" presetClass="entr" presetSubtype="16" fill="hold" nodeType="withEffect">
                                  <p:stCondLst>
                                    <p:cond delay="1000"/>
                                  </p:stCondLst>
                                  <p:childTnLst>
                                    <p:set>
                                      <p:cBhvr>
                                        <p:cTn id="83" dur="1" fill="hold">
                                          <p:stCondLst>
                                            <p:cond delay="0"/>
                                          </p:stCondLst>
                                        </p:cTn>
                                        <p:tgtEl>
                                          <p:spTgt spid="3"/>
                                        </p:tgtEl>
                                        <p:attrNameLst>
                                          <p:attrName>style.visibility</p:attrName>
                                        </p:attrNameLst>
                                      </p:cBhvr>
                                      <p:to>
                                        <p:strVal val="visible"/>
                                      </p:to>
                                    </p:set>
                                    <p:anim calcmode="lin" valueType="num">
                                      <p:cBhvr>
                                        <p:cTn id="84" dur="500" fill="hold"/>
                                        <p:tgtEl>
                                          <p:spTgt spid="3"/>
                                        </p:tgtEl>
                                        <p:attrNameLst>
                                          <p:attrName>ppt_w</p:attrName>
                                        </p:attrNameLst>
                                      </p:cBhvr>
                                      <p:tavLst>
                                        <p:tav tm="0">
                                          <p:val>
                                            <p:fltVal val="0"/>
                                          </p:val>
                                        </p:tav>
                                        <p:tav tm="100000">
                                          <p:val>
                                            <p:strVal val="#ppt_w"/>
                                          </p:val>
                                        </p:tav>
                                      </p:tavLst>
                                    </p:anim>
                                    <p:anim calcmode="lin" valueType="num">
                                      <p:cBhvr>
                                        <p:cTn id="85" dur="500" fill="hold"/>
                                        <p:tgtEl>
                                          <p:spTgt spid="3"/>
                                        </p:tgtEl>
                                        <p:attrNameLst>
                                          <p:attrName>ppt_h</p:attrName>
                                        </p:attrNameLst>
                                      </p:cBhvr>
                                      <p:tavLst>
                                        <p:tav tm="0">
                                          <p:val>
                                            <p:fltVal val="0"/>
                                          </p:val>
                                        </p:tav>
                                        <p:tav tm="100000">
                                          <p:val>
                                            <p:strVal val="#ppt_h"/>
                                          </p:val>
                                        </p:tav>
                                      </p:tavLst>
                                    </p:anim>
                                    <p:animEffect transition="in" filter="fade">
                                      <p:cBhvr>
                                        <p:cTn id="86" dur="500"/>
                                        <p:tgtEl>
                                          <p:spTgt spid="3"/>
                                        </p:tgtEl>
                                      </p:cBhvr>
                                    </p:animEffect>
                                  </p:childTnLst>
                                </p:cTn>
                              </p:par>
                              <p:par>
                                <p:cTn id="87" presetID="53" presetClass="entr" presetSubtype="16" fill="hold" nodeType="withEffect">
                                  <p:stCondLst>
                                    <p:cond delay="1000"/>
                                  </p:stCondLst>
                                  <p:childTnLst>
                                    <p:set>
                                      <p:cBhvr>
                                        <p:cTn id="88" dur="1" fill="hold">
                                          <p:stCondLst>
                                            <p:cond delay="0"/>
                                          </p:stCondLst>
                                        </p:cTn>
                                        <p:tgtEl>
                                          <p:spTgt spid="4"/>
                                        </p:tgtEl>
                                        <p:attrNameLst>
                                          <p:attrName>style.visibility</p:attrName>
                                        </p:attrNameLst>
                                      </p:cBhvr>
                                      <p:to>
                                        <p:strVal val="visible"/>
                                      </p:to>
                                    </p:set>
                                    <p:anim calcmode="lin" valueType="num">
                                      <p:cBhvr>
                                        <p:cTn id="89" dur="500" fill="hold"/>
                                        <p:tgtEl>
                                          <p:spTgt spid="4"/>
                                        </p:tgtEl>
                                        <p:attrNameLst>
                                          <p:attrName>ppt_w</p:attrName>
                                        </p:attrNameLst>
                                      </p:cBhvr>
                                      <p:tavLst>
                                        <p:tav tm="0">
                                          <p:val>
                                            <p:fltVal val="0"/>
                                          </p:val>
                                        </p:tav>
                                        <p:tav tm="100000">
                                          <p:val>
                                            <p:strVal val="#ppt_w"/>
                                          </p:val>
                                        </p:tav>
                                      </p:tavLst>
                                    </p:anim>
                                    <p:anim calcmode="lin" valueType="num">
                                      <p:cBhvr>
                                        <p:cTn id="90" dur="500" fill="hold"/>
                                        <p:tgtEl>
                                          <p:spTgt spid="4"/>
                                        </p:tgtEl>
                                        <p:attrNameLst>
                                          <p:attrName>ppt_h</p:attrName>
                                        </p:attrNameLst>
                                      </p:cBhvr>
                                      <p:tavLst>
                                        <p:tav tm="0">
                                          <p:val>
                                            <p:fltVal val="0"/>
                                          </p:val>
                                        </p:tav>
                                        <p:tav tm="100000">
                                          <p:val>
                                            <p:strVal val="#ppt_h"/>
                                          </p:val>
                                        </p:tav>
                                      </p:tavLst>
                                    </p:anim>
                                    <p:animEffect transition="in" filter="fade">
                                      <p:cBhvr>
                                        <p:cTn id="91" dur="500"/>
                                        <p:tgtEl>
                                          <p:spTgt spid="4"/>
                                        </p:tgtEl>
                                      </p:cBhvr>
                                    </p:animEffect>
                                  </p:childTnLst>
                                </p:cTn>
                              </p:par>
                              <p:par>
                                <p:cTn id="92" presetID="53" presetClass="entr" presetSubtype="16" fill="hold" nodeType="withEffect">
                                  <p:stCondLst>
                                    <p:cond delay="1000"/>
                                  </p:stCondLst>
                                  <p:childTnLst>
                                    <p:set>
                                      <p:cBhvr>
                                        <p:cTn id="93" dur="1" fill="hold">
                                          <p:stCondLst>
                                            <p:cond delay="0"/>
                                          </p:stCondLst>
                                        </p:cTn>
                                        <p:tgtEl>
                                          <p:spTgt spid="5"/>
                                        </p:tgtEl>
                                        <p:attrNameLst>
                                          <p:attrName>style.visibility</p:attrName>
                                        </p:attrNameLst>
                                      </p:cBhvr>
                                      <p:to>
                                        <p:strVal val="visible"/>
                                      </p:to>
                                    </p:set>
                                    <p:anim calcmode="lin" valueType="num">
                                      <p:cBhvr>
                                        <p:cTn id="94" dur="500" fill="hold"/>
                                        <p:tgtEl>
                                          <p:spTgt spid="5"/>
                                        </p:tgtEl>
                                        <p:attrNameLst>
                                          <p:attrName>ppt_w</p:attrName>
                                        </p:attrNameLst>
                                      </p:cBhvr>
                                      <p:tavLst>
                                        <p:tav tm="0">
                                          <p:val>
                                            <p:fltVal val="0"/>
                                          </p:val>
                                        </p:tav>
                                        <p:tav tm="100000">
                                          <p:val>
                                            <p:strVal val="#ppt_w"/>
                                          </p:val>
                                        </p:tav>
                                      </p:tavLst>
                                    </p:anim>
                                    <p:anim calcmode="lin" valueType="num">
                                      <p:cBhvr>
                                        <p:cTn id="95" dur="500" fill="hold"/>
                                        <p:tgtEl>
                                          <p:spTgt spid="5"/>
                                        </p:tgtEl>
                                        <p:attrNameLst>
                                          <p:attrName>ppt_h</p:attrName>
                                        </p:attrNameLst>
                                      </p:cBhvr>
                                      <p:tavLst>
                                        <p:tav tm="0">
                                          <p:val>
                                            <p:fltVal val="0"/>
                                          </p:val>
                                        </p:tav>
                                        <p:tav tm="100000">
                                          <p:val>
                                            <p:strVal val="#ppt_h"/>
                                          </p:val>
                                        </p:tav>
                                      </p:tavLst>
                                    </p:anim>
                                    <p:animEffect transition="in" filter="fade">
                                      <p:cBhvr>
                                        <p:cTn id="96" dur="500"/>
                                        <p:tgtEl>
                                          <p:spTgt spid="5"/>
                                        </p:tgtEl>
                                      </p:cBhvr>
                                    </p:animEffect>
                                  </p:childTnLst>
                                </p:cTn>
                              </p:par>
                              <p:par>
                                <p:cTn id="97" presetID="53" presetClass="entr" presetSubtype="16" fill="hold" nodeType="withEffect">
                                  <p:stCondLst>
                                    <p:cond delay="1000"/>
                                  </p:stCondLst>
                                  <p:childTnLst>
                                    <p:set>
                                      <p:cBhvr>
                                        <p:cTn id="98" dur="1" fill="hold">
                                          <p:stCondLst>
                                            <p:cond delay="0"/>
                                          </p:stCondLst>
                                        </p:cTn>
                                        <p:tgtEl>
                                          <p:spTgt spid="6"/>
                                        </p:tgtEl>
                                        <p:attrNameLst>
                                          <p:attrName>style.visibility</p:attrName>
                                        </p:attrNameLst>
                                      </p:cBhvr>
                                      <p:to>
                                        <p:strVal val="visible"/>
                                      </p:to>
                                    </p:set>
                                    <p:anim calcmode="lin" valueType="num">
                                      <p:cBhvr>
                                        <p:cTn id="99" dur="500" fill="hold"/>
                                        <p:tgtEl>
                                          <p:spTgt spid="6"/>
                                        </p:tgtEl>
                                        <p:attrNameLst>
                                          <p:attrName>ppt_w</p:attrName>
                                        </p:attrNameLst>
                                      </p:cBhvr>
                                      <p:tavLst>
                                        <p:tav tm="0">
                                          <p:val>
                                            <p:fltVal val="0"/>
                                          </p:val>
                                        </p:tav>
                                        <p:tav tm="100000">
                                          <p:val>
                                            <p:strVal val="#ppt_w"/>
                                          </p:val>
                                        </p:tav>
                                      </p:tavLst>
                                    </p:anim>
                                    <p:anim calcmode="lin" valueType="num">
                                      <p:cBhvr>
                                        <p:cTn id="100" dur="500" fill="hold"/>
                                        <p:tgtEl>
                                          <p:spTgt spid="6"/>
                                        </p:tgtEl>
                                        <p:attrNameLst>
                                          <p:attrName>ppt_h</p:attrName>
                                        </p:attrNameLst>
                                      </p:cBhvr>
                                      <p:tavLst>
                                        <p:tav tm="0">
                                          <p:val>
                                            <p:fltVal val="0"/>
                                          </p:val>
                                        </p:tav>
                                        <p:tav tm="100000">
                                          <p:val>
                                            <p:strVal val="#ppt_h"/>
                                          </p:val>
                                        </p:tav>
                                      </p:tavLst>
                                    </p:anim>
                                    <p:animEffect transition="in" filter="fade">
                                      <p:cBhvr>
                                        <p:cTn id="101" dur="500"/>
                                        <p:tgtEl>
                                          <p:spTgt spid="6"/>
                                        </p:tgtEl>
                                      </p:cBhvr>
                                    </p:animEffect>
                                  </p:childTnLst>
                                </p:cTn>
                              </p:par>
                              <p:par>
                                <p:cTn id="102" presetID="53" presetClass="entr" presetSubtype="16" fill="hold" nodeType="withEffect">
                                  <p:stCondLst>
                                    <p:cond delay="1000"/>
                                  </p:stCondLst>
                                  <p:childTnLst>
                                    <p:set>
                                      <p:cBhvr>
                                        <p:cTn id="103" dur="1" fill="hold">
                                          <p:stCondLst>
                                            <p:cond delay="0"/>
                                          </p:stCondLst>
                                        </p:cTn>
                                        <p:tgtEl>
                                          <p:spTgt spid="7"/>
                                        </p:tgtEl>
                                        <p:attrNameLst>
                                          <p:attrName>style.visibility</p:attrName>
                                        </p:attrNameLst>
                                      </p:cBhvr>
                                      <p:to>
                                        <p:strVal val="visible"/>
                                      </p:to>
                                    </p:set>
                                    <p:anim calcmode="lin" valueType="num">
                                      <p:cBhvr>
                                        <p:cTn id="104" dur="500" fill="hold"/>
                                        <p:tgtEl>
                                          <p:spTgt spid="7"/>
                                        </p:tgtEl>
                                        <p:attrNameLst>
                                          <p:attrName>ppt_w</p:attrName>
                                        </p:attrNameLst>
                                      </p:cBhvr>
                                      <p:tavLst>
                                        <p:tav tm="0">
                                          <p:val>
                                            <p:fltVal val="0"/>
                                          </p:val>
                                        </p:tav>
                                        <p:tav tm="100000">
                                          <p:val>
                                            <p:strVal val="#ppt_w"/>
                                          </p:val>
                                        </p:tav>
                                      </p:tavLst>
                                    </p:anim>
                                    <p:anim calcmode="lin" valueType="num">
                                      <p:cBhvr>
                                        <p:cTn id="105" dur="500" fill="hold"/>
                                        <p:tgtEl>
                                          <p:spTgt spid="7"/>
                                        </p:tgtEl>
                                        <p:attrNameLst>
                                          <p:attrName>ppt_h</p:attrName>
                                        </p:attrNameLst>
                                      </p:cBhvr>
                                      <p:tavLst>
                                        <p:tav tm="0">
                                          <p:val>
                                            <p:fltVal val="0"/>
                                          </p:val>
                                        </p:tav>
                                        <p:tav tm="100000">
                                          <p:val>
                                            <p:strVal val="#ppt_h"/>
                                          </p:val>
                                        </p:tav>
                                      </p:tavLst>
                                    </p:anim>
                                    <p:animEffect transition="in" filter="fade">
                                      <p:cBhvr>
                                        <p:cTn id="106" dur="500"/>
                                        <p:tgtEl>
                                          <p:spTgt spid="7"/>
                                        </p:tgtEl>
                                      </p:cBhvr>
                                    </p:animEffect>
                                  </p:childTnLst>
                                </p:cTn>
                              </p:par>
                              <p:par>
                                <p:cTn id="107" presetID="22" presetClass="entr" presetSubtype="8" fill="hold" grpId="0" nodeType="withEffect">
                                  <p:stCondLst>
                                    <p:cond delay="1200"/>
                                  </p:stCondLst>
                                  <p:childTnLst>
                                    <p:set>
                                      <p:cBhvr>
                                        <p:cTn id="108" dur="1" fill="hold">
                                          <p:stCondLst>
                                            <p:cond delay="0"/>
                                          </p:stCondLst>
                                        </p:cTn>
                                        <p:tgtEl>
                                          <p:spTgt spid="59"/>
                                        </p:tgtEl>
                                        <p:attrNameLst>
                                          <p:attrName>style.visibility</p:attrName>
                                        </p:attrNameLst>
                                      </p:cBhvr>
                                      <p:to>
                                        <p:strVal val="visible"/>
                                      </p:to>
                                    </p:set>
                                    <p:animEffect transition="in" filter="wipe(left)">
                                      <p:cBhvr>
                                        <p:cTn id="109" dur="750"/>
                                        <p:tgtEl>
                                          <p:spTgt spid="59"/>
                                        </p:tgtEl>
                                      </p:cBhvr>
                                    </p:animEffect>
                                  </p:childTnLst>
                                </p:cTn>
                              </p:par>
                              <p:par>
                                <p:cTn id="110" presetID="22" presetClass="entr" presetSubtype="8" fill="hold" grpId="0" nodeType="withEffect">
                                  <p:stCondLst>
                                    <p:cond delay="1200"/>
                                  </p:stCondLst>
                                  <p:childTnLst>
                                    <p:set>
                                      <p:cBhvr>
                                        <p:cTn id="111" dur="1" fill="hold">
                                          <p:stCondLst>
                                            <p:cond delay="0"/>
                                          </p:stCondLst>
                                        </p:cTn>
                                        <p:tgtEl>
                                          <p:spTgt spid="64"/>
                                        </p:tgtEl>
                                        <p:attrNameLst>
                                          <p:attrName>style.visibility</p:attrName>
                                        </p:attrNameLst>
                                      </p:cBhvr>
                                      <p:to>
                                        <p:strVal val="visible"/>
                                      </p:to>
                                    </p:set>
                                    <p:animEffect transition="in" filter="wipe(left)">
                                      <p:cBhvr>
                                        <p:cTn id="112" dur="750"/>
                                        <p:tgtEl>
                                          <p:spTgt spid="64"/>
                                        </p:tgtEl>
                                      </p:cBhvr>
                                    </p:animEffect>
                                  </p:childTnLst>
                                </p:cTn>
                              </p:par>
                              <p:par>
                                <p:cTn id="113" presetID="22" presetClass="entr" presetSubtype="8" fill="hold" grpId="0" nodeType="withEffect">
                                  <p:stCondLst>
                                    <p:cond delay="1200"/>
                                  </p:stCondLst>
                                  <p:childTnLst>
                                    <p:set>
                                      <p:cBhvr>
                                        <p:cTn id="114" dur="1" fill="hold">
                                          <p:stCondLst>
                                            <p:cond delay="0"/>
                                          </p:stCondLst>
                                        </p:cTn>
                                        <p:tgtEl>
                                          <p:spTgt spid="65"/>
                                        </p:tgtEl>
                                        <p:attrNameLst>
                                          <p:attrName>style.visibility</p:attrName>
                                        </p:attrNameLst>
                                      </p:cBhvr>
                                      <p:to>
                                        <p:strVal val="visible"/>
                                      </p:to>
                                    </p:set>
                                    <p:animEffect transition="in" filter="wipe(left)">
                                      <p:cBhvr>
                                        <p:cTn id="115" dur="750"/>
                                        <p:tgtEl>
                                          <p:spTgt spid="65"/>
                                        </p:tgtEl>
                                      </p:cBhvr>
                                    </p:animEffect>
                                  </p:childTnLst>
                                </p:cTn>
                              </p:par>
                              <p:par>
                                <p:cTn id="116" presetID="22" presetClass="entr" presetSubtype="8" fill="hold" grpId="0" nodeType="withEffect">
                                  <p:stCondLst>
                                    <p:cond delay="1200"/>
                                  </p:stCondLst>
                                  <p:childTnLst>
                                    <p:set>
                                      <p:cBhvr>
                                        <p:cTn id="117" dur="1" fill="hold">
                                          <p:stCondLst>
                                            <p:cond delay="0"/>
                                          </p:stCondLst>
                                        </p:cTn>
                                        <p:tgtEl>
                                          <p:spTgt spid="66"/>
                                        </p:tgtEl>
                                        <p:attrNameLst>
                                          <p:attrName>style.visibility</p:attrName>
                                        </p:attrNameLst>
                                      </p:cBhvr>
                                      <p:to>
                                        <p:strVal val="visible"/>
                                      </p:to>
                                    </p:set>
                                    <p:animEffect transition="in" filter="wipe(left)">
                                      <p:cBhvr>
                                        <p:cTn id="118" dur="750"/>
                                        <p:tgtEl>
                                          <p:spTgt spid="66"/>
                                        </p:tgtEl>
                                      </p:cBhvr>
                                    </p:animEffect>
                                  </p:childTnLst>
                                </p:cTn>
                              </p:par>
                              <p:par>
                                <p:cTn id="119" presetID="22" presetClass="entr" presetSubtype="8" fill="hold" grpId="0" nodeType="withEffect">
                                  <p:stCondLst>
                                    <p:cond delay="1200"/>
                                  </p:stCondLst>
                                  <p:childTnLst>
                                    <p:set>
                                      <p:cBhvr>
                                        <p:cTn id="120" dur="1" fill="hold">
                                          <p:stCondLst>
                                            <p:cond delay="0"/>
                                          </p:stCondLst>
                                        </p:cTn>
                                        <p:tgtEl>
                                          <p:spTgt spid="67"/>
                                        </p:tgtEl>
                                        <p:attrNameLst>
                                          <p:attrName>style.visibility</p:attrName>
                                        </p:attrNameLst>
                                      </p:cBhvr>
                                      <p:to>
                                        <p:strVal val="visible"/>
                                      </p:to>
                                    </p:set>
                                    <p:animEffect transition="in" filter="wipe(left)">
                                      <p:cBhvr>
                                        <p:cTn id="121" dur="750"/>
                                        <p:tgtEl>
                                          <p:spTgt spid="67"/>
                                        </p:tgtEl>
                                      </p:cBhvr>
                                    </p:animEffect>
                                  </p:childTnLst>
                                </p:cTn>
                              </p:par>
                              <p:par>
                                <p:cTn id="122" presetID="22" presetClass="entr" presetSubtype="8" fill="hold" grpId="0" nodeType="withEffect">
                                  <p:stCondLst>
                                    <p:cond delay="1200"/>
                                  </p:stCondLst>
                                  <p:childTnLst>
                                    <p:set>
                                      <p:cBhvr>
                                        <p:cTn id="123" dur="1" fill="hold">
                                          <p:stCondLst>
                                            <p:cond delay="0"/>
                                          </p:stCondLst>
                                        </p:cTn>
                                        <p:tgtEl>
                                          <p:spTgt spid="68"/>
                                        </p:tgtEl>
                                        <p:attrNameLst>
                                          <p:attrName>style.visibility</p:attrName>
                                        </p:attrNameLst>
                                      </p:cBhvr>
                                      <p:to>
                                        <p:strVal val="visible"/>
                                      </p:to>
                                    </p:set>
                                    <p:animEffect transition="in" filter="wipe(left)">
                                      <p:cBhvr>
                                        <p:cTn id="124" dur="75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76" grpId="0" animBg="1"/>
      <p:bldP spid="77" grpId="0" animBg="1"/>
      <p:bldP spid="78" grpId="0" animBg="1"/>
      <p:bldP spid="79" grpId="0" animBg="1"/>
      <p:bldP spid="80" grpId="0" animBg="1"/>
      <p:bldP spid="80" grpId="1" animBg="1"/>
      <p:bldP spid="80" grpId="2" animBg="1"/>
      <p:bldP spid="81" grpId="0" animBg="1"/>
      <p:bldP spid="81" grpId="1" animBg="1"/>
      <p:bldP spid="81" grpId="2" animBg="1"/>
      <p:bldP spid="82" grpId="0" animBg="1"/>
      <p:bldP spid="82" grpId="1" animBg="1"/>
      <p:bldP spid="82" grpId="2" animBg="1"/>
      <p:bldP spid="83" grpId="0" animBg="1"/>
      <p:bldP spid="83" grpId="1" animBg="1"/>
      <p:bldP spid="83" grpId="2" animBg="1"/>
      <p:bldP spid="84" grpId="0" animBg="1"/>
      <p:bldP spid="84" grpId="1" animBg="1"/>
      <p:bldP spid="84" grpId="2" animBg="1"/>
      <p:bldP spid="85" grpId="0" animBg="1"/>
      <p:bldP spid="85" grpId="1" animBg="1"/>
      <p:bldP spid="85" grpId="2" animBg="1"/>
      <p:bldP spid="59" grpId="0"/>
      <p:bldP spid="64" grpId="0"/>
      <p:bldP spid="65" grpId="0"/>
      <p:bldP spid="66" grpId="0"/>
      <p:bldP spid="67" grpId="0"/>
      <p:bldP spid="68" grpId="0"/>
      <p:bldP spid="5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4c7732435421dbf6a6252843a45f9a13ab19dc0"/>
</p:tagLst>
</file>

<file path=ppt/theme/theme1.xml><?xml version="1.0" encoding="utf-8"?>
<a:theme xmlns:a="http://schemas.openxmlformats.org/drawingml/2006/main" name="第一PPT，www.1ppt.com">
  <a:themeElements>
    <a:clrScheme name="黄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自定义 1">
      <a:majorFont>
        <a:latin typeface="Franklin Gothic Medium"/>
        <a:ea typeface="微软雅黑"/>
        <a:cs typeface=""/>
      </a:majorFont>
      <a:minorFont>
        <a:latin typeface="Franklin Gothic Book"/>
        <a:ea typeface="微软雅黑"/>
        <a:cs typeface=""/>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a:spPr>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3235</TotalTime>
  <Words>2559</Words>
  <Application>Microsoft Office PowerPoint</Application>
  <PresentationFormat>全屏显示(16:9)</PresentationFormat>
  <Paragraphs>263</Paragraphs>
  <Slides>31</Slides>
  <Notes>14</Notes>
  <HiddenSlides>0</HiddenSlides>
  <MMClips>0</MMClips>
  <ScaleCrop>false</ScaleCrop>
  <HeadingPairs>
    <vt:vector size="4" baseType="variant">
      <vt:variant>
        <vt:lpstr>主题</vt:lpstr>
      </vt:variant>
      <vt:variant>
        <vt:i4>2</vt:i4>
      </vt:variant>
      <vt:variant>
        <vt:lpstr>幻灯片标题</vt:lpstr>
      </vt:variant>
      <vt:variant>
        <vt:i4>31</vt:i4>
      </vt:variant>
    </vt:vector>
  </HeadingPairs>
  <TitlesOfParts>
    <vt:vector size="33"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微立体</dc:title>
  <dc:creator>第一PPT</dc:creator>
  <cp:keywords>www.1ppt.com</cp:keywords>
  <dc:description>www.1ppt.com</dc:description>
  <cp:lastModifiedBy>Windows User</cp:lastModifiedBy>
  <cp:revision>214</cp:revision>
  <dcterms:created xsi:type="dcterms:W3CDTF">2015-07-20T08:12:29Z</dcterms:created>
  <dcterms:modified xsi:type="dcterms:W3CDTF">2018-12-29T14:54:06Z</dcterms:modified>
</cp:coreProperties>
</file>