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B01A-CB47-426B-86A8-CAF0F7C81B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DF8D-D4BF-4A84-ABED-2E75A06122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57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B01A-CB47-426B-86A8-CAF0F7C81B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DF8D-D4BF-4A84-ABED-2E75A061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4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B01A-CB47-426B-86A8-CAF0F7C81B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DF8D-D4BF-4A84-ABED-2E75A061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7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B01A-CB47-426B-86A8-CAF0F7C81B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DF8D-D4BF-4A84-ABED-2E75A061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B01A-CB47-426B-86A8-CAF0F7C81B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DF8D-D4BF-4A84-ABED-2E75A06122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84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B01A-CB47-426B-86A8-CAF0F7C81B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DF8D-D4BF-4A84-ABED-2E75A061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2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B01A-CB47-426B-86A8-CAF0F7C81B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DF8D-D4BF-4A84-ABED-2E75A061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6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B01A-CB47-426B-86A8-CAF0F7C81B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DF8D-D4BF-4A84-ABED-2E75A061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8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B01A-CB47-426B-86A8-CAF0F7C81B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DF8D-D4BF-4A84-ABED-2E75A061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2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8AB01A-CB47-426B-86A8-CAF0F7C81B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6CDF8D-D4BF-4A84-ABED-2E75A061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8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B01A-CB47-426B-86A8-CAF0F7C81B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DF8D-D4BF-4A84-ABED-2E75A061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9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8AB01A-CB47-426B-86A8-CAF0F7C81B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6CDF8D-D4BF-4A84-ABED-2E75A061220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44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ola%E2%80%93Jones_object_detection_framework" TargetMode="External"/><Relationship Id="rId2" Type="http://schemas.openxmlformats.org/officeDocument/2006/relationships/hyperlink" Target="https://www.techleer.com/articles/277-an-insight-into-the-first-face-detection-algorithm-viola-jon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lanzeanudoru/pp" TargetMode="External"/><Relationship Id="rId5" Type="http://schemas.openxmlformats.org/officeDocument/2006/relationships/hyperlink" Target="http://www.ipol.im/pub/art/2014/104/article.pdf" TargetMode="External"/><Relationship Id="rId4" Type="http://schemas.openxmlformats.org/officeDocument/2006/relationships/hyperlink" Target="http://iopscience.iop.org/article/10.1088/1742-6596/1007/1/012013/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250" y="774032"/>
            <a:ext cx="8825658" cy="2498557"/>
          </a:xfrm>
        </p:spPr>
        <p:txBody>
          <a:bodyPr/>
          <a:lstStyle/>
          <a:p>
            <a:pPr algn="ctr"/>
            <a:r>
              <a:rPr lang="en-US" sz="4800" dirty="0" smtClean="0"/>
              <a:t>Viola Jones – Face detection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dirty="0" err="1" smtClean="0"/>
              <a:t>Bulgaru</a:t>
            </a:r>
            <a:r>
              <a:rPr lang="en-US" dirty="0" smtClean="0"/>
              <a:t> Robert</a:t>
            </a:r>
          </a:p>
          <a:p>
            <a:pPr algn="r"/>
            <a:r>
              <a:rPr lang="en-US" dirty="0" err="1" smtClean="0"/>
              <a:t>Ioana</a:t>
            </a:r>
            <a:r>
              <a:rPr lang="en-US" dirty="0" smtClean="0"/>
              <a:t> George-</a:t>
            </a:r>
            <a:r>
              <a:rPr lang="en-US" dirty="0" err="1" smtClean="0"/>
              <a:t>Alexandru</a:t>
            </a:r>
            <a:endParaRPr lang="en-US" dirty="0" smtClean="0"/>
          </a:p>
          <a:p>
            <a:pPr algn="r"/>
            <a:r>
              <a:rPr lang="en-US" dirty="0" err="1" smtClean="0"/>
              <a:t>Doru</a:t>
            </a:r>
            <a:r>
              <a:rPr lang="en-US" dirty="0" smtClean="0"/>
              <a:t> </a:t>
            </a:r>
            <a:r>
              <a:rPr lang="en-US" dirty="0" err="1" smtClean="0"/>
              <a:t>Blanzeanu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 smtClean="0"/>
              <a:t>8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97" y="1058780"/>
            <a:ext cx="10892840" cy="507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obtained for </a:t>
            </a:r>
            <a:r>
              <a:rPr lang="en-US" dirty="0" err="1" smtClean="0"/>
              <a:t>Cilk</a:t>
            </a:r>
            <a:endParaRPr lang="en-US" dirty="0"/>
          </a:p>
        </p:txBody>
      </p:sp>
      <p:pic>
        <p:nvPicPr>
          <p:cNvPr id="1026" name="Picture 2" descr="https://scontent-otp1-1.xx.fbcdn.net/v/t1.15752-9/49826014_313062862669976_4361378472627535872_n.png?_nc_cat=103&amp;_nc_ht=scontent-otp1-1.xx&amp;oh=e4767d29eeda365a9a90d5bf393eea58&amp;oe=5CC9DCD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47" y="1867597"/>
            <a:ext cx="536363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content-otp1-1.xx.fbcdn.net/v/t1.15752-9/49946678_2263885177232457_4819645946897891328_n.png?_nc_cat=105&amp;_nc_ht=scontent-otp1-1.xx&amp;oh=3a1b75d188abf849f817495465c1815a&amp;oe=5CD3CD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029" y="1867597"/>
            <a:ext cx="5224156" cy="391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0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obtained for </a:t>
            </a:r>
            <a:r>
              <a:rPr lang="en-US" dirty="0" err="1"/>
              <a:t>Cilk</a:t>
            </a:r>
            <a:endParaRPr lang="en-US" dirty="0"/>
          </a:p>
        </p:txBody>
      </p:sp>
      <p:pic>
        <p:nvPicPr>
          <p:cNvPr id="2050" name="Picture 2" descr="https://scontent-otp1-1.xx.fbcdn.net/v/t1.15752-9/50563445_2195962757114915_1890154032534650880_n.png?_nc_cat=111&amp;_nc_ht=scontent-otp1-1.xx&amp;oh=a2101f0e34c36d434d038cb27ba8105e&amp;oe=5CC4B31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74" y="1937931"/>
            <a:ext cx="5415754" cy="406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-otp1-1.xx.fbcdn.net/v/t1.15752-9/49844920_1605546599545048_2582114946577858560_n.png?_nc_cat=111&amp;_nc_ht=scontent-otp1-1.xx&amp;oh=e9ada9b348c8aa54ace553de884a2c9a&amp;oe=5CD249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227" y="1937931"/>
            <a:ext cx="5415755" cy="406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0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execution times was improved</a:t>
            </a:r>
          </a:p>
          <a:p>
            <a:r>
              <a:rPr lang="en-US" sz="2800" dirty="0" smtClean="0"/>
              <a:t>Scalability was maintained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51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45541" cy="4023360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https://www.techleer.com/articles/277-an-insight-into-the-first-face-detection-algorithm-viola-jones/</a:t>
            </a:r>
            <a:endParaRPr lang="en-US" dirty="0"/>
          </a:p>
          <a:p>
            <a:r>
              <a:rPr lang="en-US" u="sng" dirty="0">
                <a:hlinkClick r:id="rId3"/>
              </a:rPr>
              <a:t>https://en.wikipedia.org/wiki/Viola%E2%80%93Jones_object_detection_framework</a:t>
            </a:r>
            <a:endParaRPr lang="en-US" dirty="0"/>
          </a:p>
          <a:p>
            <a:r>
              <a:rPr lang="en-US" u="sng" dirty="0">
                <a:hlinkClick r:id="rId4"/>
              </a:rPr>
              <a:t>http://iopscience.iop.org/article/10.1088/1742-6596/1007/1/012013/pdf</a:t>
            </a:r>
            <a:endParaRPr lang="en-US" dirty="0"/>
          </a:p>
          <a:p>
            <a:r>
              <a:rPr lang="en-US" u="sng" dirty="0">
                <a:hlinkClick r:id="rId5"/>
              </a:rPr>
              <a:t>http://</a:t>
            </a:r>
            <a:r>
              <a:rPr lang="en-US" u="sng" dirty="0" smtClean="0">
                <a:hlinkClick r:id="rId5"/>
              </a:rPr>
              <a:t>www.ipol.im/pub/art/2014/104/article.pdf</a:t>
            </a:r>
            <a:endParaRPr lang="en-US" u="sng" dirty="0" smtClean="0"/>
          </a:p>
          <a:p>
            <a:endParaRPr lang="en-US" u="sng" dirty="0"/>
          </a:p>
          <a:p>
            <a:r>
              <a:rPr lang="en-US">
                <a:hlinkClick r:id="rId6"/>
              </a:rPr>
              <a:t>https://</a:t>
            </a:r>
            <a:r>
              <a:rPr lang="en-US" smtClean="0">
                <a:hlinkClick r:id="rId6"/>
              </a:rPr>
              <a:t>github.com/blanzeanudoru/pp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computer </a:t>
            </a:r>
            <a:r>
              <a:rPr lang="en-US" sz="2400" dirty="0" err="1"/>
              <a:t>vision,a</a:t>
            </a:r>
            <a:r>
              <a:rPr lang="en-US" sz="2400" dirty="0"/>
              <a:t> fundamental problem is represented by detecting objects from images/</a:t>
            </a:r>
            <a:r>
              <a:rPr lang="en-US" sz="2400" dirty="0" err="1"/>
              <a:t>videos,in</a:t>
            </a:r>
            <a:r>
              <a:rPr lang="en-US" sz="2400" dirty="0"/>
              <a:t> </a:t>
            </a:r>
            <a:r>
              <a:rPr lang="en-US" sz="2400" dirty="0" err="1"/>
              <a:t>particular,faces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This project's goal is to obtain better performance for real-time detection from images such as PNM</a:t>
            </a:r>
          </a:p>
        </p:txBody>
      </p:sp>
    </p:spTree>
    <p:extLst>
      <p:ext uri="{BB962C8B-B14F-4D97-AF65-F5344CB8AC3E}">
        <p14:creationId xmlns:p14="http://schemas.microsoft.com/office/powerpoint/2010/main" val="12258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algorithm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Detection is done by using a trained cascade of shifted classifiers 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These classifiers scan </a:t>
            </a:r>
            <a:r>
              <a:rPr lang="en-US" sz="2400" dirty="0"/>
              <a:t>for </a:t>
            </a:r>
            <a:r>
              <a:rPr lang="en-US" sz="2400" dirty="0" err="1"/>
              <a:t>Haar</a:t>
            </a:r>
            <a:r>
              <a:rPr lang="en-US" sz="2400" dirty="0"/>
              <a:t> features within sliding windows of variable size through the entire image.</a:t>
            </a:r>
          </a:p>
        </p:txBody>
      </p:sp>
    </p:spTree>
    <p:extLst>
      <p:ext uri="{BB962C8B-B14F-4D97-AF65-F5344CB8AC3E}">
        <p14:creationId xmlns:p14="http://schemas.microsoft.com/office/powerpoint/2010/main" val="10478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obtained after parallelization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557" y="1853248"/>
            <a:ext cx="2874459" cy="4274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591" y="1853248"/>
            <a:ext cx="2919701" cy="427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of the serial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OpenMP</a:t>
            </a:r>
            <a:r>
              <a:rPr lang="en-US" sz="2400" dirty="0" smtClean="0"/>
              <a:t> and </a:t>
            </a:r>
            <a:r>
              <a:rPr lang="en-US" sz="2400" dirty="0" err="1" smtClean="0"/>
              <a:t>Cilk</a:t>
            </a:r>
            <a:r>
              <a:rPr lang="en-US" sz="2400" dirty="0" smtClean="0"/>
              <a:t> parallelized the outer loop spawning the sliding window;</a:t>
            </a:r>
          </a:p>
          <a:p>
            <a:r>
              <a:rPr lang="en-US" sz="2400" dirty="0" smtClean="0"/>
              <a:t>Obtained a slight improvement of the execution time;</a:t>
            </a:r>
          </a:p>
          <a:p>
            <a:r>
              <a:rPr lang="en-US" sz="2400" dirty="0" smtClean="0"/>
              <a:t>We observed that the parallel version was scalable</a:t>
            </a:r>
          </a:p>
          <a:p>
            <a:r>
              <a:rPr lang="en-US" sz="2400" dirty="0" err="1" smtClean="0"/>
              <a:t>Tbb</a:t>
            </a:r>
            <a:r>
              <a:rPr lang="en-US" sz="2400" dirty="0" smtClean="0"/>
              <a:t> could not be successfully finished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068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obtained for </a:t>
            </a:r>
            <a:r>
              <a:rPr lang="en-US" dirty="0" err="1" smtClean="0"/>
              <a:t>OpenMP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141" y="1924448"/>
            <a:ext cx="9554678" cy="41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US" dirty="0" smtClean="0"/>
              <a:t>2 threads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480" y="1267326"/>
            <a:ext cx="10613457" cy="463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79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 threads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661" y="1090864"/>
            <a:ext cx="10301638" cy="46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US" dirty="0" smtClean="0"/>
              <a:t>6 threads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483" y="1283369"/>
            <a:ext cx="10209197" cy="427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166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Viola Jones – Face detection</vt:lpstr>
      <vt:lpstr>Introduction</vt:lpstr>
      <vt:lpstr>How the algorithm works?</vt:lpstr>
      <vt:lpstr>Results obtained after parallelization</vt:lpstr>
      <vt:lpstr>Parallelization of the serial version</vt:lpstr>
      <vt:lpstr>Results obtained for OpenMP</vt:lpstr>
      <vt:lpstr>2 threads</vt:lpstr>
      <vt:lpstr>4 threads</vt:lpstr>
      <vt:lpstr>6 threads</vt:lpstr>
      <vt:lpstr>8 threads</vt:lpstr>
      <vt:lpstr>Results obtained for Cilk</vt:lpstr>
      <vt:lpstr>Results obtained for Cilk</vt:lpstr>
      <vt:lpstr>Conclusions 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Viola Jones – Face detection</dc:title>
  <dc:creator>George</dc:creator>
  <cp:lastModifiedBy>George</cp:lastModifiedBy>
  <cp:revision>7</cp:revision>
  <dcterms:created xsi:type="dcterms:W3CDTF">2019-01-14T18:41:38Z</dcterms:created>
  <dcterms:modified xsi:type="dcterms:W3CDTF">2019-01-14T19:50:44Z</dcterms:modified>
</cp:coreProperties>
</file>