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Open Sans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iJnwrGHvDX3aptMupmOE8d/+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30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8.jpg"/><Relationship Id="rId5" Type="http://schemas.openxmlformats.org/officeDocument/2006/relationships/image" Target="../media/image31.png"/><Relationship Id="rId6" Type="http://schemas.openxmlformats.org/officeDocument/2006/relationships/image" Target="../media/image3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9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343965" y="-109255"/>
            <a:ext cx="20975930" cy="10505509"/>
            <a:chOff x="0" y="0"/>
            <a:chExt cx="27967906" cy="14007346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4007346" cy="14007346"/>
            </a:xfrm>
            <a:custGeom>
              <a:rect b="b" l="l" r="r" t="t"/>
              <a:pathLst>
                <a:path extrusionOk="0" h="14007346" w="14007346">
                  <a:moveTo>
                    <a:pt x="0" y="0"/>
                  </a:moveTo>
                  <a:lnTo>
                    <a:pt x="14007346" y="0"/>
                  </a:lnTo>
                  <a:lnTo>
                    <a:pt x="14007346" y="14007346"/>
                  </a:lnTo>
                  <a:lnTo>
                    <a:pt x="0" y="14007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13960560" y="0"/>
              <a:ext cx="14007346" cy="14007346"/>
            </a:xfrm>
            <a:custGeom>
              <a:rect b="b" l="l" r="r" t="t"/>
              <a:pathLst>
                <a:path extrusionOk="0" h="14007346" w="14007346">
                  <a:moveTo>
                    <a:pt x="0" y="0"/>
                  </a:moveTo>
                  <a:lnTo>
                    <a:pt x="14007346" y="0"/>
                  </a:lnTo>
                  <a:lnTo>
                    <a:pt x="14007346" y="14007346"/>
                  </a:lnTo>
                  <a:lnTo>
                    <a:pt x="0" y="14007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7" name="Google Shape;87;p1"/>
          <p:cNvGrpSpPr/>
          <p:nvPr/>
        </p:nvGrpSpPr>
        <p:grpSpPr>
          <a:xfrm>
            <a:off x="-879241" y="8795616"/>
            <a:ext cx="21115665" cy="4268763"/>
            <a:chOff x="0" y="-38100"/>
            <a:chExt cx="5561327" cy="1124283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5561327" cy="1086183"/>
            </a:xfrm>
            <a:custGeom>
              <a:rect b="b" l="l" r="r" t="t"/>
              <a:pathLst>
                <a:path extrusionOk="0" h="1086183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077384"/>
                  </a:lnTo>
                  <a:cubicBezTo>
                    <a:pt x="5561327" y="1079718"/>
                    <a:pt x="5560400" y="1081956"/>
                    <a:pt x="5558750" y="1083606"/>
                  </a:cubicBezTo>
                  <a:cubicBezTo>
                    <a:pt x="5557100" y="1085256"/>
                    <a:pt x="5554862" y="1086183"/>
                    <a:pt x="5552528" y="1086183"/>
                  </a:cubicBezTo>
                  <a:lnTo>
                    <a:pt x="8799" y="1086183"/>
                  </a:lnTo>
                  <a:cubicBezTo>
                    <a:pt x="6466" y="1086183"/>
                    <a:pt x="4228" y="1085256"/>
                    <a:pt x="2577" y="1083606"/>
                  </a:cubicBezTo>
                  <a:cubicBezTo>
                    <a:pt x="927" y="1081956"/>
                    <a:pt x="0" y="1079718"/>
                    <a:pt x="0" y="1077384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5561327" cy="112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 rot="-180954">
            <a:off x="12656588" y="1429367"/>
            <a:ext cx="1198518" cy="1198518"/>
            <a:chOff x="0" y="0"/>
            <a:chExt cx="812800" cy="81280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92" name="Google Shape;92;p1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 rot="223017">
            <a:off x="13526341" y="429441"/>
            <a:ext cx="1198518" cy="1198518"/>
            <a:chOff x="0" y="0"/>
            <a:chExt cx="812800" cy="81280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95" name="Google Shape;95;p1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4187905" y="5677984"/>
            <a:ext cx="2544837" cy="4031425"/>
          </a:xfrm>
          <a:custGeom>
            <a:rect b="b" l="l" r="r" t="t"/>
            <a:pathLst>
              <a:path extrusionOk="0" h="4031425" w="2544837">
                <a:moveTo>
                  <a:pt x="0" y="0"/>
                </a:moveTo>
                <a:lnTo>
                  <a:pt x="2544837" y="0"/>
                </a:lnTo>
                <a:lnTo>
                  <a:pt x="2544837" y="4031425"/>
                </a:lnTo>
                <a:lnTo>
                  <a:pt x="0" y="4031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15781842" y="7818578"/>
            <a:ext cx="1756709" cy="1670470"/>
          </a:xfrm>
          <a:custGeom>
            <a:rect b="b" l="l" r="r" t="t"/>
            <a:pathLst>
              <a:path extrusionOk="0" h="1670470" w="1756709">
                <a:moveTo>
                  <a:pt x="0" y="0"/>
                </a:moveTo>
                <a:lnTo>
                  <a:pt x="1756709" y="0"/>
                </a:lnTo>
                <a:lnTo>
                  <a:pt x="1756709" y="1670470"/>
                </a:lnTo>
                <a:lnTo>
                  <a:pt x="0" y="16704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8359946" y="6172200"/>
            <a:ext cx="3942727" cy="4114800"/>
          </a:xfrm>
          <a:custGeom>
            <a:rect b="b" l="l" r="r" t="t"/>
            <a:pathLst>
              <a:path extrusionOk="0" h="4114800" w="3942727">
                <a:moveTo>
                  <a:pt x="0" y="0"/>
                </a:moveTo>
                <a:lnTo>
                  <a:pt x="3942727" y="0"/>
                </a:lnTo>
                <a:lnTo>
                  <a:pt x="39427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12120813" y="5834085"/>
            <a:ext cx="4009573" cy="4349636"/>
          </a:xfrm>
          <a:custGeom>
            <a:rect b="b" l="l" r="r" t="t"/>
            <a:pathLst>
              <a:path extrusionOk="0" h="4349636" w="4009573">
                <a:moveTo>
                  <a:pt x="0" y="0"/>
                </a:moveTo>
                <a:lnTo>
                  <a:pt x="4009573" y="0"/>
                </a:lnTo>
                <a:lnTo>
                  <a:pt x="4009573" y="4349636"/>
                </a:lnTo>
                <a:lnTo>
                  <a:pt x="0" y="4349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"/>
          <p:cNvSpPr txBox="1"/>
          <p:nvPr/>
        </p:nvSpPr>
        <p:spPr>
          <a:xfrm>
            <a:off x="820679" y="1331878"/>
            <a:ext cx="11481994" cy="14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21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GymGPT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929950" y="3500319"/>
            <a:ext cx="7149801" cy="105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Angelo Gonzalez</a:t>
            </a:r>
            <a:endParaRPr/>
          </a:p>
          <a:p>
            <a:pPr indent="0" lvl="0" marL="0" marR="0" rtl="0" algn="l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Fabian Palma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/>
        </p:nvSpPr>
        <p:spPr>
          <a:xfrm>
            <a:off x="152" y="4738200"/>
            <a:ext cx="18288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48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¡Muchas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-879241" y="-109255"/>
            <a:ext cx="19280182" cy="9656217"/>
            <a:chOff x="0" y="0"/>
            <a:chExt cx="25706909" cy="12874956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12874956" cy="12874956"/>
            </a:xfrm>
            <a:custGeom>
              <a:rect b="b" l="l" r="r" t="t"/>
              <a:pathLst>
                <a:path extrusionOk="0" h="12874956" w="12874956">
                  <a:moveTo>
                    <a:pt x="0" y="0"/>
                  </a:moveTo>
                  <a:lnTo>
                    <a:pt x="12874956" y="0"/>
                  </a:lnTo>
                  <a:lnTo>
                    <a:pt x="12874956" y="12874956"/>
                  </a:lnTo>
                  <a:lnTo>
                    <a:pt x="0" y="1287495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12831953" y="0"/>
              <a:ext cx="12874956" cy="12874956"/>
            </a:xfrm>
            <a:custGeom>
              <a:rect b="b" l="l" r="r" t="t"/>
              <a:pathLst>
                <a:path extrusionOk="0" h="12874956" w="12874956">
                  <a:moveTo>
                    <a:pt x="0" y="0"/>
                  </a:moveTo>
                  <a:lnTo>
                    <a:pt x="12874956" y="0"/>
                  </a:lnTo>
                  <a:lnTo>
                    <a:pt x="12874956" y="12874956"/>
                  </a:lnTo>
                  <a:lnTo>
                    <a:pt x="0" y="1287495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09" name="Google Shape;109;p2"/>
          <p:cNvGrpSpPr/>
          <p:nvPr/>
        </p:nvGrpSpPr>
        <p:grpSpPr>
          <a:xfrm>
            <a:off x="-879241" y="8795616"/>
            <a:ext cx="21115665" cy="4268763"/>
            <a:chOff x="0" y="-38100"/>
            <a:chExt cx="5561327" cy="112428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5561327" cy="1086183"/>
            </a:xfrm>
            <a:custGeom>
              <a:rect b="b" l="l" r="r" t="t"/>
              <a:pathLst>
                <a:path extrusionOk="0" h="1086183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077384"/>
                  </a:lnTo>
                  <a:cubicBezTo>
                    <a:pt x="5561327" y="1079718"/>
                    <a:pt x="5560400" y="1081956"/>
                    <a:pt x="5558750" y="1083606"/>
                  </a:cubicBezTo>
                  <a:cubicBezTo>
                    <a:pt x="5557100" y="1085256"/>
                    <a:pt x="5554862" y="1086183"/>
                    <a:pt x="5552528" y="1086183"/>
                  </a:cubicBezTo>
                  <a:lnTo>
                    <a:pt x="8799" y="1086183"/>
                  </a:lnTo>
                  <a:cubicBezTo>
                    <a:pt x="6466" y="1086183"/>
                    <a:pt x="4228" y="1085256"/>
                    <a:pt x="2577" y="1083606"/>
                  </a:cubicBezTo>
                  <a:cubicBezTo>
                    <a:pt x="927" y="1081956"/>
                    <a:pt x="0" y="1079718"/>
                    <a:pt x="0" y="1077384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-38100"/>
              <a:ext cx="5561327" cy="112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 rot="-180954">
            <a:off x="3524063" y="436330"/>
            <a:ext cx="1198518" cy="1198518"/>
            <a:chOff x="0" y="0"/>
            <a:chExt cx="812800" cy="812800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114" name="Google Shape;114;p2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 rot="1581225">
            <a:off x="13572309" y="429441"/>
            <a:ext cx="1198518" cy="1198518"/>
            <a:chOff x="0" y="0"/>
            <a:chExt cx="812800" cy="812800"/>
          </a:xfrm>
        </p:grpSpPr>
        <p:sp>
          <p:nvSpPr>
            <p:cNvPr id="116" name="Google Shape;116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117" name="Google Shape;117;p2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/>
          <p:nvPr/>
        </p:nvSpPr>
        <p:spPr>
          <a:xfrm>
            <a:off x="10614947" y="3483925"/>
            <a:ext cx="5122432" cy="2679032"/>
          </a:xfrm>
          <a:custGeom>
            <a:rect b="b" l="l" r="r" t="t"/>
            <a:pathLst>
              <a:path extrusionOk="0" h="2679032" w="5122432">
                <a:moveTo>
                  <a:pt x="0" y="0"/>
                </a:moveTo>
                <a:lnTo>
                  <a:pt x="5122432" y="0"/>
                </a:lnTo>
                <a:lnTo>
                  <a:pt x="5122432" y="2679032"/>
                </a:lnTo>
                <a:lnTo>
                  <a:pt x="0" y="2679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2"/>
          <p:cNvSpPr/>
          <p:nvPr/>
        </p:nvSpPr>
        <p:spPr>
          <a:xfrm>
            <a:off x="2870473" y="1969168"/>
            <a:ext cx="5122432" cy="2679032"/>
          </a:xfrm>
          <a:custGeom>
            <a:rect b="b" l="l" r="r" t="t"/>
            <a:pathLst>
              <a:path extrusionOk="0" h="2679032" w="5122432">
                <a:moveTo>
                  <a:pt x="0" y="0"/>
                </a:moveTo>
                <a:lnTo>
                  <a:pt x="5122432" y="0"/>
                </a:lnTo>
                <a:lnTo>
                  <a:pt x="5122432" y="2679032"/>
                </a:lnTo>
                <a:lnTo>
                  <a:pt x="0" y="2679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2"/>
          <p:cNvSpPr/>
          <p:nvPr/>
        </p:nvSpPr>
        <p:spPr>
          <a:xfrm>
            <a:off x="2870473" y="5769436"/>
            <a:ext cx="5122432" cy="2679032"/>
          </a:xfrm>
          <a:custGeom>
            <a:rect b="b" l="l" r="r" t="t"/>
            <a:pathLst>
              <a:path extrusionOk="0" h="2679032" w="5122432">
                <a:moveTo>
                  <a:pt x="0" y="0"/>
                </a:moveTo>
                <a:lnTo>
                  <a:pt x="5122432" y="0"/>
                </a:lnTo>
                <a:lnTo>
                  <a:pt x="5122432" y="2679032"/>
                </a:lnTo>
                <a:lnTo>
                  <a:pt x="0" y="2679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2"/>
          <p:cNvSpPr/>
          <p:nvPr/>
        </p:nvSpPr>
        <p:spPr>
          <a:xfrm>
            <a:off x="14437085" y="6097201"/>
            <a:ext cx="3808060" cy="4114800"/>
          </a:xfrm>
          <a:custGeom>
            <a:rect b="b" l="l" r="r" t="t"/>
            <a:pathLst>
              <a:path extrusionOk="0" h="4114800" w="3808060">
                <a:moveTo>
                  <a:pt x="0" y="0"/>
                </a:moveTo>
                <a:lnTo>
                  <a:pt x="3808060" y="0"/>
                </a:lnTo>
                <a:lnTo>
                  <a:pt x="38080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 txBox="1"/>
          <p:nvPr/>
        </p:nvSpPr>
        <p:spPr>
          <a:xfrm>
            <a:off x="4870479" y="354457"/>
            <a:ext cx="87813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21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en-US" sz="10621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ntroducción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870473" y="2370901"/>
            <a:ext cx="46083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¿En </a:t>
            </a:r>
            <a:r>
              <a:rPr lang="en-US" sz="3648">
                <a:latin typeface="Poppins"/>
                <a:ea typeface="Poppins"/>
                <a:cs typeface="Poppins"/>
                <a:sym typeface="Poppins"/>
              </a:rPr>
              <a:t>qué</a:t>
            </a:r>
            <a:r>
              <a:rPr b="0" i="0" lang="en-US" sz="3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consiste nuestro proyecto APT?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10962439" y="4296954"/>
            <a:ext cx="4427447" cy="5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Contexto General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3217975" y="6350551"/>
            <a:ext cx="44274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 con el proyecto APT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"/>
          <p:cNvGrpSpPr/>
          <p:nvPr/>
        </p:nvGrpSpPr>
        <p:grpSpPr>
          <a:xfrm>
            <a:off x="-95154" y="-499508"/>
            <a:ext cx="20975930" cy="10505509"/>
            <a:chOff x="0" y="0"/>
            <a:chExt cx="27967906" cy="14007346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14007346" cy="14007346"/>
            </a:xfrm>
            <a:custGeom>
              <a:rect b="b" l="l" r="r" t="t"/>
              <a:pathLst>
                <a:path extrusionOk="0" h="14007346" w="14007346">
                  <a:moveTo>
                    <a:pt x="0" y="0"/>
                  </a:moveTo>
                  <a:lnTo>
                    <a:pt x="14007346" y="0"/>
                  </a:lnTo>
                  <a:lnTo>
                    <a:pt x="14007346" y="14007346"/>
                  </a:lnTo>
                  <a:lnTo>
                    <a:pt x="0" y="14007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" name="Google Shape;132;p3"/>
            <p:cNvSpPr/>
            <p:nvPr/>
          </p:nvSpPr>
          <p:spPr>
            <a:xfrm>
              <a:off x="13960560" y="0"/>
              <a:ext cx="14007346" cy="14007346"/>
            </a:xfrm>
            <a:custGeom>
              <a:rect b="b" l="l" r="r" t="t"/>
              <a:pathLst>
                <a:path extrusionOk="0" h="14007346" w="14007346">
                  <a:moveTo>
                    <a:pt x="0" y="0"/>
                  </a:moveTo>
                  <a:lnTo>
                    <a:pt x="14007346" y="0"/>
                  </a:lnTo>
                  <a:lnTo>
                    <a:pt x="14007346" y="14007346"/>
                  </a:lnTo>
                  <a:lnTo>
                    <a:pt x="0" y="14007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33" name="Google Shape;133;p3"/>
          <p:cNvGrpSpPr/>
          <p:nvPr/>
        </p:nvGrpSpPr>
        <p:grpSpPr>
          <a:xfrm>
            <a:off x="-879241" y="8014633"/>
            <a:ext cx="21115665" cy="5049746"/>
            <a:chOff x="0" y="-38100"/>
            <a:chExt cx="5561327" cy="1329974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5561327" cy="1291874"/>
            </a:xfrm>
            <a:custGeom>
              <a:rect b="b" l="l" r="r" t="t"/>
              <a:pathLst>
                <a:path extrusionOk="0" h="1291874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283075"/>
                  </a:lnTo>
                  <a:cubicBezTo>
                    <a:pt x="5561327" y="1285408"/>
                    <a:pt x="5560400" y="1287647"/>
                    <a:pt x="5558750" y="1289297"/>
                  </a:cubicBezTo>
                  <a:cubicBezTo>
                    <a:pt x="5557100" y="1290947"/>
                    <a:pt x="5554862" y="1291874"/>
                    <a:pt x="5552528" y="1291874"/>
                  </a:cubicBezTo>
                  <a:lnTo>
                    <a:pt x="8799" y="1291874"/>
                  </a:lnTo>
                  <a:cubicBezTo>
                    <a:pt x="6466" y="1291874"/>
                    <a:pt x="4228" y="1290947"/>
                    <a:pt x="2577" y="1289297"/>
                  </a:cubicBezTo>
                  <a:cubicBezTo>
                    <a:pt x="927" y="1287647"/>
                    <a:pt x="0" y="1285408"/>
                    <a:pt x="0" y="1283075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-38100"/>
              <a:ext cx="5561327" cy="132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1935656" y="5842699"/>
            <a:ext cx="3425735" cy="3915126"/>
          </a:xfrm>
          <a:custGeom>
            <a:rect b="b" l="l" r="r" t="t"/>
            <a:pathLst>
              <a:path extrusionOk="0" h="3915126" w="3425735">
                <a:moveTo>
                  <a:pt x="0" y="0"/>
                </a:moveTo>
                <a:lnTo>
                  <a:pt x="3425735" y="0"/>
                </a:lnTo>
                <a:lnTo>
                  <a:pt x="3425735" y="3915125"/>
                </a:lnTo>
                <a:lnTo>
                  <a:pt x="0" y="3915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3"/>
          <p:cNvSpPr/>
          <p:nvPr/>
        </p:nvSpPr>
        <p:spPr>
          <a:xfrm>
            <a:off x="4558630" y="3084453"/>
            <a:ext cx="1884989" cy="3587350"/>
          </a:xfrm>
          <a:custGeom>
            <a:rect b="b" l="l" r="r" t="t"/>
            <a:pathLst>
              <a:path extrusionOk="0" h="3587350" w="1884989">
                <a:moveTo>
                  <a:pt x="0" y="0"/>
                </a:moveTo>
                <a:lnTo>
                  <a:pt x="1884989" y="0"/>
                </a:lnTo>
                <a:lnTo>
                  <a:pt x="1884989" y="3587350"/>
                </a:lnTo>
                <a:lnTo>
                  <a:pt x="0" y="3587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3"/>
          <p:cNvSpPr/>
          <p:nvPr/>
        </p:nvSpPr>
        <p:spPr>
          <a:xfrm rot="-1374890">
            <a:off x="4246623" y="5096670"/>
            <a:ext cx="942495" cy="1793675"/>
          </a:xfrm>
          <a:custGeom>
            <a:rect b="b" l="l" r="r" t="t"/>
            <a:pathLst>
              <a:path extrusionOk="0" h="1793675" w="942495">
                <a:moveTo>
                  <a:pt x="0" y="0"/>
                </a:moveTo>
                <a:lnTo>
                  <a:pt x="942495" y="0"/>
                </a:lnTo>
                <a:lnTo>
                  <a:pt x="942495" y="1793675"/>
                </a:lnTo>
                <a:lnTo>
                  <a:pt x="0" y="1793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3"/>
          <p:cNvSpPr/>
          <p:nvPr/>
        </p:nvSpPr>
        <p:spPr>
          <a:xfrm>
            <a:off x="7411898" y="3570986"/>
            <a:ext cx="5773157" cy="6201634"/>
          </a:xfrm>
          <a:custGeom>
            <a:rect b="b" l="l" r="r" t="t"/>
            <a:pathLst>
              <a:path extrusionOk="0" h="6201634" w="5773157">
                <a:moveTo>
                  <a:pt x="0" y="0"/>
                </a:moveTo>
                <a:lnTo>
                  <a:pt x="5773158" y="0"/>
                </a:lnTo>
                <a:lnTo>
                  <a:pt x="5773158" y="6201634"/>
                </a:lnTo>
                <a:lnTo>
                  <a:pt x="0" y="620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3"/>
          <p:cNvSpPr txBox="1"/>
          <p:nvPr/>
        </p:nvSpPr>
        <p:spPr>
          <a:xfrm>
            <a:off x="1028700" y="1066506"/>
            <a:ext cx="11481994" cy="14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21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Problematica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4"/>
          <p:cNvGrpSpPr/>
          <p:nvPr/>
        </p:nvGrpSpPr>
        <p:grpSpPr>
          <a:xfrm>
            <a:off x="-95154" y="-499508"/>
            <a:ext cx="20975930" cy="10505509"/>
            <a:chOff x="0" y="0"/>
            <a:chExt cx="27967906" cy="14007346"/>
          </a:xfrm>
        </p:grpSpPr>
        <p:sp>
          <p:nvSpPr>
            <p:cNvPr id="146" name="Google Shape;146;p4"/>
            <p:cNvSpPr/>
            <p:nvPr/>
          </p:nvSpPr>
          <p:spPr>
            <a:xfrm>
              <a:off x="0" y="0"/>
              <a:ext cx="14007346" cy="14007346"/>
            </a:xfrm>
            <a:custGeom>
              <a:rect b="b" l="l" r="r" t="t"/>
              <a:pathLst>
                <a:path extrusionOk="0" h="14007346" w="14007346">
                  <a:moveTo>
                    <a:pt x="0" y="0"/>
                  </a:moveTo>
                  <a:lnTo>
                    <a:pt x="14007346" y="0"/>
                  </a:lnTo>
                  <a:lnTo>
                    <a:pt x="14007346" y="14007346"/>
                  </a:lnTo>
                  <a:lnTo>
                    <a:pt x="0" y="14007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7" name="Google Shape;147;p4"/>
            <p:cNvSpPr/>
            <p:nvPr/>
          </p:nvSpPr>
          <p:spPr>
            <a:xfrm>
              <a:off x="13960560" y="0"/>
              <a:ext cx="14007346" cy="14007346"/>
            </a:xfrm>
            <a:custGeom>
              <a:rect b="b" l="l" r="r" t="t"/>
              <a:pathLst>
                <a:path extrusionOk="0" h="14007346" w="14007346">
                  <a:moveTo>
                    <a:pt x="0" y="0"/>
                  </a:moveTo>
                  <a:lnTo>
                    <a:pt x="14007346" y="0"/>
                  </a:lnTo>
                  <a:lnTo>
                    <a:pt x="14007346" y="14007346"/>
                  </a:lnTo>
                  <a:lnTo>
                    <a:pt x="0" y="14007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48" name="Google Shape;148;p4"/>
          <p:cNvGrpSpPr/>
          <p:nvPr/>
        </p:nvGrpSpPr>
        <p:grpSpPr>
          <a:xfrm>
            <a:off x="-879241" y="8014633"/>
            <a:ext cx="21115665" cy="5049746"/>
            <a:chOff x="0" y="-38100"/>
            <a:chExt cx="5561327" cy="1329974"/>
          </a:xfrm>
        </p:grpSpPr>
        <p:sp>
          <p:nvSpPr>
            <p:cNvPr id="149" name="Google Shape;149;p4"/>
            <p:cNvSpPr/>
            <p:nvPr/>
          </p:nvSpPr>
          <p:spPr>
            <a:xfrm>
              <a:off x="0" y="0"/>
              <a:ext cx="5561327" cy="1291874"/>
            </a:xfrm>
            <a:custGeom>
              <a:rect b="b" l="l" r="r" t="t"/>
              <a:pathLst>
                <a:path extrusionOk="0" h="1291874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283075"/>
                  </a:lnTo>
                  <a:cubicBezTo>
                    <a:pt x="5561327" y="1285408"/>
                    <a:pt x="5560400" y="1287647"/>
                    <a:pt x="5558750" y="1289297"/>
                  </a:cubicBezTo>
                  <a:cubicBezTo>
                    <a:pt x="5557100" y="1290947"/>
                    <a:pt x="5554862" y="1291874"/>
                    <a:pt x="5552528" y="1291874"/>
                  </a:cubicBezTo>
                  <a:lnTo>
                    <a:pt x="8799" y="1291874"/>
                  </a:lnTo>
                  <a:cubicBezTo>
                    <a:pt x="6466" y="1291874"/>
                    <a:pt x="4228" y="1290947"/>
                    <a:pt x="2577" y="1289297"/>
                  </a:cubicBezTo>
                  <a:cubicBezTo>
                    <a:pt x="927" y="1287647"/>
                    <a:pt x="0" y="1285408"/>
                    <a:pt x="0" y="1283075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0" y="-38100"/>
              <a:ext cx="5561327" cy="132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03093" y="-332502"/>
            <a:ext cx="15064370" cy="87323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/>
          <p:nvPr/>
        </p:nvSpPr>
        <p:spPr>
          <a:xfrm>
            <a:off x="10392810" y="4025464"/>
            <a:ext cx="4032109" cy="6776654"/>
          </a:xfrm>
          <a:custGeom>
            <a:rect b="b" l="l" r="r" t="t"/>
            <a:pathLst>
              <a:path extrusionOk="0" h="6776654" w="4032109">
                <a:moveTo>
                  <a:pt x="0" y="0"/>
                </a:moveTo>
                <a:lnTo>
                  <a:pt x="4032110" y="0"/>
                </a:lnTo>
                <a:lnTo>
                  <a:pt x="4032110" y="6776654"/>
                </a:lnTo>
                <a:lnTo>
                  <a:pt x="0" y="6776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4"/>
          <p:cNvSpPr txBox="1"/>
          <p:nvPr/>
        </p:nvSpPr>
        <p:spPr>
          <a:xfrm>
            <a:off x="9407715" y="1001709"/>
            <a:ext cx="87243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97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69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Panorama </a:t>
            </a:r>
            <a:r>
              <a:rPr lang="en-US" sz="8069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Tecnológico</a:t>
            </a:r>
            <a:r>
              <a:rPr b="0" i="0" lang="en-US" sz="8069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 en Gimnasios</a:t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 rot="10800000">
            <a:off x="12639601" y="5404183"/>
            <a:ext cx="386276" cy="386276"/>
            <a:chOff x="0" y="0"/>
            <a:chExt cx="812800" cy="812800"/>
          </a:xfrm>
        </p:grpSpPr>
        <p:sp>
          <p:nvSpPr>
            <p:cNvPr id="155" name="Google Shape;15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156" name="Google Shape;156;p4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-4959714">
            <a:off x="12656518" y="4762070"/>
            <a:ext cx="963847" cy="963847"/>
            <a:chOff x="0" y="0"/>
            <a:chExt cx="812800" cy="812800"/>
          </a:xfrm>
        </p:grpSpPr>
        <p:sp>
          <p:nvSpPr>
            <p:cNvPr id="158" name="Google Shape;158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159" name="Google Shape;159;p4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152271" y="7783045"/>
            <a:ext cx="8724184" cy="3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4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https://muywellfit.com/tendencias-del-fitness-en-2024/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5"/>
          <p:cNvGrpSpPr/>
          <p:nvPr/>
        </p:nvGrpSpPr>
        <p:grpSpPr>
          <a:xfrm>
            <a:off x="-1471019" y="-203108"/>
            <a:ext cx="20945178" cy="10490108"/>
            <a:chOff x="0" y="0"/>
            <a:chExt cx="27926905" cy="13986811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13986811" cy="13986811"/>
            </a:xfrm>
            <a:custGeom>
              <a:rect b="b" l="l" r="r" t="t"/>
              <a:pathLst>
                <a:path extrusionOk="0" h="13986811" w="13986811">
                  <a:moveTo>
                    <a:pt x="0" y="0"/>
                  </a:moveTo>
                  <a:lnTo>
                    <a:pt x="13986811" y="0"/>
                  </a:lnTo>
                  <a:lnTo>
                    <a:pt x="13986811" y="13986811"/>
                  </a:lnTo>
                  <a:lnTo>
                    <a:pt x="0" y="139868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7" name="Google Shape;167;p5"/>
            <p:cNvSpPr/>
            <p:nvPr/>
          </p:nvSpPr>
          <p:spPr>
            <a:xfrm>
              <a:off x="13940094" y="0"/>
              <a:ext cx="13986811" cy="13986811"/>
            </a:xfrm>
            <a:custGeom>
              <a:rect b="b" l="l" r="r" t="t"/>
              <a:pathLst>
                <a:path extrusionOk="0" h="13986811" w="13986811">
                  <a:moveTo>
                    <a:pt x="0" y="0"/>
                  </a:moveTo>
                  <a:lnTo>
                    <a:pt x="13986812" y="0"/>
                  </a:lnTo>
                  <a:lnTo>
                    <a:pt x="13986812" y="13986811"/>
                  </a:lnTo>
                  <a:lnTo>
                    <a:pt x="0" y="139868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68" name="Google Shape;168;p5"/>
          <p:cNvGrpSpPr/>
          <p:nvPr/>
        </p:nvGrpSpPr>
        <p:grpSpPr>
          <a:xfrm>
            <a:off x="9144000" y="434723"/>
            <a:ext cx="8497863" cy="3699223"/>
            <a:chOff x="0" y="-57150"/>
            <a:chExt cx="2238120" cy="974281"/>
          </a:xfrm>
        </p:grpSpPr>
        <p:sp>
          <p:nvSpPr>
            <p:cNvPr id="169" name="Google Shape;169;p5"/>
            <p:cNvSpPr/>
            <p:nvPr/>
          </p:nvSpPr>
          <p:spPr>
            <a:xfrm>
              <a:off x="0" y="0"/>
              <a:ext cx="2238120" cy="917131"/>
            </a:xfrm>
            <a:custGeom>
              <a:rect b="b" l="l" r="r" t="t"/>
              <a:pathLst>
                <a:path extrusionOk="0" h="917131" w="2238120">
                  <a:moveTo>
                    <a:pt x="46463" y="0"/>
                  </a:moveTo>
                  <a:lnTo>
                    <a:pt x="2191657" y="0"/>
                  </a:lnTo>
                  <a:cubicBezTo>
                    <a:pt x="2203980" y="0"/>
                    <a:pt x="2215798" y="4895"/>
                    <a:pt x="2224512" y="13609"/>
                  </a:cubicBezTo>
                  <a:cubicBezTo>
                    <a:pt x="2233225" y="22322"/>
                    <a:pt x="2238120" y="34140"/>
                    <a:pt x="2238120" y="46463"/>
                  </a:cubicBezTo>
                  <a:lnTo>
                    <a:pt x="2238120" y="870668"/>
                  </a:lnTo>
                  <a:cubicBezTo>
                    <a:pt x="2238120" y="882991"/>
                    <a:pt x="2233225" y="894809"/>
                    <a:pt x="2224512" y="903522"/>
                  </a:cubicBezTo>
                  <a:cubicBezTo>
                    <a:pt x="2215798" y="912236"/>
                    <a:pt x="2203980" y="917131"/>
                    <a:pt x="2191657" y="917131"/>
                  </a:cubicBezTo>
                  <a:lnTo>
                    <a:pt x="46463" y="917131"/>
                  </a:lnTo>
                  <a:cubicBezTo>
                    <a:pt x="34140" y="917131"/>
                    <a:pt x="22322" y="912236"/>
                    <a:pt x="13609" y="903522"/>
                  </a:cubicBezTo>
                  <a:cubicBezTo>
                    <a:pt x="4895" y="894809"/>
                    <a:pt x="0" y="882991"/>
                    <a:pt x="0" y="870668"/>
                  </a:cubicBezTo>
                  <a:lnTo>
                    <a:pt x="0" y="46463"/>
                  </a:lnTo>
                  <a:cubicBezTo>
                    <a:pt x="0" y="34140"/>
                    <a:pt x="4895" y="22322"/>
                    <a:pt x="13609" y="13609"/>
                  </a:cubicBezTo>
                  <a:cubicBezTo>
                    <a:pt x="22322" y="4895"/>
                    <a:pt x="34140" y="0"/>
                    <a:pt x="46463" y="0"/>
                  </a:cubicBez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-57150"/>
              <a:ext cx="2238120" cy="974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48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Una aplicación impulsada por inteligencia artificial diseñada para detectar y monitorear automáticamente las máquinas de gimnasio.</a:t>
              </a:r>
              <a:endParaRPr/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-879241" y="8795616"/>
            <a:ext cx="21115665" cy="4268763"/>
            <a:chOff x="0" y="-38100"/>
            <a:chExt cx="5561327" cy="1124283"/>
          </a:xfrm>
        </p:grpSpPr>
        <p:sp>
          <p:nvSpPr>
            <p:cNvPr id="172" name="Google Shape;172;p5"/>
            <p:cNvSpPr/>
            <p:nvPr/>
          </p:nvSpPr>
          <p:spPr>
            <a:xfrm>
              <a:off x="0" y="0"/>
              <a:ext cx="5561327" cy="1086183"/>
            </a:xfrm>
            <a:custGeom>
              <a:rect b="b" l="l" r="r" t="t"/>
              <a:pathLst>
                <a:path extrusionOk="0" h="1086183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077384"/>
                  </a:lnTo>
                  <a:cubicBezTo>
                    <a:pt x="5561327" y="1079718"/>
                    <a:pt x="5560400" y="1081956"/>
                    <a:pt x="5558750" y="1083606"/>
                  </a:cubicBezTo>
                  <a:cubicBezTo>
                    <a:pt x="5557100" y="1085256"/>
                    <a:pt x="5554862" y="1086183"/>
                    <a:pt x="5552528" y="1086183"/>
                  </a:cubicBezTo>
                  <a:lnTo>
                    <a:pt x="8799" y="1086183"/>
                  </a:lnTo>
                  <a:cubicBezTo>
                    <a:pt x="6466" y="1086183"/>
                    <a:pt x="4228" y="1085256"/>
                    <a:pt x="2577" y="1083606"/>
                  </a:cubicBezTo>
                  <a:cubicBezTo>
                    <a:pt x="927" y="1081956"/>
                    <a:pt x="0" y="1079718"/>
                    <a:pt x="0" y="1077384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0" y="-38100"/>
              <a:ext cx="5561327" cy="112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 rot="886863">
            <a:off x="629100" y="4642345"/>
            <a:ext cx="799201" cy="799201"/>
            <a:chOff x="0" y="0"/>
            <a:chExt cx="812800" cy="812800"/>
          </a:xfrm>
        </p:grpSpPr>
        <p:sp>
          <p:nvSpPr>
            <p:cNvPr id="175" name="Google Shape;17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176" name="Google Shape;176;p5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 rot="-142051">
            <a:off x="1256750" y="5180747"/>
            <a:ext cx="342594" cy="342594"/>
            <a:chOff x="0" y="0"/>
            <a:chExt cx="812800" cy="812800"/>
          </a:xfrm>
        </p:grpSpPr>
        <p:sp>
          <p:nvSpPr>
            <p:cNvPr id="178" name="Google Shape;17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179" name="Google Shape;179;p5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5"/>
          <p:cNvSpPr/>
          <p:nvPr/>
        </p:nvSpPr>
        <p:spPr>
          <a:xfrm>
            <a:off x="1249820" y="5258333"/>
            <a:ext cx="3242996" cy="3700994"/>
          </a:xfrm>
          <a:custGeom>
            <a:rect b="b" l="l" r="r" t="t"/>
            <a:pathLst>
              <a:path extrusionOk="0" h="3700994" w="3242996">
                <a:moveTo>
                  <a:pt x="0" y="0"/>
                </a:moveTo>
                <a:lnTo>
                  <a:pt x="3242996" y="0"/>
                </a:lnTo>
                <a:lnTo>
                  <a:pt x="3242996" y="3700994"/>
                </a:lnTo>
                <a:lnTo>
                  <a:pt x="0" y="3700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5"/>
          <p:cNvSpPr/>
          <p:nvPr/>
        </p:nvSpPr>
        <p:spPr>
          <a:xfrm>
            <a:off x="13565204" y="4553620"/>
            <a:ext cx="2800723" cy="4736952"/>
          </a:xfrm>
          <a:custGeom>
            <a:rect b="b" l="l" r="r" t="t"/>
            <a:pathLst>
              <a:path extrusionOk="0" h="4736952" w="2800723">
                <a:moveTo>
                  <a:pt x="0" y="0"/>
                </a:moveTo>
                <a:lnTo>
                  <a:pt x="2800722" y="0"/>
                </a:lnTo>
                <a:lnTo>
                  <a:pt x="2800722" y="4736952"/>
                </a:lnTo>
                <a:lnTo>
                  <a:pt x="0" y="47369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5"/>
          <p:cNvSpPr/>
          <p:nvPr/>
        </p:nvSpPr>
        <p:spPr>
          <a:xfrm>
            <a:off x="6509189" y="5937364"/>
            <a:ext cx="4009573" cy="4349636"/>
          </a:xfrm>
          <a:custGeom>
            <a:rect b="b" l="l" r="r" t="t"/>
            <a:pathLst>
              <a:path extrusionOk="0" h="4349636" w="4009573">
                <a:moveTo>
                  <a:pt x="0" y="0"/>
                </a:moveTo>
                <a:lnTo>
                  <a:pt x="4009574" y="0"/>
                </a:lnTo>
                <a:lnTo>
                  <a:pt x="4009574" y="4349636"/>
                </a:lnTo>
                <a:lnTo>
                  <a:pt x="0" y="4349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3" name="Google Shape;183;p5"/>
          <p:cNvGrpSpPr/>
          <p:nvPr/>
        </p:nvGrpSpPr>
        <p:grpSpPr>
          <a:xfrm>
            <a:off x="4823530" y="5937364"/>
            <a:ext cx="1941046" cy="1941046"/>
            <a:chOff x="0" y="0"/>
            <a:chExt cx="812800" cy="812800"/>
          </a:xfrm>
        </p:grpSpPr>
        <p:sp>
          <p:nvSpPr>
            <p:cNvPr id="184" name="Google Shape;184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45D55"/>
            </a:solidFill>
            <a:ln>
              <a:noFill/>
            </a:ln>
          </p:spPr>
        </p:sp>
        <p:sp>
          <p:nvSpPr>
            <p:cNvPr id="185" name="Google Shape;185;p5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/>
          <p:nvPr/>
        </p:nvSpPr>
        <p:spPr>
          <a:xfrm>
            <a:off x="768192" y="910994"/>
            <a:ext cx="11481994" cy="14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21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Solución</a:t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11071460" y="5937364"/>
            <a:ext cx="1941046" cy="1941046"/>
            <a:chOff x="0" y="0"/>
            <a:chExt cx="812800" cy="812800"/>
          </a:xfrm>
        </p:grpSpPr>
        <p:sp>
          <p:nvSpPr>
            <p:cNvPr id="188" name="Google Shape;18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45D55"/>
            </a:solidFill>
            <a:ln>
              <a:noFill/>
            </a:ln>
          </p:spPr>
        </p:sp>
        <p:sp>
          <p:nvSpPr>
            <p:cNvPr id="189" name="Google Shape;189;p5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-1471019" y="-203108"/>
            <a:ext cx="20945178" cy="10490108"/>
            <a:chOff x="0" y="0"/>
            <a:chExt cx="27926905" cy="13986811"/>
          </a:xfrm>
        </p:grpSpPr>
        <p:sp>
          <p:nvSpPr>
            <p:cNvPr id="195" name="Google Shape;195;p6"/>
            <p:cNvSpPr/>
            <p:nvPr/>
          </p:nvSpPr>
          <p:spPr>
            <a:xfrm>
              <a:off x="0" y="0"/>
              <a:ext cx="13986811" cy="13986811"/>
            </a:xfrm>
            <a:custGeom>
              <a:rect b="b" l="l" r="r" t="t"/>
              <a:pathLst>
                <a:path extrusionOk="0" h="13986811" w="13986811">
                  <a:moveTo>
                    <a:pt x="0" y="0"/>
                  </a:moveTo>
                  <a:lnTo>
                    <a:pt x="13986811" y="0"/>
                  </a:lnTo>
                  <a:lnTo>
                    <a:pt x="13986811" y="13986811"/>
                  </a:lnTo>
                  <a:lnTo>
                    <a:pt x="0" y="139868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6" name="Google Shape;196;p6"/>
            <p:cNvSpPr/>
            <p:nvPr/>
          </p:nvSpPr>
          <p:spPr>
            <a:xfrm>
              <a:off x="13940094" y="0"/>
              <a:ext cx="13986811" cy="13986811"/>
            </a:xfrm>
            <a:custGeom>
              <a:rect b="b" l="l" r="r" t="t"/>
              <a:pathLst>
                <a:path extrusionOk="0" h="13986811" w="13986811">
                  <a:moveTo>
                    <a:pt x="0" y="0"/>
                  </a:moveTo>
                  <a:lnTo>
                    <a:pt x="13986812" y="0"/>
                  </a:lnTo>
                  <a:lnTo>
                    <a:pt x="13986812" y="13986811"/>
                  </a:lnTo>
                  <a:lnTo>
                    <a:pt x="0" y="139868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97" name="Google Shape;197;p6"/>
          <p:cNvGrpSpPr/>
          <p:nvPr/>
        </p:nvGrpSpPr>
        <p:grpSpPr>
          <a:xfrm>
            <a:off x="-879241" y="8795616"/>
            <a:ext cx="21115665" cy="4268763"/>
            <a:chOff x="0" y="-38100"/>
            <a:chExt cx="5561327" cy="1124283"/>
          </a:xfrm>
        </p:grpSpPr>
        <p:sp>
          <p:nvSpPr>
            <p:cNvPr id="198" name="Google Shape;198;p6"/>
            <p:cNvSpPr/>
            <p:nvPr/>
          </p:nvSpPr>
          <p:spPr>
            <a:xfrm>
              <a:off x="0" y="0"/>
              <a:ext cx="5561327" cy="1086183"/>
            </a:xfrm>
            <a:custGeom>
              <a:rect b="b" l="l" r="r" t="t"/>
              <a:pathLst>
                <a:path extrusionOk="0" h="1086183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077384"/>
                  </a:lnTo>
                  <a:cubicBezTo>
                    <a:pt x="5561327" y="1079718"/>
                    <a:pt x="5560400" y="1081956"/>
                    <a:pt x="5558750" y="1083606"/>
                  </a:cubicBezTo>
                  <a:cubicBezTo>
                    <a:pt x="5557100" y="1085256"/>
                    <a:pt x="5554862" y="1086183"/>
                    <a:pt x="5552528" y="1086183"/>
                  </a:cubicBezTo>
                  <a:lnTo>
                    <a:pt x="8799" y="1086183"/>
                  </a:lnTo>
                  <a:cubicBezTo>
                    <a:pt x="6466" y="1086183"/>
                    <a:pt x="4228" y="1085256"/>
                    <a:pt x="2577" y="1083606"/>
                  </a:cubicBezTo>
                  <a:cubicBezTo>
                    <a:pt x="927" y="1081956"/>
                    <a:pt x="0" y="1079718"/>
                    <a:pt x="0" y="1077384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-38100"/>
              <a:ext cx="5561327" cy="112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6"/>
          <p:cNvGrpSpPr/>
          <p:nvPr/>
        </p:nvGrpSpPr>
        <p:grpSpPr>
          <a:xfrm rot="886863">
            <a:off x="7301129" y="4351357"/>
            <a:ext cx="799201" cy="799201"/>
            <a:chOff x="0" y="0"/>
            <a:chExt cx="812800" cy="812800"/>
          </a:xfrm>
        </p:grpSpPr>
        <p:sp>
          <p:nvSpPr>
            <p:cNvPr id="201" name="Google Shape;20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202" name="Google Shape;202;p6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 rot="-142051">
            <a:off x="7707659" y="4946375"/>
            <a:ext cx="342594" cy="342594"/>
            <a:chOff x="0" y="0"/>
            <a:chExt cx="812800" cy="812800"/>
          </a:xfrm>
        </p:grpSpPr>
        <p:sp>
          <p:nvSpPr>
            <p:cNvPr id="204" name="Google Shape;204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45E"/>
            </a:solidFill>
            <a:ln>
              <a:noFill/>
            </a:ln>
          </p:spPr>
        </p:sp>
        <p:sp>
          <p:nvSpPr>
            <p:cNvPr id="205" name="Google Shape;205;p6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6"/>
          <p:cNvSpPr/>
          <p:nvPr/>
        </p:nvSpPr>
        <p:spPr>
          <a:xfrm>
            <a:off x="11110079" y="1863467"/>
            <a:ext cx="6012377" cy="6012377"/>
          </a:xfrm>
          <a:custGeom>
            <a:rect b="b" l="l" r="r" t="t"/>
            <a:pathLst>
              <a:path extrusionOk="0" h="6012377" w="6012377">
                <a:moveTo>
                  <a:pt x="0" y="0"/>
                </a:moveTo>
                <a:lnTo>
                  <a:pt x="6012377" y="0"/>
                </a:lnTo>
                <a:lnTo>
                  <a:pt x="6012377" y="6012377"/>
                </a:lnTo>
                <a:lnTo>
                  <a:pt x="0" y="6012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6"/>
          <p:cNvSpPr/>
          <p:nvPr/>
        </p:nvSpPr>
        <p:spPr>
          <a:xfrm>
            <a:off x="7522502" y="4869655"/>
            <a:ext cx="2535745" cy="4114800"/>
          </a:xfrm>
          <a:custGeom>
            <a:rect b="b" l="l" r="r" t="t"/>
            <a:pathLst>
              <a:path extrusionOk="0" h="4114800" w="2535745">
                <a:moveTo>
                  <a:pt x="0" y="0"/>
                </a:moveTo>
                <a:lnTo>
                  <a:pt x="2535746" y="0"/>
                </a:lnTo>
                <a:lnTo>
                  <a:pt x="25357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664930" y="1863467"/>
            <a:ext cx="6012377" cy="6012377"/>
          </a:xfrm>
          <a:custGeom>
            <a:rect b="b" l="l" r="r" t="t"/>
            <a:pathLst>
              <a:path extrusionOk="0" h="6012377" w="6012377">
                <a:moveTo>
                  <a:pt x="0" y="0"/>
                </a:moveTo>
                <a:lnTo>
                  <a:pt x="6012377" y="0"/>
                </a:lnTo>
                <a:lnTo>
                  <a:pt x="6012377" y="6012377"/>
                </a:lnTo>
                <a:lnTo>
                  <a:pt x="0" y="6012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6"/>
          <p:cNvSpPr txBox="1"/>
          <p:nvPr/>
        </p:nvSpPr>
        <p:spPr>
          <a:xfrm>
            <a:off x="11110079" y="354457"/>
            <a:ext cx="6012377" cy="14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21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Vercel</a:t>
            </a:r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860108" y="381631"/>
            <a:ext cx="5817199" cy="14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621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Android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0" y="9441452"/>
            <a:ext cx="18381661" cy="845548"/>
            <a:chOff x="0" y="-38100"/>
            <a:chExt cx="4841260" cy="222696"/>
          </a:xfrm>
        </p:grpSpPr>
        <p:sp>
          <p:nvSpPr>
            <p:cNvPr id="216" name="Google Shape;216;p7"/>
            <p:cNvSpPr/>
            <p:nvPr/>
          </p:nvSpPr>
          <p:spPr>
            <a:xfrm>
              <a:off x="0" y="0"/>
              <a:ext cx="4841260" cy="184596"/>
            </a:xfrm>
            <a:custGeom>
              <a:rect b="b" l="l" r="r" t="t"/>
              <a:pathLst>
                <a:path extrusionOk="0" h="184596" w="4841260">
                  <a:moveTo>
                    <a:pt x="0" y="0"/>
                  </a:moveTo>
                  <a:lnTo>
                    <a:pt x="4841260" y="0"/>
                  </a:lnTo>
                  <a:lnTo>
                    <a:pt x="4841260" y="184596"/>
                  </a:lnTo>
                  <a:lnTo>
                    <a:pt x="0" y="184596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FAFF0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17" name="Google Shape;217;p7"/>
            <p:cNvSpPr txBox="1"/>
            <p:nvPr/>
          </p:nvSpPr>
          <p:spPr>
            <a:xfrm>
              <a:off x="0" y="-38100"/>
              <a:ext cx="4841260" cy="222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7"/>
          <p:cNvSpPr/>
          <p:nvPr/>
        </p:nvSpPr>
        <p:spPr>
          <a:xfrm>
            <a:off x="1536465" y="1866615"/>
            <a:ext cx="1854016" cy="1854016"/>
          </a:xfrm>
          <a:custGeom>
            <a:rect b="b" l="l" r="r" t="t"/>
            <a:pathLst>
              <a:path extrusionOk="0" h="1854016" w="1854016">
                <a:moveTo>
                  <a:pt x="0" y="0"/>
                </a:moveTo>
                <a:lnTo>
                  <a:pt x="1854016" y="0"/>
                </a:lnTo>
                <a:lnTo>
                  <a:pt x="1854016" y="1854016"/>
                </a:lnTo>
                <a:lnTo>
                  <a:pt x="0" y="185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7"/>
          <p:cNvSpPr/>
          <p:nvPr/>
        </p:nvSpPr>
        <p:spPr>
          <a:xfrm>
            <a:off x="5041801" y="1909795"/>
            <a:ext cx="1854016" cy="1854016"/>
          </a:xfrm>
          <a:custGeom>
            <a:rect b="b" l="l" r="r" t="t"/>
            <a:pathLst>
              <a:path extrusionOk="0" h="1854016" w="1854016">
                <a:moveTo>
                  <a:pt x="0" y="0"/>
                </a:moveTo>
                <a:lnTo>
                  <a:pt x="1854017" y="0"/>
                </a:lnTo>
                <a:lnTo>
                  <a:pt x="1854017" y="1854016"/>
                </a:lnTo>
                <a:lnTo>
                  <a:pt x="0" y="185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7"/>
          <p:cNvSpPr/>
          <p:nvPr/>
        </p:nvSpPr>
        <p:spPr>
          <a:xfrm>
            <a:off x="11910060" y="1909795"/>
            <a:ext cx="3021651" cy="2063566"/>
          </a:xfrm>
          <a:custGeom>
            <a:rect b="b" l="l" r="r" t="t"/>
            <a:pathLst>
              <a:path extrusionOk="0" h="2063566" w="3021651">
                <a:moveTo>
                  <a:pt x="0" y="0"/>
                </a:moveTo>
                <a:lnTo>
                  <a:pt x="3021650" y="0"/>
                </a:lnTo>
                <a:lnTo>
                  <a:pt x="3021650" y="2063566"/>
                </a:lnTo>
                <a:lnTo>
                  <a:pt x="0" y="2063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7"/>
          <p:cNvSpPr/>
          <p:nvPr/>
        </p:nvSpPr>
        <p:spPr>
          <a:xfrm>
            <a:off x="15831449" y="2119345"/>
            <a:ext cx="1854016" cy="1854016"/>
          </a:xfrm>
          <a:custGeom>
            <a:rect b="b" l="l" r="r" t="t"/>
            <a:pathLst>
              <a:path extrusionOk="0" h="1854016" w="1854016">
                <a:moveTo>
                  <a:pt x="0" y="0"/>
                </a:moveTo>
                <a:lnTo>
                  <a:pt x="1854016" y="0"/>
                </a:lnTo>
                <a:lnTo>
                  <a:pt x="1854016" y="1854016"/>
                </a:lnTo>
                <a:lnTo>
                  <a:pt x="0" y="185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7"/>
          <p:cNvSpPr/>
          <p:nvPr/>
        </p:nvSpPr>
        <p:spPr>
          <a:xfrm>
            <a:off x="5916883" y="5871969"/>
            <a:ext cx="1873895" cy="1873895"/>
          </a:xfrm>
          <a:custGeom>
            <a:rect b="b" l="l" r="r" t="t"/>
            <a:pathLst>
              <a:path extrusionOk="0" h="1873895" w="1873895">
                <a:moveTo>
                  <a:pt x="0" y="0"/>
                </a:moveTo>
                <a:lnTo>
                  <a:pt x="1873894" y="0"/>
                </a:lnTo>
                <a:lnTo>
                  <a:pt x="1873894" y="1873895"/>
                </a:lnTo>
                <a:lnTo>
                  <a:pt x="0" y="1873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7"/>
          <p:cNvSpPr/>
          <p:nvPr/>
        </p:nvSpPr>
        <p:spPr>
          <a:xfrm>
            <a:off x="11420475" y="5490632"/>
            <a:ext cx="2255231" cy="2255231"/>
          </a:xfrm>
          <a:custGeom>
            <a:rect b="b" l="l" r="r" t="t"/>
            <a:pathLst>
              <a:path extrusionOk="0" h="2255231" w="2255231">
                <a:moveTo>
                  <a:pt x="0" y="0"/>
                </a:moveTo>
                <a:lnTo>
                  <a:pt x="2255231" y="0"/>
                </a:lnTo>
                <a:lnTo>
                  <a:pt x="2255231" y="2255232"/>
                </a:lnTo>
                <a:lnTo>
                  <a:pt x="0" y="22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7"/>
          <p:cNvSpPr/>
          <p:nvPr/>
        </p:nvSpPr>
        <p:spPr>
          <a:xfrm>
            <a:off x="8811338" y="1790984"/>
            <a:ext cx="2139197" cy="2139197"/>
          </a:xfrm>
          <a:custGeom>
            <a:rect b="b" l="l" r="r" t="t"/>
            <a:pathLst>
              <a:path extrusionOk="0" h="2139197" w="2139197">
                <a:moveTo>
                  <a:pt x="0" y="0"/>
                </a:moveTo>
                <a:lnTo>
                  <a:pt x="2139197" y="0"/>
                </a:lnTo>
                <a:lnTo>
                  <a:pt x="2139197" y="2139197"/>
                </a:lnTo>
                <a:lnTo>
                  <a:pt x="0" y="2139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7"/>
          <p:cNvSpPr txBox="1"/>
          <p:nvPr/>
        </p:nvSpPr>
        <p:spPr>
          <a:xfrm>
            <a:off x="11925" y="230800"/>
            <a:ext cx="1828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stack de la aplicación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11930" y="3834931"/>
            <a:ext cx="4962836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Ionic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1342788" y="4867062"/>
            <a:ext cx="2301121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-Frontend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-Vista Movil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4798593" y="3878111"/>
            <a:ext cx="234043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Django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11910060" y="3878111"/>
            <a:ext cx="3021651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15547470" y="3878111"/>
            <a:ext cx="244185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OpenAI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4543782" y="7650614"/>
            <a:ext cx="4600218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Azure Custom</a:t>
            </a:r>
            <a:endParaRPr/>
          </a:p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Vision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4846180" y="5076825"/>
            <a:ext cx="229284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-API Restful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11420475" y="7716653"/>
            <a:ext cx="234043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JIRA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8547138" y="3878111"/>
            <a:ext cx="2667597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Android Studio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8"/>
          <p:cNvGrpSpPr/>
          <p:nvPr/>
        </p:nvGrpSpPr>
        <p:grpSpPr>
          <a:xfrm>
            <a:off x="0" y="9441452"/>
            <a:ext cx="18381661" cy="845548"/>
            <a:chOff x="0" y="-38100"/>
            <a:chExt cx="4841260" cy="222696"/>
          </a:xfrm>
        </p:grpSpPr>
        <p:sp>
          <p:nvSpPr>
            <p:cNvPr id="240" name="Google Shape;240;p8"/>
            <p:cNvSpPr/>
            <p:nvPr/>
          </p:nvSpPr>
          <p:spPr>
            <a:xfrm>
              <a:off x="0" y="0"/>
              <a:ext cx="4841260" cy="184596"/>
            </a:xfrm>
            <a:custGeom>
              <a:rect b="b" l="l" r="r" t="t"/>
              <a:pathLst>
                <a:path extrusionOk="0" h="184596" w="4841260">
                  <a:moveTo>
                    <a:pt x="0" y="0"/>
                  </a:moveTo>
                  <a:lnTo>
                    <a:pt x="4841260" y="0"/>
                  </a:lnTo>
                  <a:lnTo>
                    <a:pt x="4841260" y="184596"/>
                  </a:lnTo>
                  <a:lnTo>
                    <a:pt x="0" y="184596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FAFF0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41" name="Google Shape;241;p8"/>
            <p:cNvSpPr txBox="1"/>
            <p:nvPr/>
          </p:nvSpPr>
          <p:spPr>
            <a:xfrm>
              <a:off x="0" y="-38100"/>
              <a:ext cx="4841260" cy="222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8"/>
          <p:cNvSpPr/>
          <p:nvPr/>
        </p:nvSpPr>
        <p:spPr>
          <a:xfrm>
            <a:off x="1536465" y="1866615"/>
            <a:ext cx="1854016" cy="1854016"/>
          </a:xfrm>
          <a:custGeom>
            <a:rect b="b" l="l" r="r" t="t"/>
            <a:pathLst>
              <a:path extrusionOk="0" h="1854016" w="1854016">
                <a:moveTo>
                  <a:pt x="0" y="0"/>
                </a:moveTo>
                <a:lnTo>
                  <a:pt x="1854016" y="0"/>
                </a:lnTo>
                <a:lnTo>
                  <a:pt x="1854016" y="1854016"/>
                </a:lnTo>
                <a:lnTo>
                  <a:pt x="0" y="185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8"/>
          <p:cNvSpPr/>
          <p:nvPr/>
        </p:nvSpPr>
        <p:spPr>
          <a:xfrm>
            <a:off x="10485166" y="2076165"/>
            <a:ext cx="1854016" cy="1854016"/>
          </a:xfrm>
          <a:custGeom>
            <a:rect b="b" l="l" r="r" t="t"/>
            <a:pathLst>
              <a:path extrusionOk="0" h="1854016" w="1854016">
                <a:moveTo>
                  <a:pt x="0" y="0"/>
                </a:moveTo>
                <a:lnTo>
                  <a:pt x="1854016" y="0"/>
                </a:lnTo>
                <a:lnTo>
                  <a:pt x="1854016" y="1854016"/>
                </a:lnTo>
                <a:lnTo>
                  <a:pt x="0" y="185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8"/>
          <p:cNvSpPr/>
          <p:nvPr/>
        </p:nvSpPr>
        <p:spPr>
          <a:xfrm>
            <a:off x="13733639" y="1971390"/>
            <a:ext cx="3021651" cy="2063566"/>
          </a:xfrm>
          <a:custGeom>
            <a:rect b="b" l="l" r="r" t="t"/>
            <a:pathLst>
              <a:path extrusionOk="0" h="2063566" w="3021651">
                <a:moveTo>
                  <a:pt x="0" y="0"/>
                </a:moveTo>
                <a:lnTo>
                  <a:pt x="3021651" y="0"/>
                </a:lnTo>
                <a:lnTo>
                  <a:pt x="3021651" y="2063566"/>
                </a:lnTo>
                <a:lnTo>
                  <a:pt x="0" y="2063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8"/>
          <p:cNvSpPr/>
          <p:nvPr/>
        </p:nvSpPr>
        <p:spPr>
          <a:xfrm>
            <a:off x="10461283" y="6271779"/>
            <a:ext cx="1854016" cy="1854016"/>
          </a:xfrm>
          <a:custGeom>
            <a:rect b="b" l="l" r="r" t="t"/>
            <a:pathLst>
              <a:path extrusionOk="0" h="1854016" w="1854016">
                <a:moveTo>
                  <a:pt x="0" y="0"/>
                </a:moveTo>
                <a:lnTo>
                  <a:pt x="1854016" y="0"/>
                </a:lnTo>
                <a:lnTo>
                  <a:pt x="1854016" y="1854016"/>
                </a:lnTo>
                <a:lnTo>
                  <a:pt x="0" y="185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8"/>
          <p:cNvSpPr/>
          <p:nvPr/>
        </p:nvSpPr>
        <p:spPr>
          <a:xfrm>
            <a:off x="4037820" y="6261840"/>
            <a:ext cx="1873895" cy="1873895"/>
          </a:xfrm>
          <a:custGeom>
            <a:rect b="b" l="l" r="r" t="t"/>
            <a:pathLst>
              <a:path extrusionOk="0" h="1873895" w="1873895">
                <a:moveTo>
                  <a:pt x="0" y="0"/>
                </a:moveTo>
                <a:lnTo>
                  <a:pt x="1873894" y="0"/>
                </a:lnTo>
                <a:lnTo>
                  <a:pt x="1873894" y="1873894"/>
                </a:lnTo>
                <a:lnTo>
                  <a:pt x="0" y="1873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8"/>
          <p:cNvSpPr/>
          <p:nvPr/>
        </p:nvSpPr>
        <p:spPr>
          <a:xfrm rot="2700000">
            <a:off x="3809242" y="3479673"/>
            <a:ext cx="2529628" cy="1007252"/>
          </a:xfrm>
          <a:custGeom>
            <a:rect b="b" l="l" r="r" t="t"/>
            <a:pathLst>
              <a:path extrusionOk="0" h="1007252" w="2529628">
                <a:moveTo>
                  <a:pt x="0" y="0"/>
                </a:moveTo>
                <a:lnTo>
                  <a:pt x="2529628" y="0"/>
                </a:lnTo>
                <a:lnTo>
                  <a:pt x="2529628" y="1007252"/>
                </a:lnTo>
                <a:lnTo>
                  <a:pt x="0" y="1007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8"/>
          <p:cNvSpPr txBox="1"/>
          <p:nvPr/>
        </p:nvSpPr>
        <p:spPr>
          <a:xfrm>
            <a:off x="2126375" y="230800"/>
            <a:ext cx="1338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Arquitectura de aplicación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11930" y="3834931"/>
            <a:ext cx="4962836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Ionic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1342788" y="4867062"/>
            <a:ext cx="2301121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-Frontend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-Vista Movil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10343377" y="3834931"/>
            <a:ext cx="234043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Django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13733639" y="3834931"/>
            <a:ext cx="3021651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10241957" y="8456930"/>
            <a:ext cx="2441853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OpenAI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1536465" y="8316709"/>
            <a:ext cx="7075183" cy="715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98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Azure Custom Vision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10241957" y="4910242"/>
            <a:ext cx="229266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-API Restful</a:t>
            </a:r>
            <a:endParaRPr/>
          </a:p>
        </p:txBody>
      </p:sp>
      <p:cxnSp>
        <p:nvCxnSpPr>
          <p:cNvPr id="256" name="Google Shape;256;p8"/>
          <p:cNvCxnSpPr/>
          <p:nvPr/>
        </p:nvCxnSpPr>
        <p:spPr>
          <a:xfrm flipH="1">
            <a:off x="4179698" y="3003173"/>
            <a:ext cx="6305468" cy="8576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8"/>
          <p:cNvCxnSpPr/>
          <p:nvPr/>
        </p:nvCxnSpPr>
        <p:spPr>
          <a:xfrm>
            <a:off x="11388291" y="5490632"/>
            <a:ext cx="0" cy="78114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8"/>
          <p:cNvCxnSpPr/>
          <p:nvPr/>
        </p:nvCxnSpPr>
        <p:spPr>
          <a:xfrm>
            <a:off x="12339182" y="3003173"/>
            <a:ext cx="1394457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E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9"/>
          <p:cNvGrpSpPr/>
          <p:nvPr/>
        </p:nvGrpSpPr>
        <p:grpSpPr>
          <a:xfrm>
            <a:off x="-1471019" y="-203108"/>
            <a:ext cx="20945178" cy="10490108"/>
            <a:chOff x="0" y="0"/>
            <a:chExt cx="27926905" cy="13986811"/>
          </a:xfrm>
        </p:grpSpPr>
        <p:sp>
          <p:nvSpPr>
            <p:cNvPr id="264" name="Google Shape;264;p9"/>
            <p:cNvSpPr/>
            <p:nvPr/>
          </p:nvSpPr>
          <p:spPr>
            <a:xfrm>
              <a:off x="0" y="0"/>
              <a:ext cx="13986811" cy="13986811"/>
            </a:xfrm>
            <a:custGeom>
              <a:rect b="b" l="l" r="r" t="t"/>
              <a:pathLst>
                <a:path extrusionOk="0" h="13986811" w="13986811">
                  <a:moveTo>
                    <a:pt x="0" y="0"/>
                  </a:moveTo>
                  <a:lnTo>
                    <a:pt x="13986811" y="0"/>
                  </a:lnTo>
                  <a:lnTo>
                    <a:pt x="13986811" y="13986811"/>
                  </a:lnTo>
                  <a:lnTo>
                    <a:pt x="0" y="139868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5" name="Google Shape;265;p9"/>
            <p:cNvSpPr/>
            <p:nvPr/>
          </p:nvSpPr>
          <p:spPr>
            <a:xfrm>
              <a:off x="13940094" y="0"/>
              <a:ext cx="13986811" cy="13986811"/>
            </a:xfrm>
            <a:custGeom>
              <a:rect b="b" l="l" r="r" t="t"/>
              <a:pathLst>
                <a:path extrusionOk="0" h="13986811" w="13986811">
                  <a:moveTo>
                    <a:pt x="0" y="0"/>
                  </a:moveTo>
                  <a:lnTo>
                    <a:pt x="13986812" y="0"/>
                  </a:lnTo>
                  <a:lnTo>
                    <a:pt x="13986812" y="13986811"/>
                  </a:lnTo>
                  <a:lnTo>
                    <a:pt x="0" y="139868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66" name="Google Shape;266;p9"/>
          <p:cNvGrpSpPr/>
          <p:nvPr/>
        </p:nvGrpSpPr>
        <p:grpSpPr>
          <a:xfrm>
            <a:off x="-879241" y="8795616"/>
            <a:ext cx="21115665" cy="4268763"/>
            <a:chOff x="0" y="-38100"/>
            <a:chExt cx="5561327" cy="1124283"/>
          </a:xfrm>
        </p:grpSpPr>
        <p:sp>
          <p:nvSpPr>
            <p:cNvPr id="267" name="Google Shape;267;p9"/>
            <p:cNvSpPr/>
            <p:nvPr/>
          </p:nvSpPr>
          <p:spPr>
            <a:xfrm>
              <a:off x="0" y="0"/>
              <a:ext cx="5561327" cy="1086183"/>
            </a:xfrm>
            <a:custGeom>
              <a:rect b="b" l="l" r="r" t="t"/>
              <a:pathLst>
                <a:path extrusionOk="0" h="1086183" w="5561327">
                  <a:moveTo>
                    <a:pt x="8799" y="0"/>
                  </a:moveTo>
                  <a:lnTo>
                    <a:pt x="5552528" y="0"/>
                  </a:lnTo>
                  <a:cubicBezTo>
                    <a:pt x="5554862" y="0"/>
                    <a:pt x="5557100" y="927"/>
                    <a:pt x="5558750" y="2577"/>
                  </a:cubicBezTo>
                  <a:cubicBezTo>
                    <a:pt x="5560400" y="4228"/>
                    <a:pt x="5561327" y="6466"/>
                    <a:pt x="5561327" y="8799"/>
                  </a:cubicBezTo>
                  <a:lnTo>
                    <a:pt x="5561327" y="1077384"/>
                  </a:lnTo>
                  <a:cubicBezTo>
                    <a:pt x="5561327" y="1079718"/>
                    <a:pt x="5560400" y="1081956"/>
                    <a:pt x="5558750" y="1083606"/>
                  </a:cubicBezTo>
                  <a:cubicBezTo>
                    <a:pt x="5557100" y="1085256"/>
                    <a:pt x="5554862" y="1086183"/>
                    <a:pt x="5552528" y="1086183"/>
                  </a:cubicBezTo>
                  <a:lnTo>
                    <a:pt x="8799" y="1086183"/>
                  </a:lnTo>
                  <a:cubicBezTo>
                    <a:pt x="6466" y="1086183"/>
                    <a:pt x="4228" y="1085256"/>
                    <a:pt x="2577" y="1083606"/>
                  </a:cubicBezTo>
                  <a:cubicBezTo>
                    <a:pt x="927" y="1081956"/>
                    <a:pt x="0" y="1079718"/>
                    <a:pt x="0" y="1077384"/>
                  </a:cubicBezTo>
                  <a:lnTo>
                    <a:pt x="0" y="8799"/>
                  </a:lnTo>
                  <a:cubicBezTo>
                    <a:pt x="0" y="6466"/>
                    <a:pt x="927" y="4228"/>
                    <a:pt x="2577" y="2577"/>
                  </a:cubicBezTo>
                  <a:cubicBezTo>
                    <a:pt x="4228" y="927"/>
                    <a:pt x="6466" y="0"/>
                    <a:pt x="8799" y="0"/>
                  </a:cubicBezTo>
                  <a:close/>
                </a:path>
              </a:pathLst>
            </a:custGeom>
            <a:solidFill>
              <a:srgbClr val="705A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0" y="-38100"/>
              <a:ext cx="5561327" cy="1124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9"/>
          <p:cNvSpPr/>
          <p:nvPr/>
        </p:nvSpPr>
        <p:spPr>
          <a:xfrm>
            <a:off x="10934889" y="3215687"/>
            <a:ext cx="4629150" cy="4114800"/>
          </a:xfrm>
          <a:custGeom>
            <a:rect b="b" l="l" r="r" t="t"/>
            <a:pathLst>
              <a:path extrusionOk="0" h="4114800" w="4629150">
                <a:moveTo>
                  <a:pt x="0" y="0"/>
                </a:moveTo>
                <a:lnTo>
                  <a:pt x="4629150" y="0"/>
                </a:lnTo>
                <a:lnTo>
                  <a:pt x="462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9"/>
          <p:cNvSpPr/>
          <p:nvPr/>
        </p:nvSpPr>
        <p:spPr>
          <a:xfrm>
            <a:off x="2575672" y="3512279"/>
            <a:ext cx="4952166" cy="4114800"/>
          </a:xfrm>
          <a:custGeom>
            <a:rect b="b" l="l" r="r" t="t"/>
            <a:pathLst>
              <a:path extrusionOk="0"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9"/>
          <p:cNvSpPr txBox="1"/>
          <p:nvPr/>
        </p:nvSpPr>
        <p:spPr>
          <a:xfrm>
            <a:off x="5383290" y="710118"/>
            <a:ext cx="9218525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22" u="none" cap="none" strike="noStrike">
                <a:solidFill>
                  <a:srgbClr val="E55D55"/>
                </a:solidFill>
                <a:latin typeface="Poppins"/>
                <a:ea typeface="Poppins"/>
                <a:cs typeface="Poppins"/>
                <a:sym typeface="Poppins"/>
              </a:rPr>
              <a:t>Conclusión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