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C4B8A-C1F2-C2FD-5606-896F8885295D}" v="351" dt="2024-09-06T22:53:4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43E77-39D2-4AF3-8054-B020C21E149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7B585E-A9DA-4ED7-88C8-BD0E2F94A5D7}">
      <dgm:prSet/>
      <dgm:spPr/>
      <dgm:t>
        <a:bodyPr/>
        <a:lstStyle/>
        <a:p>
          <a:r>
            <a:rPr lang="es-ES"/>
            <a:t>¿Qué es el Proyecto APT?</a:t>
          </a:r>
          <a:endParaRPr lang="en-US"/>
        </a:p>
      </dgm:t>
    </dgm:pt>
    <dgm:pt modelId="{C45E28E6-5B5A-481F-AE0D-132378B201C7}" type="parTrans" cxnId="{1C358179-06D2-4314-9572-49ABF6E405BD}">
      <dgm:prSet/>
      <dgm:spPr/>
      <dgm:t>
        <a:bodyPr/>
        <a:lstStyle/>
        <a:p>
          <a:endParaRPr lang="en-US"/>
        </a:p>
      </dgm:t>
    </dgm:pt>
    <dgm:pt modelId="{2698CC21-A2C8-4B90-B3CA-F787D0557783}" type="sibTrans" cxnId="{1C358179-06D2-4314-9572-49ABF6E405BD}">
      <dgm:prSet/>
      <dgm:spPr/>
      <dgm:t>
        <a:bodyPr/>
        <a:lstStyle/>
        <a:p>
          <a:endParaRPr lang="en-US"/>
        </a:p>
      </dgm:t>
    </dgm:pt>
    <dgm:pt modelId="{0FCCC93A-5D09-42AD-BC4B-35C279884439}">
      <dgm:prSet/>
      <dgm:spPr/>
      <dgm:t>
        <a:bodyPr/>
        <a:lstStyle/>
        <a:p>
          <a:r>
            <a:rPr lang="es-ES"/>
            <a:t>¿Nuestro aporte en el proyecto APT?</a:t>
          </a:r>
          <a:endParaRPr lang="en-US"/>
        </a:p>
      </dgm:t>
    </dgm:pt>
    <dgm:pt modelId="{EF2AC818-41F7-4BD8-B4B9-83102CE649B3}" type="parTrans" cxnId="{332E6ECA-E929-4F13-89E5-85796C967572}">
      <dgm:prSet/>
      <dgm:spPr/>
      <dgm:t>
        <a:bodyPr/>
        <a:lstStyle/>
        <a:p>
          <a:endParaRPr lang="en-US"/>
        </a:p>
      </dgm:t>
    </dgm:pt>
    <dgm:pt modelId="{D12A4698-1848-43E6-BC72-051B4618A618}" type="sibTrans" cxnId="{332E6ECA-E929-4F13-89E5-85796C967572}">
      <dgm:prSet/>
      <dgm:spPr/>
      <dgm:t>
        <a:bodyPr/>
        <a:lstStyle/>
        <a:p>
          <a:endParaRPr lang="en-US"/>
        </a:p>
      </dgm:t>
    </dgm:pt>
    <dgm:pt modelId="{9C9819EE-EFC7-4874-B146-B5C39A3602CB}">
      <dgm:prSet/>
      <dgm:spPr/>
      <dgm:t>
        <a:bodyPr/>
        <a:lstStyle/>
        <a:p>
          <a:r>
            <a:rPr lang="es-ES"/>
            <a:t>¿Cuál sera nuestra metodología a desarrollar?</a:t>
          </a:r>
          <a:endParaRPr lang="en-US"/>
        </a:p>
      </dgm:t>
    </dgm:pt>
    <dgm:pt modelId="{7D1C76DE-87CC-4E7E-A64F-DB51B699ED42}" type="parTrans" cxnId="{57584D82-3070-4AD1-9D0E-4F4179B798B2}">
      <dgm:prSet/>
      <dgm:spPr/>
      <dgm:t>
        <a:bodyPr/>
        <a:lstStyle/>
        <a:p>
          <a:endParaRPr lang="en-US"/>
        </a:p>
      </dgm:t>
    </dgm:pt>
    <dgm:pt modelId="{05E0B65D-A0D6-4360-83FC-E665B1F4C5A5}" type="sibTrans" cxnId="{57584D82-3070-4AD1-9D0E-4F4179B798B2}">
      <dgm:prSet/>
      <dgm:spPr/>
      <dgm:t>
        <a:bodyPr/>
        <a:lstStyle/>
        <a:p>
          <a:endParaRPr lang="en-US"/>
        </a:p>
      </dgm:t>
    </dgm:pt>
    <dgm:pt modelId="{25CF82C0-47BC-49F7-A199-ACD25FA1ABD8}" type="pres">
      <dgm:prSet presAssocID="{04143E77-39D2-4AF3-8054-B020C21E1498}" presName="Name0" presStyleCnt="0">
        <dgm:presLayoutVars>
          <dgm:dir/>
          <dgm:animLvl val="lvl"/>
          <dgm:resizeHandles val="exact"/>
        </dgm:presLayoutVars>
      </dgm:prSet>
      <dgm:spPr/>
    </dgm:pt>
    <dgm:pt modelId="{AA170CB3-D857-49C5-98E4-95FF2DF102A1}" type="pres">
      <dgm:prSet presAssocID="{9C9819EE-EFC7-4874-B146-B5C39A3602CB}" presName="boxAndChildren" presStyleCnt="0"/>
      <dgm:spPr/>
    </dgm:pt>
    <dgm:pt modelId="{6A64CAAD-C1C3-4212-BB7C-67BE8FCCC74D}" type="pres">
      <dgm:prSet presAssocID="{9C9819EE-EFC7-4874-B146-B5C39A3602CB}" presName="parentTextBox" presStyleLbl="node1" presStyleIdx="0" presStyleCnt="3"/>
      <dgm:spPr/>
    </dgm:pt>
    <dgm:pt modelId="{06681E40-DA69-4504-A6FC-F5CAD8A75A56}" type="pres">
      <dgm:prSet presAssocID="{D12A4698-1848-43E6-BC72-051B4618A618}" presName="sp" presStyleCnt="0"/>
      <dgm:spPr/>
    </dgm:pt>
    <dgm:pt modelId="{EB2C487F-531F-4E00-A42E-EC0539EC866A}" type="pres">
      <dgm:prSet presAssocID="{0FCCC93A-5D09-42AD-BC4B-35C279884439}" presName="arrowAndChildren" presStyleCnt="0"/>
      <dgm:spPr/>
    </dgm:pt>
    <dgm:pt modelId="{DE17CC4C-62CB-400F-8E34-23BE7EFF49A8}" type="pres">
      <dgm:prSet presAssocID="{0FCCC93A-5D09-42AD-BC4B-35C279884439}" presName="parentTextArrow" presStyleLbl="node1" presStyleIdx="1" presStyleCnt="3"/>
      <dgm:spPr/>
    </dgm:pt>
    <dgm:pt modelId="{9415AB90-74FC-4B6B-82E5-3C913B29919D}" type="pres">
      <dgm:prSet presAssocID="{2698CC21-A2C8-4B90-B3CA-F787D0557783}" presName="sp" presStyleCnt="0"/>
      <dgm:spPr/>
    </dgm:pt>
    <dgm:pt modelId="{A5AF32F7-6149-4F72-850D-B619B7916755}" type="pres">
      <dgm:prSet presAssocID="{C37B585E-A9DA-4ED7-88C8-BD0E2F94A5D7}" presName="arrowAndChildren" presStyleCnt="0"/>
      <dgm:spPr/>
    </dgm:pt>
    <dgm:pt modelId="{5FE4048B-3817-41A2-AD7A-300AF0579759}" type="pres">
      <dgm:prSet presAssocID="{C37B585E-A9DA-4ED7-88C8-BD0E2F94A5D7}" presName="parentTextArrow" presStyleLbl="node1" presStyleIdx="2" presStyleCnt="3"/>
      <dgm:spPr/>
    </dgm:pt>
  </dgm:ptLst>
  <dgm:cxnLst>
    <dgm:cxn modelId="{4F9E3726-A0D2-42DD-9BBF-E69D2C6777ED}" type="presOf" srcId="{C37B585E-A9DA-4ED7-88C8-BD0E2F94A5D7}" destId="{5FE4048B-3817-41A2-AD7A-300AF0579759}" srcOrd="0" destOrd="0" presId="urn:microsoft.com/office/officeart/2005/8/layout/process4"/>
    <dgm:cxn modelId="{8927B76E-A23D-44BF-B423-7807E934EAFF}" type="presOf" srcId="{0FCCC93A-5D09-42AD-BC4B-35C279884439}" destId="{DE17CC4C-62CB-400F-8E34-23BE7EFF49A8}" srcOrd="0" destOrd="0" presId="urn:microsoft.com/office/officeart/2005/8/layout/process4"/>
    <dgm:cxn modelId="{1C358179-06D2-4314-9572-49ABF6E405BD}" srcId="{04143E77-39D2-4AF3-8054-B020C21E1498}" destId="{C37B585E-A9DA-4ED7-88C8-BD0E2F94A5D7}" srcOrd="0" destOrd="0" parTransId="{C45E28E6-5B5A-481F-AE0D-132378B201C7}" sibTransId="{2698CC21-A2C8-4B90-B3CA-F787D0557783}"/>
    <dgm:cxn modelId="{57584D82-3070-4AD1-9D0E-4F4179B798B2}" srcId="{04143E77-39D2-4AF3-8054-B020C21E1498}" destId="{9C9819EE-EFC7-4874-B146-B5C39A3602CB}" srcOrd="2" destOrd="0" parTransId="{7D1C76DE-87CC-4E7E-A64F-DB51B699ED42}" sibTransId="{05E0B65D-A0D6-4360-83FC-E665B1F4C5A5}"/>
    <dgm:cxn modelId="{310A7189-3343-41C9-883D-00F7C0D3F956}" type="presOf" srcId="{9C9819EE-EFC7-4874-B146-B5C39A3602CB}" destId="{6A64CAAD-C1C3-4212-BB7C-67BE8FCCC74D}" srcOrd="0" destOrd="0" presId="urn:microsoft.com/office/officeart/2005/8/layout/process4"/>
    <dgm:cxn modelId="{332E6ECA-E929-4F13-89E5-85796C967572}" srcId="{04143E77-39D2-4AF3-8054-B020C21E1498}" destId="{0FCCC93A-5D09-42AD-BC4B-35C279884439}" srcOrd="1" destOrd="0" parTransId="{EF2AC818-41F7-4BD8-B4B9-83102CE649B3}" sibTransId="{D12A4698-1848-43E6-BC72-051B4618A618}"/>
    <dgm:cxn modelId="{B750B3EE-AC8C-4B14-B395-14E3EBA6EC7C}" type="presOf" srcId="{04143E77-39D2-4AF3-8054-B020C21E1498}" destId="{25CF82C0-47BC-49F7-A199-ACD25FA1ABD8}" srcOrd="0" destOrd="0" presId="urn:microsoft.com/office/officeart/2005/8/layout/process4"/>
    <dgm:cxn modelId="{918B39E5-06B9-4F63-8E53-0B4494E6256A}" type="presParOf" srcId="{25CF82C0-47BC-49F7-A199-ACD25FA1ABD8}" destId="{AA170CB3-D857-49C5-98E4-95FF2DF102A1}" srcOrd="0" destOrd="0" presId="urn:microsoft.com/office/officeart/2005/8/layout/process4"/>
    <dgm:cxn modelId="{B955722F-D669-4D5E-A04D-FB6275F48056}" type="presParOf" srcId="{AA170CB3-D857-49C5-98E4-95FF2DF102A1}" destId="{6A64CAAD-C1C3-4212-BB7C-67BE8FCCC74D}" srcOrd="0" destOrd="0" presId="urn:microsoft.com/office/officeart/2005/8/layout/process4"/>
    <dgm:cxn modelId="{52E0CAD5-E7FD-42CD-B663-5C0546CD5177}" type="presParOf" srcId="{25CF82C0-47BC-49F7-A199-ACD25FA1ABD8}" destId="{06681E40-DA69-4504-A6FC-F5CAD8A75A56}" srcOrd="1" destOrd="0" presId="urn:microsoft.com/office/officeart/2005/8/layout/process4"/>
    <dgm:cxn modelId="{57A308D6-E7DF-4C0C-AF41-EDAAA71DFBC9}" type="presParOf" srcId="{25CF82C0-47BC-49F7-A199-ACD25FA1ABD8}" destId="{EB2C487F-531F-4E00-A42E-EC0539EC866A}" srcOrd="2" destOrd="0" presId="urn:microsoft.com/office/officeart/2005/8/layout/process4"/>
    <dgm:cxn modelId="{5C0C04B0-6DBF-4EC4-870F-CF572A7B6AAE}" type="presParOf" srcId="{EB2C487F-531F-4E00-A42E-EC0539EC866A}" destId="{DE17CC4C-62CB-400F-8E34-23BE7EFF49A8}" srcOrd="0" destOrd="0" presId="urn:microsoft.com/office/officeart/2005/8/layout/process4"/>
    <dgm:cxn modelId="{ABDF572E-83AB-4D3C-915F-45EEA8AF08E5}" type="presParOf" srcId="{25CF82C0-47BC-49F7-A199-ACD25FA1ABD8}" destId="{9415AB90-74FC-4B6B-82E5-3C913B29919D}" srcOrd="3" destOrd="0" presId="urn:microsoft.com/office/officeart/2005/8/layout/process4"/>
    <dgm:cxn modelId="{87D66D25-9F60-4967-BE0E-83AF15E33C42}" type="presParOf" srcId="{25CF82C0-47BC-49F7-A199-ACD25FA1ABD8}" destId="{A5AF32F7-6149-4F72-850D-B619B7916755}" srcOrd="4" destOrd="0" presId="urn:microsoft.com/office/officeart/2005/8/layout/process4"/>
    <dgm:cxn modelId="{AEDA07A1-041A-4642-91E4-7E0036E3E51C}" type="presParOf" srcId="{A5AF32F7-6149-4F72-850D-B619B7916755}" destId="{5FE4048B-3817-41A2-AD7A-300AF05797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2BA82-CB5D-4FBC-8C27-BFCE760CCEC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651882-F2EA-4DA1-A7D3-464D84D8344C}">
      <dgm:prSet/>
      <dgm:spPr/>
      <dgm:t>
        <a:bodyPr/>
        <a:lstStyle/>
        <a:p>
          <a:r>
            <a:rPr lang="es-ES"/>
            <a:t>¿Qué es GymGPT?</a:t>
          </a:r>
          <a:endParaRPr lang="en-US"/>
        </a:p>
      </dgm:t>
    </dgm:pt>
    <dgm:pt modelId="{667DF592-04DD-4D31-A775-7C0A25F024EF}" type="parTrans" cxnId="{FDD537DD-3535-4780-B32D-39AE8F1FFAAA}">
      <dgm:prSet/>
      <dgm:spPr/>
      <dgm:t>
        <a:bodyPr/>
        <a:lstStyle/>
        <a:p>
          <a:endParaRPr lang="en-US"/>
        </a:p>
      </dgm:t>
    </dgm:pt>
    <dgm:pt modelId="{8DCE8FE8-B147-47D1-8DC7-E0003F2ACC99}" type="sibTrans" cxnId="{FDD537DD-3535-4780-B32D-39AE8F1FFAAA}">
      <dgm:prSet/>
      <dgm:spPr/>
      <dgm:t>
        <a:bodyPr/>
        <a:lstStyle/>
        <a:p>
          <a:endParaRPr lang="en-US"/>
        </a:p>
      </dgm:t>
    </dgm:pt>
    <dgm:pt modelId="{6FA7670D-1AF7-4D50-97B8-DD81098243A3}">
      <dgm:prSet/>
      <dgm:spPr/>
      <dgm:t>
        <a:bodyPr/>
        <a:lstStyle/>
        <a:p>
          <a:r>
            <a:rPr lang="es-ES"/>
            <a:t>¿Qué soluciona?</a:t>
          </a:r>
          <a:endParaRPr lang="en-US"/>
        </a:p>
      </dgm:t>
    </dgm:pt>
    <dgm:pt modelId="{A3CAEADA-8F9C-42DC-843B-99FB853ADBB5}" type="parTrans" cxnId="{187F3052-7022-4743-903B-61772F75153C}">
      <dgm:prSet/>
      <dgm:spPr/>
      <dgm:t>
        <a:bodyPr/>
        <a:lstStyle/>
        <a:p>
          <a:endParaRPr lang="en-US"/>
        </a:p>
      </dgm:t>
    </dgm:pt>
    <dgm:pt modelId="{A483E56B-E8DD-4DB5-A0F3-5EDEAE478797}" type="sibTrans" cxnId="{187F3052-7022-4743-903B-61772F75153C}">
      <dgm:prSet/>
      <dgm:spPr/>
      <dgm:t>
        <a:bodyPr/>
        <a:lstStyle/>
        <a:p>
          <a:endParaRPr lang="en-US"/>
        </a:p>
      </dgm:t>
    </dgm:pt>
    <dgm:pt modelId="{7639F943-F873-40AD-A060-BA8FC65AC41A}">
      <dgm:prSet/>
      <dgm:spPr/>
      <dgm:t>
        <a:bodyPr/>
        <a:lstStyle/>
        <a:p>
          <a:r>
            <a:rPr lang="es-ES"/>
            <a:t>¿En que ambiente funcionara?</a:t>
          </a:r>
          <a:endParaRPr lang="en-US"/>
        </a:p>
      </dgm:t>
    </dgm:pt>
    <dgm:pt modelId="{3DD26930-5393-4181-8501-4E639DB32E54}" type="parTrans" cxnId="{06838C22-49A5-4E84-B2C3-116876651D5E}">
      <dgm:prSet/>
      <dgm:spPr/>
      <dgm:t>
        <a:bodyPr/>
        <a:lstStyle/>
        <a:p>
          <a:endParaRPr lang="en-US"/>
        </a:p>
      </dgm:t>
    </dgm:pt>
    <dgm:pt modelId="{D6CA5CBB-C554-4281-9469-88E63695E4F2}" type="sibTrans" cxnId="{06838C22-49A5-4E84-B2C3-116876651D5E}">
      <dgm:prSet/>
      <dgm:spPr/>
      <dgm:t>
        <a:bodyPr/>
        <a:lstStyle/>
        <a:p>
          <a:endParaRPr lang="en-US"/>
        </a:p>
      </dgm:t>
    </dgm:pt>
    <dgm:pt modelId="{E98669DC-2602-4E32-A37B-341D83E440C8}">
      <dgm:prSet/>
      <dgm:spPr/>
      <dgm:t>
        <a:bodyPr/>
        <a:lstStyle/>
        <a:p>
          <a:r>
            <a:rPr lang="es-ES"/>
            <a:t>¿Qué tecnologias usara?</a:t>
          </a:r>
          <a:endParaRPr lang="en-US"/>
        </a:p>
      </dgm:t>
    </dgm:pt>
    <dgm:pt modelId="{88CB77EC-68A0-447D-9635-D21DC173EC11}" type="parTrans" cxnId="{152B3461-ACD7-474C-9C91-3D95001FF9F8}">
      <dgm:prSet/>
      <dgm:spPr/>
      <dgm:t>
        <a:bodyPr/>
        <a:lstStyle/>
        <a:p>
          <a:endParaRPr lang="en-US"/>
        </a:p>
      </dgm:t>
    </dgm:pt>
    <dgm:pt modelId="{5DC01BC9-72C3-453E-9884-8B8BF7BB983D}" type="sibTrans" cxnId="{152B3461-ACD7-474C-9C91-3D95001FF9F8}">
      <dgm:prSet/>
      <dgm:spPr/>
      <dgm:t>
        <a:bodyPr/>
        <a:lstStyle/>
        <a:p>
          <a:endParaRPr lang="en-US"/>
        </a:p>
      </dgm:t>
    </dgm:pt>
    <dgm:pt modelId="{25378128-0309-49BC-8EFE-B08F0BA9453F}" type="pres">
      <dgm:prSet presAssocID="{A122BA82-CB5D-4FBC-8C27-BFCE760CCECA}" presName="linear" presStyleCnt="0">
        <dgm:presLayoutVars>
          <dgm:dir/>
          <dgm:animLvl val="lvl"/>
          <dgm:resizeHandles val="exact"/>
        </dgm:presLayoutVars>
      </dgm:prSet>
      <dgm:spPr/>
    </dgm:pt>
    <dgm:pt modelId="{0D56D0FA-D177-41D7-853E-E419F9757B28}" type="pres">
      <dgm:prSet presAssocID="{50651882-F2EA-4DA1-A7D3-464D84D8344C}" presName="parentLin" presStyleCnt="0"/>
      <dgm:spPr/>
    </dgm:pt>
    <dgm:pt modelId="{BA537DA0-78D4-4271-B4A9-9A32FA652C04}" type="pres">
      <dgm:prSet presAssocID="{50651882-F2EA-4DA1-A7D3-464D84D8344C}" presName="parentLeftMargin" presStyleLbl="node1" presStyleIdx="0" presStyleCnt="4"/>
      <dgm:spPr/>
    </dgm:pt>
    <dgm:pt modelId="{9D6E575F-1645-4447-97B2-F00F67F9F5B9}" type="pres">
      <dgm:prSet presAssocID="{50651882-F2EA-4DA1-A7D3-464D84D834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E6BC83-D6E0-4780-990C-783B9FA0CE62}" type="pres">
      <dgm:prSet presAssocID="{50651882-F2EA-4DA1-A7D3-464D84D8344C}" presName="negativeSpace" presStyleCnt="0"/>
      <dgm:spPr/>
    </dgm:pt>
    <dgm:pt modelId="{2CF49344-8EBE-43FC-A8C7-CC1B602BD544}" type="pres">
      <dgm:prSet presAssocID="{50651882-F2EA-4DA1-A7D3-464D84D8344C}" presName="childText" presStyleLbl="conFgAcc1" presStyleIdx="0" presStyleCnt="4">
        <dgm:presLayoutVars>
          <dgm:bulletEnabled val="1"/>
        </dgm:presLayoutVars>
      </dgm:prSet>
      <dgm:spPr/>
    </dgm:pt>
    <dgm:pt modelId="{190EC5EF-56D4-4512-A6E3-75D78036E91D}" type="pres">
      <dgm:prSet presAssocID="{8DCE8FE8-B147-47D1-8DC7-E0003F2ACC99}" presName="spaceBetweenRectangles" presStyleCnt="0"/>
      <dgm:spPr/>
    </dgm:pt>
    <dgm:pt modelId="{9D1F1870-C020-4208-B9F8-974639067B1D}" type="pres">
      <dgm:prSet presAssocID="{6FA7670D-1AF7-4D50-97B8-DD81098243A3}" presName="parentLin" presStyleCnt="0"/>
      <dgm:spPr/>
    </dgm:pt>
    <dgm:pt modelId="{F60B6466-3085-4107-8A52-74A8FD7935DE}" type="pres">
      <dgm:prSet presAssocID="{6FA7670D-1AF7-4D50-97B8-DD81098243A3}" presName="parentLeftMargin" presStyleLbl="node1" presStyleIdx="0" presStyleCnt="4"/>
      <dgm:spPr/>
    </dgm:pt>
    <dgm:pt modelId="{AB0E4C23-E142-42B8-B73D-545A959BC728}" type="pres">
      <dgm:prSet presAssocID="{6FA7670D-1AF7-4D50-97B8-DD81098243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21DDF8-1F78-40BC-ACF4-1182EA9E73F9}" type="pres">
      <dgm:prSet presAssocID="{6FA7670D-1AF7-4D50-97B8-DD81098243A3}" presName="negativeSpace" presStyleCnt="0"/>
      <dgm:spPr/>
    </dgm:pt>
    <dgm:pt modelId="{1A0EA266-C5EB-406B-BC6E-FF10324F2EEC}" type="pres">
      <dgm:prSet presAssocID="{6FA7670D-1AF7-4D50-97B8-DD81098243A3}" presName="childText" presStyleLbl="conFgAcc1" presStyleIdx="1" presStyleCnt="4">
        <dgm:presLayoutVars>
          <dgm:bulletEnabled val="1"/>
        </dgm:presLayoutVars>
      </dgm:prSet>
      <dgm:spPr/>
    </dgm:pt>
    <dgm:pt modelId="{441FC941-4C42-4FDE-B0FA-826098E2CFA8}" type="pres">
      <dgm:prSet presAssocID="{A483E56B-E8DD-4DB5-A0F3-5EDEAE478797}" presName="spaceBetweenRectangles" presStyleCnt="0"/>
      <dgm:spPr/>
    </dgm:pt>
    <dgm:pt modelId="{87C14CD4-5B15-4974-9232-124B479781A0}" type="pres">
      <dgm:prSet presAssocID="{7639F943-F873-40AD-A060-BA8FC65AC41A}" presName="parentLin" presStyleCnt="0"/>
      <dgm:spPr/>
    </dgm:pt>
    <dgm:pt modelId="{6FFA8989-A940-4FCA-8179-792C6166F1D6}" type="pres">
      <dgm:prSet presAssocID="{7639F943-F873-40AD-A060-BA8FC65AC41A}" presName="parentLeftMargin" presStyleLbl="node1" presStyleIdx="1" presStyleCnt="4"/>
      <dgm:spPr/>
    </dgm:pt>
    <dgm:pt modelId="{16948A60-303D-4819-B777-38699844AAB8}" type="pres">
      <dgm:prSet presAssocID="{7639F943-F873-40AD-A060-BA8FC65AC4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00D90E-F7A4-4717-B0B5-5E13417D4B11}" type="pres">
      <dgm:prSet presAssocID="{7639F943-F873-40AD-A060-BA8FC65AC41A}" presName="negativeSpace" presStyleCnt="0"/>
      <dgm:spPr/>
    </dgm:pt>
    <dgm:pt modelId="{03A1F289-5B40-44EE-ABAB-1509A505A768}" type="pres">
      <dgm:prSet presAssocID="{7639F943-F873-40AD-A060-BA8FC65AC41A}" presName="childText" presStyleLbl="conFgAcc1" presStyleIdx="2" presStyleCnt="4">
        <dgm:presLayoutVars>
          <dgm:bulletEnabled val="1"/>
        </dgm:presLayoutVars>
      </dgm:prSet>
      <dgm:spPr/>
    </dgm:pt>
    <dgm:pt modelId="{78FEA887-FD2C-458D-AD86-BE8C171DC586}" type="pres">
      <dgm:prSet presAssocID="{D6CA5CBB-C554-4281-9469-88E63695E4F2}" presName="spaceBetweenRectangles" presStyleCnt="0"/>
      <dgm:spPr/>
    </dgm:pt>
    <dgm:pt modelId="{334F051C-AD89-400E-9382-0BA74740491A}" type="pres">
      <dgm:prSet presAssocID="{E98669DC-2602-4E32-A37B-341D83E440C8}" presName="parentLin" presStyleCnt="0"/>
      <dgm:spPr/>
    </dgm:pt>
    <dgm:pt modelId="{F9DA7E50-1226-46E7-AC17-EDC52C468565}" type="pres">
      <dgm:prSet presAssocID="{E98669DC-2602-4E32-A37B-341D83E440C8}" presName="parentLeftMargin" presStyleLbl="node1" presStyleIdx="2" presStyleCnt="4"/>
      <dgm:spPr/>
    </dgm:pt>
    <dgm:pt modelId="{C70E4452-1539-4BF4-A569-C5F77FA88936}" type="pres">
      <dgm:prSet presAssocID="{E98669DC-2602-4E32-A37B-341D83E440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B7096B-0980-4B2A-B19B-B33F90E13CAD}" type="pres">
      <dgm:prSet presAssocID="{E98669DC-2602-4E32-A37B-341D83E440C8}" presName="negativeSpace" presStyleCnt="0"/>
      <dgm:spPr/>
    </dgm:pt>
    <dgm:pt modelId="{4E7C3BD1-F007-4AA8-B4B7-76D481BECF45}" type="pres">
      <dgm:prSet presAssocID="{E98669DC-2602-4E32-A37B-341D83E440C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6838C22-49A5-4E84-B2C3-116876651D5E}" srcId="{A122BA82-CB5D-4FBC-8C27-BFCE760CCECA}" destId="{7639F943-F873-40AD-A060-BA8FC65AC41A}" srcOrd="2" destOrd="0" parTransId="{3DD26930-5393-4181-8501-4E639DB32E54}" sibTransId="{D6CA5CBB-C554-4281-9469-88E63695E4F2}"/>
    <dgm:cxn modelId="{8387623C-38DC-4DE5-A66A-CF7276DA5819}" type="presOf" srcId="{A122BA82-CB5D-4FBC-8C27-BFCE760CCECA}" destId="{25378128-0309-49BC-8EFE-B08F0BA9453F}" srcOrd="0" destOrd="0" presId="urn:microsoft.com/office/officeart/2005/8/layout/list1"/>
    <dgm:cxn modelId="{152B3461-ACD7-474C-9C91-3D95001FF9F8}" srcId="{A122BA82-CB5D-4FBC-8C27-BFCE760CCECA}" destId="{E98669DC-2602-4E32-A37B-341D83E440C8}" srcOrd="3" destOrd="0" parTransId="{88CB77EC-68A0-447D-9635-D21DC173EC11}" sibTransId="{5DC01BC9-72C3-453E-9884-8B8BF7BB983D}"/>
    <dgm:cxn modelId="{6C239966-0D9D-4095-B2D4-ECF52D49FA83}" type="presOf" srcId="{6FA7670D-1AF7-4D50-97B8-DD81098243A3}" destId="{AB0E4C23-E142-42B8-B73D-545A959BC728}" srcOrd="1" destOrd="0" presId="urn:microsoft.com/office/officeart/2005/8/layout/list1"/>
    <dgm:cxn modelId="{187F3052-7022-4743-903B-61772F75153C}" srcId="{A122BA82-CB5D-4FBC-8C27-BFCE760CCECA}" destId="{6FA7670D-1AF7-4D50-97B8-DD81098243A3}" srcOrd="1" destOrd="0" parTransId="{A3CAEADA-8F9C-42DC-843B-99FB853ADBB5}" sibTransId="{A483E56B-E8DD-4DB5-A0F3-5EDEAE478797}"/>
    <dgm:cxn modelId="{E7C04D57-908A-4253-AAFA-68DD41A588D6}" type="presOf" srcId="{7639F943-F873-40AD-A060-BA8FC65AC41A}" destId="{6FFA8989-A940-4FCA-8179-792C6166F1D6}" srcOrd="0" destOrd="0" presId="urn:microsoft.com/office/officeart/2005/8/layout/list1"/>
    <dgm:cxn modelId="{95E69778-AD0D-42C5-AEB9-3B739B91E7AE}" type="presOf" srcId="{E98669DC-2602-4E32-A37B-341D83E440C8}" destId="{C70E4452-1539-4BF4-A569-C5F77FA88936}" srcOrd="1" destOrd="0" presId="urn:microsoft.com/office/officeart/2005/8/layout/list1"/>
    <dgm:cxn modelId="{0D4B1579-4D38-43F0-AD85-CC49E3E1E1C9}" type="presOf" srcId="{6FA7670D-1AF7-4D50-97B8-DD81098243A3}" destId="{F60B6466-3085-4107-8A52-74A8FD7935DE}" srcOrd="0" destOrd="0" presId="urn:microsoft.com/office/officeart/2005/8/layout/list1"/>
    <dgm:cxn modelId="{8F55E879-683C-481E-8B81-E4537F04A612}" type="presOf" srcId="{50651882-F2EA-4DA1-A7D3-464D84D8344C}" destId="{BA537DA0-78D4-4271-B4A9-9A32FA652C04}" srcOrd="0" destOrd="0" presId="urn:microsoft.com/office/officeart/2005/8/layout/list1"/>
    <dgm:cxn modelId="{46DEF596-022F-4CB2-9EB4-A1BF19603CE4}" type="presOf" srcId="{E98669DC-2602-4E32-A37B-341D83E440C8}" destId="{F9DA7E50-1226-46E7-AC17-EDC52C468565}" srcOrd="0" destOrd="0" presId="urn:microsoft.com/office/officeart/2005/8/layout/list1"/>
    <dgm:cxn modelId="{33209899-FCEE-488A-9FF0-E81600843B80}" type="presOf" srcId="{50651882-F2EA-4DA1-A7D3-464D84D8344C}" destId="{9D6E575F-1645-4447-97B2-F00F67F9F5B9}" srcOrd="1" destOrd="0" presId="urn:microsoft.com/office/officeart/2005/8/layout/list1"/>
    <dgm:cxn modelId="{0FCAA0C6-94E6-4A38-A0E3-4E636EF37C51}" type="presOf" srcId="{7639F943-F873-40AD-A060-BA8FC65AC41A}" destId="{16948A60-303D-4819-B777-38699844AAB8}" srcOrd="1" destOrd="0" presId="urn:microsoft.com/office/officeart/2005/8/layout/list1"/>
    <dgm:cxn modelId="{FDD537DD-3535-4780-B32D-39AE8F1FFAAA}" srcId="{A122BA82-CB5D-4FBC-8C27-BFCE760CCECA}" destId="{50651882-F2EA-4DA1-A7D3-464D84D8344C}" srcOrd="0" destOrd="0" parTransId="{667DF592-04DD-4D31-A775-7C0A25F024EF}" sibTransId="{8DCE8FE8-B147-47D1-8DC7-E0003F2ACC99}"/>
    <dgm:cxn modelId="{39F0E82F-20D8-4D2B-AB52-CAC00C52BCEC}" type="presParOf" srcId="{25378128-0309-49BC-8EFE-B08F0BA9453F}" destId="{0D56D0FA-D177-41D7-853E-E419F9757B28}" srcOrd="0" destOrd="0" presId="urn:microsoft.com/office/officeart/2005/8/layout/list1"/>
    <dgm:cxn modelId="{AC2371BA-85D1-411C-A82D-39FDAE8BD097}" type="presParOf" srcId="{0D56D0FA-D177-41D7-853E-E419F9757B28}" destId="{BA537DA0-78D4-4271-B4A9-9A32FA652C04}" srcOrd="0" destOrd="0" presId="urn:microsoft.com/office/officeart/2005/8/layout/list1"/>
    <dgm:cxn modelId="{AC893AA4-2AA5-4289-8EC1-A94F9FAFA2C2}" type="presParOf" srcId="{0D56D0FA-D177-41D7-853E-E419F9757B28}" destId="{9D6E575F-1645-4447-97B2-F00F67F9F5B9}" srcOrd="1" destOrd="0" presId="urn:microsoft.com/office/officeart/2005/8/layout/list1"/>
    <dgm:cxn modelId="{7502F203-A63E-4A48-8375-637FEA9350D9}" type="presParOf" srcId="{25378128-0309-49BC-8EFE-B08F0BA9453F}" destId="{47E6BC83-D6E0-4780-990C-783B9FA0CE62}" srcOrd="1" destOrd="0" presId="urn:microsoft.com/office/officeart/2005/8/layout/list1"/>
    <dgm:cxn modelId="{5B586018-F215-4394-A5F5-BBE80D075139}" type="presParOf" srcId="{25378128-0309-49BC-8EFE-B08F0BA9453F}" destId="{2CF49344-8EBE-43FC-A8C7-CC1B602BD544}" srcOrd="2" destOrd="0" presId="urn:microsoft.com/office/officeart/2005/8/layout/list1"/>
    <dgm:cxn modelId="{6C276C8E-1C61-43B4-B96F-F394994A8922}" type="presParOf" srcId="{25378128-0309-49BC-8EFE-B08F0BA9453F}" destId="{190EC5EF-56D4-4512-A6E3-75D78036E91D}" srcOrd="3" destOrd="0" presId="urn:microsoft.com/office/officeart/2005/8/layout/list1"/>
    <dgm:cxn modelId="{C99CF496-4A73-4C8D-A2F4-F0328CF09F96}" type="presParOf" srcId="{25378128-0309-49BC-8EFE-B08F0BA9453F}" destId="{9D1F1870-C020-4208-B9F8-974639067B1D}" srcOrd="4" destOrd="0" presId="urn:microsoft.com/office/officeart/2005/8/layout/list1"/>
    <dgm:cxn modelId="{3CBAFB70-0C72-4679-835D-062C13EED461}" type="presParOf" srcId="{9D1F1870-C020-4208-B9F8-974639067B1D}" destId="{F60B6466-3085-4107-8A52-74A8FD7935DE}" srcOrd="0" destOrd="0" presId="urn:microsoft.com/office/officeart/2005/8/layout/list1"/>
    <dgm:cxn modelId="{72947D98-F435-45FC-B8FA-5FE3C8ED7A95}" type="presParOf" srcId="{9D1F1870-C020-4208-B9F8-974639067B1D}" destId="{AB0E4C23-E142-42B8-B73D-545A959BC728}" srcOrd="1" destOrd="0" presId="urn:microsoft.com/office/officeart/2005/8/layout/list1"/>
    <dgm:cxn modelId="{7C269504-E9F3-4007-98BD-211497CC3345}" type="presParOf" srcId="{25378128-0309-49BC-8EFE-B08F0BA9453F}" destId="{E021DDF8-1F78-40BC-ACF4-1182EA9E73F9}" srcOrd="5" destOrd="0" presId="urn:microsoft.com/office/officeart/2005/8/layout/list1"/>
    <dgm:cxn modelId="{27348D68-AC76-43DD-A60F-58C93ECA3CB4}" type="presParOf" srcId="{25378128-0309-49BC-8EFE-B08F0BA9453F}" destId="{1A0EA266-C5EB-406B-BC6E-FF10324F2EEC}" srcOrd="6" destOrd="0" presId="urn:microsoft.com/office/officeart/2005/8/layout/list1"/>
    <dgm:cxn modelId="{9BB38154-AEC0-4715-B9A0-4C47C322B473}" type="presParOf" srcId="{25378128-0309-49BC-8EFE-B08F0BA9453F}" destId="{441FC941-4C42-4FDE-B0FA-826098E2CFA8}" srcOrd="7" destOrd="0" presId="urn:microsoft.com/office/officeart/2005/8/layout/list1"/>
    <dgm:cxn modelId="{7EC46A1D-EB63-4951-90C0-7F79C6354783}" type="presParOf" srcId="{25378128-0309-49BC-8EFE-B08F0BA9453F}" destId="{87C14CD4-5B15-4974-9232-124B479781A0}" srcOrd="8" destOrd="0" presId="urn:microsoft.com/office/officeart/2005/8/layout/list1"/>
    <dgm:cxn modelId="{0F9996D5-F9E8-442D-8A1E-D8803DA1CBA5}" type="presParOf" srcId="{87C14CD4-5B15-4974-9232-124B479781A0}" destId="{6FFA8989-A940-4FCA-8179-792C6166F1D6}" srcOrd="0" destOrd="0" presId="urn:microsoft.com/office/officeart/2005/8/layout/list1"/>
    <dgm:cxn modelId="{52F13053-E233-4402-85A9-8DF0629B08BC}" type="presParOf" srcId="{87C14CD4-5B15-4974-9232-124B479781A0}" destId="{16948A60-303D-4819-B777-38699844AAB8}" srcOrd="1" destOrd="0" presId="urn:microsoft.com/office/officeart/2005/8/layout/list1"/>
    <dgm:cxn modelId="{8C9C30F8-AA72-4CF8-8AB6-427BB55E39C0}" type="presParOf" srcId="{25378128-0309-49BC-8EFE-B08F0BA9453F}" destId="{C300D90E-F7A4-4717-B0B5-5E13417D4B11}" srcOrd="9" destOrd="0" presId="urn:microsoft.com/office/officeart/2005/8/layout/list1"/>
    <dgm:cxn modelId="{EF7C09E9-5873-4B9E-BC13-5C0E8A0DFBF0}" type="presParOf" srcId="{25378128-0309-49BC-8EFE-B08F0BA9453F}" destId="{03A1F289-5B40-44EE-ABAB-1509A505A768}" srcOrd="10" destOrd="0" presId="urn:microsoft.com/office/officeart/2005/8/layout/list1"/>
    <dgm:cxn modelId="{59667F5C-B4A1-433A-B512-9116548BA9C5}" type="presParOf" srcId="{25378128-0309-49BC-8EFE-B08F0BA9453F}" destId="{78FEA887-FD2C-458D-AD86-BE8C171DC586}" srcOrd="11" destOrd="0" presId="urn:microsoft.com/office/officeart/2005/8/layout/list1"/>
    <dgm:cxn modelId="{4892D00A-9517-4853-B91E-EAF660D82794}" type="presParOf" srcId="{25378128-0309-49BC-8EFE-B08F0BA9453F}" destId="{334F051C-AD89-400E-9382-0BA74740491A}" srcOrd="12" destOrd="0" presId="urn:microsoft.com/office/officeart/2005/8/layout/list1"/>
    <dgm:cxn modelId="{C564B660-A37B-417B-A248-7FCBB575E5BC}" type="presParOf" srcId="{334F051C-AD89-400E-9382-0BA74740491A}" destId="{F9DA7E50-1226-46E7-AC17-EDC52C468565}" srcOrd="0" destOrd="0" presId="urn:microsoft.com/office/officeart/2005/8/layout/list1"/>
    <dgm:cxn modelId="{6E1B0B95-CCB7-4750-8522-ABC585958045}" type="presParOf" srcId="{334F051C-AD89-400E-9382-0BA74740491A}" destId="{C70E4452-1539-4BF4-A569-C5F77FA88936}" srcOrd="1" destOrd="0" presId="urn:microsoft.com/office/officeart/2005/8/layout/list1"/>
    <dgm:cxn modelId="{8DCE6B1D-431C-42AD-9D2C-FB1CA0A35158}" type="presParOf" srcId="{25378128-0309-49BC-8EFE-B08F0BA9453F}" destId="{92B7096B-0980-4B2A-B19B-B33F90E13CAD}" srcOrd="13" destOrd="0" presId="urn:microsoft.com/office/officeart/2005/8/layout/list1"/>
    <dgm:cxn modelId="{858DC52A-7E0C-40EF-BB39-DB049F6D59C6}" type="presParOf" srcId="{25378128-0309-49BC-8EFE-B08F0BA9453F}" destId="{4E7C3BD1-F007-4AA8-B4B7-76D481BECF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2BA82-CB5D-4FBC-8C27-BFCE760CCE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651882-F2EA-4DA1-A7D3-464D84D834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nivers"/>
            </a:rPr>
            <a:t>Fase 1</a:t>
          </a:r>
          <a:endParaRPr lang="en-US" dirty="0"/>
        </a:p>
      </dgm:t>
    </dgm:pt>
    <dgm:pt modelId="{667DF592-04DD-4D31-A775-7C0A25F024EF}" type="parTrans" cxnId="{FDD537DD-3535-4780-B32D-39AE8F1FFAAA}">
      <dgm:prSet/>
      <dgm:spPr/>
      <dgm:t>
        <a:bodyPr/>
        <a:lstStyle/>
        <a:p>
          <a:endParaRPr lang="en-US"/>
        </a:p>
      </dgm:t>
    </dgm:pt>
    <dgm:pt modelId="{8DCE8FE8-B147-47D1-8DC7-E0003F2ACC99}" type="sibTrans" cxnId="{FDD537DD-3535-4780-B32D-39AE8F1FFAAA}">
      <dgm:prSet/>
      <dgm:spPr/>
      <dgm:t>
        <a:bodyPr/>
        <a:lstStyle/>
        <a:p>
          <a:endParaRPr lang="en-US"/>
        </a:p>
      </dgm:t>
    </dgm:pt>
    <dgm:pt modelId="{651F8C4E-A922-4C6F-AFA3-C0792D5B890A}">
      <dgm:prSet phldr="0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 err="1">
              <a:latin typeface="Univers"/>
            </a:rPr>
            <a:t>Documentación</a:t>
          </a:r>
          <a:r>
            <a:rPr lang="en-US" sz="1800" dirty="0">
              <a:latin typeface="Univers"/>
            </a:rPr>
            <a:t> y </a:t>
          </a:r>
          <a:r>
            <a:rPr lang="en-US" sz="1800" dirty="0" err="1">
              <a:latin typeface="Univers"/>
            </a:rPr>
            <a:t>presentacion</a:t>
          </a:r>
          <a:r>
            <a:rPr lang="en-US" sz="1800" dirty="0">
              <a:latin typeface="Univers"/>
            </a:rPr>
            <a:t> del </a:t>
          </a:r>
          <a:r>
            <a:rPr lang="en-US" sz="1800" dirty="0" err="1">
              <a:latin typeface="Univers"/>
            </a:rPr>
            <a:t>proyecto</a:t>
          </a:r>
        </a:p>
      </dgm:t>
    </dgm:pt>
    <dgm:pt modelId="{34788F3F-0AD3-4DD3-9835-A4F8FD34531B}" type="parTrans" cxnId="{2235D429-9E37-492A-A7EF-AB3A677E6BCE}">
      <dgm:prSet/>
      <dgm:spPr/>
      <dgm:t>
        <a:bodyPr/>
        <a:lstStyle/>
        <a:p>
          <a:endParaRPr lang="es-CL"/>
        </a:p>
      </dgm:t>
    </dgm:pt>
    <dgm:pt modelId="{4C121CDF-77AF-45FD-8C31-0E354EFEA43C}" type="sibTrans" cxnId="{2235D429-9E37-492A-A7EF-AB3A677E6BCE}">
      <dgm:prSet/>
      <dgm:spPr/>
      <dgm:t>
        <a:bodyPr/>
        <a:lstStyle/>
        <a:p>
          <a:endParaRPr lang="es-CL"/>
        </a:p>
      </dgm:t>
    </dgm:pt>
    <dgm:pt modelId="{01610C02-EC68-492C-8093-E51693CF551F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Univers"/>
            </a:rPr>
            <a:t>Desarrollo e </a:t>
          </a:r>
          <a:r>
            <a:rPr lang="en-US" sz="1800" dirty="0" err="1">
              <a:latin typeface="Univers"/>
            </a:rPr>
            <a:t>Implementación</a:t>
          </a:r>
          <a:r>
            <a:rPr lang="en-US" sz="1800" dirty="0">
              <a:latin typeface="Univers"/>
            </a:rPr>
            <a:t> de </a:t>
          </a:r>
          <a:r>
            <a:rPr lang="en-US" sz="1800" dirty="0" err="1">
              <a:latin typeface="Univers"/>
            </a:rPr>
            <a:t>tecnologías</a:t>
          </a:r>
          <a:endParaRPr lang="en-US" sz="1800" dirty="0">
            <a:latin typeface="Univers"/>
          </a:endParaRPr>
        </a:p>
      </dgm:t>
    </dgm:pt>
    <dgm:pt modelId="{9C5EF39D-4935-4051-890C-E6AE4357E734}" type="parTrans" cxnId="{8C93C3F8-B4E6-46FD-931F-C84838ADB438}">
      <dgm:prSet/>
      <dgm:spPr/>
      <dgm:t>
        <a:bodyPr/>
        <a:lstStyle/>
        <a:p>
          <a:endParaRPr lang="es-CL"/>
        </a:p>
      </dgm:t>
    </dgm:pt>
    <dgm:pt modelId="{56667AAD-82D1-44D3-AEA8-2EBE7D814C4F}" type="sibTrans" cxnId="{8C93C3F8-B4E6-46FD-931F-C84838ADB438}">
      <dgm:prSet/>
      <dgm:spPr/>
      <dgm:t>
        <a:bodyPr/>
        <a:lstStyle/>
        <a:p>
          <a:endParaRPr lang="es-CL"/>
        </a:p>
      </dgm:t>
    </dgm:pt>
    <dgm:pt modelId="{A3BF353E-56ED-4846-86BD-085353548E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nivers"/>
            </a:rPr>
            <a:t>Fase 2</a:t>
          </a:r>
        </a:p>
      </dgm:t>
    </dgm:pt>
    <dgm:pt modelId="{A12AF0F6-0377-486C-8F07-3222A1A65A77}" type="parTrans" cxnId="{E8705F7C-AAB0-4BC0-A1BD-EE7AB67E2DD0}">
      <dgm:prSet/>
      <dgm:spPr/>
      <dgm:t>
        <a:bodyPr/>
        <a:lstStyle/>
        <a:p>
          <a:endParaRPr lang="es-CL"/>
        </a:p>
      </dgm:t>
    </dgm:pt>
    <dgm:pt modelId="{EBBD10AA-C8E9-4B5F-9AFD-534A0795B5D2}" type="sibTrans" cxnId="{E8705F7C-AAB0-4BC0-A1BD-EE7AB67E2DD0}">
      <dgm:prSet/>
      <dgm:spPr/>
      <dgm:t>
        <a:bodyPr/>
        <a:lstStyle/>
        <a:p>
          <a:endParaRPr lang="es-CL"/>
        </a:p>
      </dgm:t>
    </dgm:pt>
    <dgm:pt modelId="{3868E33C-5DA2-4A6B-82AD-925898E425E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nivers"/>
            </a:rPr>
            <a:t>Fase 3</a:t>
          </a:r>
        </a:p>
      </dgm:t>
    </dgm:pt>
    <dgm:pt modelId="{12F26382-4EC0-477D-AA2C-AADC4805DA1D}" type="parTrans" cxnId="{B3FF5D5F-E372-4837-9275-CB9FFC51FD44}">
      <dgm:prSet/>
      <dgm:spPr/>
      <dgm:t>
        <a:bodyPr/>
        <a:lstStyle/>
        <a:p>
          <a:endParaRPr lang="es-CL"/>
        </a:p>
      </dgm:t>
    </dgm:pt>
    <dgm:pt modelId="{06B6599E-1F66-4260-BE9E-DEA2A5B23126}" type="sibTrans" cxnId="{B3FF5D5F-E372-4837-9275-CB9FFC51FD44}">
      <dgm:prSet/>
      <dgm:spPr/>
      <dgm:t>
        <a:bodyPr/>
        <a:lstStyle/>
        <a:p>
          <a:endParaRPr lang="es-CL"/>
        </a:p>
      </dgm:t>
    </dgm:pt>
    <dgm:pt modelId="{9B1693A1-ADE2-4D1A-BA71-E0D51E6920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Univers"/>
            </a:rPr>
            <a:t>Pruebas</a:t>
          </a:r>
          <a:r>
            <a:rPr lang="en-US" dirty="0">
              <a:latin typeface="Univers"/>
            </a:rPr>
            <a:t> de </a:t>
          </a:r>
          <a:r>
            <a:rPr lang="en-US" dirty="0" err="1">
              <a:latin typeface="Univers"/>
            </a:rPr>
            <a:t>calidad</a:t>
          </a:r>
          <a:endParaRPr lang="en-US" dirty="0">
            <a:latin typeface="Univers"/>
          </a:endParaRPr>
        </a:p>
      </dgm:t>
    </dgm:pt>
    <dgm:pt modelId="{4434CEA5-5287-44F0-8058-D6A9AFB9EC48}" type="parTrans" cxnId="{E5677418-515E-4C4C-9DC9-CA5A35B37C13}">
      <dgm:prSet/>
      <dgm:spPr/>
      <dgm:t>
        <a:bodyPr/>
        <a:lstStyle/>
        <a:p>
          <a:endParaRPr lang="es-CL"/>
        </a:p>
      </dgm:t>
    </dgm:pt>
    <dgm:pt modelId="{DF8D9382-7520-4326-B5DE-B19AA99CE0FB}" type="sibTrans" cxnId="{E5677418-515E-4C4C-9DC9-CA5A35B37C13}">
      <dgm:prSet/>
      <dgm:spPr/>
      <dgm:t>
        <a:bodyPr/>
        <a:lstStyle/>
        <a:p>
          <a:endParaRPr lang="es-CL"/>
        </a:p>
      </dgm:t>
    </dgm:pt>
    <dgm:pt modelId="{1E8E9AF4-C1B6-41CE-A09B-33EEF5781BA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Univers"/>
            </a:rPr>
            <a:t>Marcha Blanca</a:t>
          </a:r>
        </a:p>
      </dgm:t>
    </dgm:pt>
    <dgm:pt modelId="{C39E33BB-B5B7-458A-8453-DE17A72A8625}" type="parTrans" cxnId="{F4400623-227C-40B8-9BB5-34C5AE8E6B09}">
      <dgm:prSet/>
      <dgm:spPr/>
      <dgm:t>
        <a:bodyPr/>
        <a:lstStyle/>
        <a:p>
          <a:endParaRPr lang="es-CL"/>
        </a:p>
      </dgm:t>
    </dgm:pt>
    <dgm:pt modelId="{F4EE2EFE-C766-43B1-86B0-5A604693E4C5}" type="sibTrans" cxnId="{F4400623-227C-40B8-9BB5-34C5AE8E6B09}">
      <dgm:prSet/>
      <dgm:spPr/>
      <dgm:t>
        <a:bodyPr/>
        <a:lstStyle/>
        <a:p>
          <a:endParaRPr lang="es-CL"/>
        </a:p>
      </dgm:t>
    </dgm:pt>
    <dgm:pt modelId="{56CAEC13-0974-42EA-AAE7-E3DEA98C40DE}" type="pres">
      <dgm:prSet presAssocID="{A122BA82-CB5D-4FBC-8C27-BFCE760CCECA}" presName="root" presStyleCnt="0">
        <dgm:presLayoutVars>
          <dgm:dir/>
          <dgm:resizeHandles val="exact"/>
        </dgm:presLayoutVars>
      </dgm:prSet>
      <dgm:spPr/>
    </dgm:pt>
    <dgm:pt modelId="{076A556E-64B9-4C00-8A9F-ADBCBBF7D25A}" type="pres">
      <dgm:prSet presAssocID="{50651882-F2EA-4DA1-A7D3-464D84D8344C}" presName="compNode" presStyleCnt="0"/>
      <dgm:spPr/>
    </dgm:pt>
    <dgm:pt modelId="{04173822-0897-4E83-ADF0-7F017468D51F}" type="pres">
      <dgm:prSet presAssocID="{50651882-F2EA-4DA1-A7D3-464D84D8344C}" presName="bgRect" presStyleLbl="bgShp" presStyleIdx="0" presStyleCnt="3"/>
      <dgm:spPr/>
    </dgm:pt>
    <dgm:pt modelId="{EF044406-BD83-4E50-9127-4B27BD99FB39}" type="pres">
      <dgm:prSet presAssocID="{50651882-F2EA-4DA1-A7D3-464D84D834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25BB069-581B-404E-9E7C-B550037940FC}" type="pres">
      <dgm:prSet presAssocID="{50651882-F2EA-4DA1-A7D3-464D84D8344C}" presName="spaceRect" presStyleCnt="0"/>
      <dgm:spPr/>
    </dgm:pt>
    <dgm:pt modelId="{23F33498-AF02-479E-9371-A9A3D297F34D}" type="pres">
      <dgm:prSet presAssocID="{50651882-F2EA-4DA1-A7D3-464D84D8344C}" presName="parTx" presStyleLbl="revTx" presStyleIdx="0" presStyleCnt="6">
        <dgm:presLayoutVars>
          <dgm:chMax val="0"/>
          <dgm:chPref val="0"/>
        </dgm:presLayoutVars>
      </dgm:prSet>
      <dgm:spPr/>
    </dgm:pt>
    <dgm:pt modelId="{3DBB452F-BB56-4B5D-B4CD-AE8682997BE7}" type="pres">
      <dgm:prSet presAssocID="{50651882-F2EA-4DA1-A7D3-464D84D8344C}" presName="desTx" presStyleLbl="revTx" presStyleIdx="1" presStyleCnt="6" custScaleX="183045" custLinFactNeighborX="-13461" custLinFactNeighborY="3295">
        <dgm:presLayoutVars/>
      </dgm:prSet>
      <dgm:spPr/>
    </dgm:pt>
    <dgm:pt modelId="{F50AC60C-09E6-4A51-8FB2-B8B147DFC8E1}" type="pres">
      <dgm:prSet presAssocID="{8DCE8FE8-B147-47D1-8DC7-E0003F2ACC99}" presName="sibTrans" presStyleCnt="0"/>
      <dgm:spPr/>
    </dgm:pt>
    <dgm:pt modelId="{C2762E31-FD2A-413B-8BF8-92CC994977C4}" type="pres">
      <dgm:prSet presAssocID="{A3BF353E-56ED-4846-86BD-085353548E3E}" presName="compNode" presStyleCnt="0"/>
      <dgm:spPr/>
    </dgm:pt>
    <dgm:pt modelId="{A7301C1E-5929-4276-B1EB-0F22B8186C61}" type="pres">
      <dgm:prSet presAssocID="{A3BF353E-56ED-4846-86BD-085353548E3E}" presName="bgRect" presStyleLbl="bgShp" presStyleIdx="1" presStyleCnt="3"/>
      <dgm:spPr/>
    </dgm:pt>
    <dgm:pt modelId="{68CC6DAE-9DAA-420C-95C2-B49AF687587D}" type="pres">
      <dgm:prSet presAssocID="{A3BF353E-56ED-4846-86BD-085353548E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1C55D34-A712-45FA-BB09-2DE4746E367D}" type="pres">
      <dgm:prSet presAssocID="{A3BF353E-56ED-4846-86BD-085353548E3E}" presName="spaceRect" presStyleCnt="0"/>
      <dgm:spPr/>
    </dgm:pt>
    <dgm:pt modelId="{C18A6782-ADDD-4598-B915-4EE6BCD0B5DB}" type="pres">
      <dgm:prSet presAssocID="{A3BF353E-56ED-4846-86BD-085353548E3E}" presName="parTx" presStyleLbl="revTx" presStyleIdx="2" presStyleCnt="6">
        <dgm:presLayoutVars>
          <dgm:chMax val="0"/>
          <dgm:chPref val="0"/>
        </dgm:presLayoutVars>
      </dgm:prSet>
      <dgm:spPr/>
    </dgm:pt>
    <dgm:pt modelId="{D8EC72BA-17BD-4589-BECF-9E4F1F6AB81C}" type="pres">
      <dgm:prSet presAssocID="{A3BF353E-56ED-4846-86BD-085353548E3E}" presName="desTx" presStyleLbl="revTx" presStyleIdx="3" presStyleCnt="6" custScaleX="147066" custLinFactNeighborX="-13863" custLinFactNeighborY="-718">
        <dgm:presLayoutVars/>
      </dgm:prSet>
      <dgm:spPr/>
    </dgm:pt>
    <dgm:pt modelId="{C077CC4C-111D-4AF4-9C86-4E3D297F4445}" type="pres">
      <dgm:prSet presAssocID="{EBBD10AA-C8E9-4B5F-9AFD-534A0795B5D2}" presName="sibTrans" presStyleCnt="0"/>
      <dgm:spPr/>
    </dgm:pt>
    <dgm:pt modelId="{0EED0B65-D200-487B-B653-DF94DE219A85}" type="pres">
      <dgm:prSet presAssocID="{3868E33C-5DA2-4A6B-82AD-925898E425EC}" presName="compNode" presStyleCnt="0"/>
      <dgm:spPr/>
    </dgm:pt>
    <dgm:pt modelId="{FB667E60-39D0-459C-AA16-91DCBAF0AE56}" type="pres">
      <dgm:prSet presAssocID="{3868E33C-5DA2-4A6B-82AD-925898E425EC}" presName="bgRect" presStyleLbl="bgShp" presStyleIdx="2" presStyleCnt="3" custLinFactNeighborX="-7019" custLinFactNeighborY="-356"/>
      <dgm:spPr/>
    </dgm:pt>
    <dgm:pt modelId="{8457F0DE-B0FE-4338-9F78-C4DD642C5A0C}" type="pres">
      <dgm:prSet presAssocID="{3868E33C-5DA2-4A6B-82AD-925898E425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367153C-EA4F-4735-A806-EC1A20F3834C}" type="pres">
      <dgm:prSet presAssocID="{3868E33C-5DA2-4A6B-82AD-925898E425EC}" presName="spaceRect" presStyleCnt="0"/>
      <dgm:spPr/>
    </dgm:pt>
    <dgm:pt modelId="{481B6020-EF51-4D36-9628-600D309F4461}" type="pres">
      <dgm:prSet presAssocID="{3868E33C-5DA2-4A6B-82AD-925898E425EC}" presName="parTx" presStyleLbl="revTx" presStyleIdx="4" presStyleCnt="6">
        <dgm:presLayoutVars>
          <dgm:chMax val="0"/>
          <dgm:chPref val="0"/>
        </dgm:presLayoutVars>
      </dgm:prSet>
      <dgm:spPr/>
    </dgm:pt>
    <dgm:pt modelId="{0535FCC6-F4A5-405E-B63E-B0C362161EDF}" type="pres">
      <dgm:prSet presAssocID="{3868E33C-5DA2-4A6B-82AD-925898E425EC}" presName="desTx" presStyleLbl="revTx" presStyleIdx="5" presStyleCnt="6" custScaleX="175293" custLinFactNeighborX="-7428" custLinFactNeighborY="-356">
        <dgm:presLayoutVars/>
      </dgm:prSet>
      <dgm:spPr/>
    </dgm:pt>
  </dgm:ptLst>
  <dgm:cxnLst>
    <dgm:cxn modelId="{E5677418-515E-4C4C-9DC9-CA5A35B37C13}" srcId="{3868E33C-5DA2-4A6B-82AD-925898E425EC}" destId="{9B1693A1-ADE2-4D1A-BA71-E0D51E6920FE}" srcOrd="0" destOrd="0" parTransId="{4434CEA5-5287-44F0-8058-D6A9AFB9EC48}" sibTransId="{DF8D9382-7520-4326-B5DE-B19AA99CE0FB}"/>
    <dgm:cxn modelId="{F4400623-227C-40B8-9BB5-34C5AE8E6B09}" srcId="{3868E33C-5DA2-4A6B-82AD-925898E425EC}" destId="{1E8E9AF4-C1B6-41CE-A09B-33EEF5781BA9}" srcOrd="1" destOrd="0" parTransId="{C39E33BB-B5B7-458A-8453-DE17A72A8625}" sibTransId="{F4EE2EFE-C766-43B1-86B0-5A604693E4C5}"/>
    <dgm:cxn modelId="{2235D429-9E37-492A-A7EF-AB3A677E6BCE}" srcId="{50651882-F2EA-4DA1-A7D3-464D84D8344C}" destId="{651F8C4E-A922-4C6F-AFA3-C0792D5B890A}" srcOrd="0" destOrd="0" parTransId="{34788F3F-0AD3-4DD3-9835-A4F8FD34531B}" sibTransId="{4C121CDF-77AF-45FD-8C31-0E354EFEA43C}"/>
    <dgm:cxn modelId="{B3FF5D5F-E372-4837-9275-CB9FFC51FD44}" srcId="{A122BA82-CB5D-4FBC-8C27-BFCE760CCECA}" destId="{3868E33C-5DA2-4A6B-82AD-925898E425EC}" srcOrd="2" destOrd="0" parTransId="{12F26382-4EC0-477D-AA2C-AADC4805DA1D}" sibTransId="{06B6599E-1F66-4260-BE9E-DEA2A5B23126}"/>
    <dgm:cxn modelId="{25AB6F6C-13CA-4367-A07F-3B7AF89352C0}" type="presOf" srcId="{651F8C4E-A922-4C6F-AFA3-C0792D5B890A}" destId="{3DBB452F-BB56-4B5D-B4CD-AE8682997BE7}" srcOrd="0" destOrd="0" presId="urn:microsoft.com/office/officeart/2018/2/layout/IconVerticalSolidList"/>
    <dgm:cxn modelId="{E7C63778-DC9C-4600-8A1F-D8936AF364B2}" type="presOf" srcId="{1E8E9AF4-C1B6-41CE-A09B-33EEF5781BA9}" destId="{0535FCC6-F4A5-405E-B63E-B0C362161EDF}" srcOrd="0" destOrd="1" presId="urn:microsoft.com/office/officeart/2018/2/layout/IconVerticalSolidList"/>
    <dgm:cxn modelId="{E8705F7C-AAB0-4BC0-A1BD-EE7AB67E2DD0}" srcId="{A122BA82-CB5D-4FBC-8C27-BFCE760CCECA}" destId="{A3BF353E-56ED-4846-86BD-085353548E3E}" srcOrd="1" destOrd="0" parTransId="{A12AF0F6-0377-486C-8F07-3222A1A65A77}" sibTransId="{EBBD10AA-C8E9-4B5F-9AFD-534A0795B5D2}"/>
    <dgm:cxn modelId="{B710C781-FED5-4B01-9D1C-4A5586EC5741}" type="presOf" srcId="{9B1693A1-ADE2-4D1A-BA71-E0D51E6920FE}" destId="{0535FCC6-F4A5-405E-B63E-B0C362161EDF}" srcOrd="0" destOrd="0" presId="urn:microsoft.com/office/officeart/2018/2/layout/IconVerticalSolidList"/>
    <dgm:cxn modelId="{D6E62582-8307-44B0-991A-71D67ABD9398}" type="presOf" srcId="{A3BF353E-56ED-4846-86BD-085353548E3E}" destId="{C18A6782-ADDD-4598-B915-4EE6BCD0B5DB}" srcOrd="0" destOrd="0" presId="urn:microsoft.com/office/officeart/2018/2/layout/IconVerticalSolidList"/>
    <dgm:cxn modelId="{107074A0-7CB3-4D8C-B9E4-367CB1F6375E}" type="presOf" srcId="{A122BA82-CB5D-4FBC-8C27-BFCE760CCECA}" destId="{56CAEC13-0974-42EA-AAE7-E3DEA98C40DE}" srcOrd="0" destOrd="0" presId="urn:microsoft.com/office/officeart/2018/2/layout/IconVerticalSolidList"/>
    <dgm:cxn modelId="{558CD1A0-259F-44F6-A548-24B0E73DA0EE}" type="presOf" srcId="{3868E33C-5DA2-4A6B-82AD-925898E425EC}" destId="{481B6020-EF51-4D36-9628-600D309F4461}" srcOrd="0" destOrd="0" presId="urn:microsoft.com/office/officeart/2018/2/layout/IconVerticalSolidList"/>
    <dgm:cxn modelId="{885C77AA-D901-4125-853A-9F68AC0F4245}" type="presOf" srcId="{01610C02-EC68-492C-8093-E51693CF551F}" destId="{D8EC72BA-17BD-4589-BECF-9E4F1F6AB81C}" srcOrd="0" destOrd="0" presId="urn:microsoft.com/office/officeart/2018/2/layout/IconVerticalSolidList"/>
    <dgm:cxn modelId="{20993EAF-0393-4901-B62A-4C28B5D6DC2D}" type="presOf" srcId="{50651882-F2EA-4DA1-A7D3-464D84D8344C}" destId="{23F33498-AF02-479E-9371-A9A3D297F34D}" srcOrd="0" destOrd="0" presId="urn:microsoft.com/office/officeart/2018/2/layout/IconVerticalSolidList"/>
    <dgm:cxn modelId="{FDD537DD-3535-4780-B32D-39AE8F1FFAAA}" srcId="{A122BA82-CB5D-4FBC-8C27-BFCE760CCECA}" destId="{50651882-F2EA-4DA1-A7D3-464D84D8344C}" srcOrd="0" destOrd="0" parTransId="{667DF592-04DD-4D31-A775-7C0A25F024EF}" sibTransId="{8DCE8FE8-B147-47D1-8DC7-E0003F2ACC99}"/>
    <dgm:cxn modelId="{8C93C3F8-B4E6-46FD-931F-C84838ADB438}" srcId="{A3BF353E-56ED-4846-86BD-085353548E3E}" destId="{01610C02-EC68-492C-8093-E51693CF551F}" srcOrd="0" destOrd="0" parTransId="{9C5EF39D-4935-4051-890C-E6AE4357E734}" sibTransId="{56667AAD-82D1-44D3-AEA8-2EBE7D814C4F}"/>
    <dgm:cxn modelId="{00B7EC02-E220-4BD0-8737-47DBACCAA73A}" type="presParOf" srcId="{56CAEC13-0974-42EA-AAE7-E3DEA98C40DE}" destId="{076A556E-64B9-4C00-8A9F-ADBCBBF7D25A}" srcOrd="0" destOrd="0" presId="urn:microsoft.com/office/officeart/2018/2/layout/IconVerticalSolidList"/>
    <dgm:cxn modelId="{BAE09788-3DDA-419A-A191-16F735C029FB}" type="presParOf" srcId="{076A556E-64B9-4C00-8A9F-ADBCBBF7D25A}" destId="{04173822-0897-4E83-ADF0-7F017468D51F}" srcOrd="0" destOrd="0" presId="urn:microsoft.com/office/officeart/2018/2/layout/IconVerticalSolidList"/>
    <dgm:cxn modelId="{E39D2BBD-9F1B-41C3-B085-BB076F71BAD0}" type="presParOf" srcId="{076A556E-64B9-4C00-8A9F-ADBCBBF7D25A}" destId="{EF044406-BD83-4E50-9127-4B27BD99FB39}" srcOrd="1" destOrd="0" presId="urn:microsoft.com/office/officeart/2018/2/layout/IconVerticalSolidList"/>
    <dgm:cxn modelId="{CD94FFFA-CF3E-43DC-A017-2A3606BE553C}" type="presParOf" srcId="{076A556E-64B9-4C00-8A9F-ADBCBBF7D25A}" destId="{025BB069-581B-404E-9E7C-B550037940FC}" srcOrd="2" destOrd="0" presId="urn:microsoft.com/office/officeart/2018/2/layout/IconVerticalSolidList"/>
    <dgm:cxn modelId="{76449B56-78EB-49A9-91ED-7D799B0CC9E7}" type="presParOf" srcId="{076A556E-64B9-4C00-8A9F-ADBCBBF7D25A}" destId="{23F33498-AF02-479E-9371-A9A3D297F34D}" srcOrd="3" destOrd="0" presId="urn:microsoft.com/office/officeart/2018/2/layout/IconVerticalSolidList"/>
    <dgm:cxn modelId="{D73556CF-FF54-4E6F-B56F-99E54F69E8B6}" type="presParOf" srcId="{076A556E-64B9-4C00-8A9F-ADBCBBF7D25A}" destId="{3DBB452F-BB56-4B5D-B4CD-AE8682997BE7}" srcOrd="4" destOrd="0" presId="urn:microsoft.com/office/officeart/2018/2/layout/IconVerticalSolidList"/>
    <dgm:cxn modelId="{ADBDA9F7-21EC-4B26-ABBD-D3478DB478CE}" type="presParOf" srcId="{56CAEC13-0974-42EA-AAE7-E3DEA98C40DE}" destId="{F50AC60C-09E6-4A51-8FB2-B8B147DFC8E1}" srcOrd="1" destOrd="0" presId="urn:microsoft.com/office/officeart/2018/2/layout/IconVerticalSolidList"/>
    <dgm:cxn modelId="{2BF0402A-114B-4124-90A5-C1C4424F3ED3}" type="presParOf" srcId="{56CAEC13-0974-42EA-AAE7-E3DEA98C40DE}" destId="{C2762E31-FD2A-413B-8BF8-92CC994977C4}" srcOrd="2" destOrd="0" presId="urn:microsoft.com/office/officeart/2018/2/layout/IconVerticalSolidList"/>
    <dgm:cxn modelId="{39AC15DB-1053-4243-AB2C-4E31F1F3411C}" type="presParOf" srcId="{C2762E31-FD2A-413B-8BF8-92CC994977C4}" destId="{A7301C1E-5929-4276-B1EB-0F22B8186C61}" srcOrd="0" destOrd="0" presId="urn:microsoft.com/office/officeart/2018/2/layout/IconVerticalSolidList"/>
    <dgm:cxn modelId="{14CF6674-E2B7-41B0-AB59-C8057CA73DD5}" type="presParOf" srcId="{C2762E31-FD2A-413B-8BF8-92CC994977C4}" destId="{68CC6DAE-9DAA-420C-95C2-B49AF687587D}" srcOrd="1" destOrd="0" presId="urn:microsoft.com/office/officeart/2018/2/layout/IconVerticalSolidList"/>
    <dgm:cxn modelId="{E7FBFD3D-57A7-4345-9B27-5D0CF762BEE4}" type="presParOf" srcId="{C2762E31-FD2A-413B-8BF8-92CC994977C4}" destId="{51C55D34-A712-45FA-BB09-2DE4746E367D}" srcOrd="2" destOrd="0" presId="urn:microsoft.com/office/officeart/2018/2/layout/IconVerticalSolidList"/>
    <dgm:cxn modelId="{C5F2A089-DE4F-41DD-9F6F-A44EE3409961}" type="presParOf" srcId="{C2762E31-FD2A-413B-8BF8-92CC994977C4}" destId="{C18A6782-ADDD-4598-B915-4EE6BCD0B5DB}" srcOrd="3" destOrd="0" presId="urn:microsoft.com/office/officeart/2018/2/layout/IconVerticalSolidList"/>
    <dgm:cxn modelId="{8D597D86-DDC7-4E46-B71D-EF32322CF0C9}" type="presParOf" srcId="{C2762E31-FD2A-413B-8BF8-92CC994977C4}" destId="{D8EC72BA-17BD-4589-BECF-9E4F1F6AB81C}" srcOrd="4" destOrd="0" presId="urn:microsoft.com/office/officeart/2018/2/layout/IconVerticalSolidList"/>
    <dgm:cxn modelId="{B58D0B2B-3AE6-4044-92D3-D57E978E660A}" type="presParOf" srcId="{56CAEC13-0974-42EA-AAE7-E3DEA98C40DE}" destId="{C077CC4C-111D-4AF4-9C86-4E3D297F4445}" srcOrd="3" destOrd="0" presId="urn:microsoft.com/office/officeart/2018/2/layout/IconVerticalSolidList"/>
    <dgm:cxn modelId="{0C30A072-64AB-42CF-AB4B-AA1A44F67506}" type="presParOf" srcId="{56CAEC13-0974-42EA-AAE7-E3DEA98C40DE}" destId="{0EED0B65-D200-487B-B653-DF94DE219A85}" srcOrd="4" destOrd="0" presId="urn:microsoft.com/office/officeart/2018/2/layout/IconVerticalSolidList"/>
    <dgm:cxn modelId="{D9584B0F-4277-44AB-B94B-35D2A77CAE1C}" type="presParOf" srcId="{0EED0B65-D200-487B-B653-DF94DE219A85}" destId="{FB667E60-39D0-459C-AA16-91DCBAF0AE56}" srcOrd="0" destOrd="0" presId="urn:microsoft.com/office/officeart/2018/2/layout/IconVerticalSolidList"/>
    <dgm:cxn modelId="{2DED0FB5-386E-4E41-A2B3-36918974A04A}" type="presParOf" srcId="{0EED0B65-D200-487B-B653-DF94DE219A85}" destId="{8457F0DE-B0FE-4338-9F78-C4DD642C5A0C}" srcOrd="1" destOrd="0" presId="urn:microsoft.com/office/officeart/2018/2/layout/IconVerticalSolidList"/>
    <dgm:cxn modelId="{542F79CB-A992-48BE-A459-224A9BC405FE}" type="presParOf" srcId="{0EED0B65-D200-487B-B653-DF94DE219A85}" destId="{9367153C-EA4F-4735-A806-EC1A20F3834C}" srcOrd="2" destOrd="0" presId="urn:microsoft.com/office/officeart/2018/2/layout/IconVerticalSolidList"/>
    <dgm:cxn modelId="{7D19DF09-A0E8-4B07-8A5E-3E367B82BC8B}" type="presParOf" srcId="{0EED0B65-D200-487B-B653-DF94DE219A85}" destId="{481B6020-EF51-4D36-9628-600D309F4461}" srcOrd="3" destOrd="0" presId="urn:microsoft.com/office/officeart/2018/2/layout/IconVerticalSolidList"/>
    <dgm:cxn modelId="{4FB4B317-58CB-4071-853E-616913E14DA7}" type="presParOf" srcId="{0EED0B65-D200-487B-B653-DF94DE219A85}" destId="{0535FCC6-F4A5-405E-B63E-B0C362161ED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CAAD-C1C3-4212-BB7C-67BE8FCCC74D}">
      <dsp:nvSpPr>
        <dsp:cNvPr id="0" name=""/>
        <dsp:cNvSpPr/>
      </dsp:nvSpPr>
      <dsp:spPr>
        <a:xfrm>
          <a:off x="0" y="4142512"/>
          <a:ext cx="5861090" cy="1359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¿Cuál sera nuestra metodología a desarrollar?</a:t>
          </a:r>
          <a:endParaRPr lang="en-US" sz="3100" kern="1200"/>
        </a:p>
      </dsp:txBody>
      <dsp:txXfrm>
        <a:off x="0" y="4142512"/>
        <a:ext cx="5861090" cy="1359664"/>
      </dsp:txXfrm>
    </dsp:sp>
    <dsp:sp modelId="{DE17CC4C-62CB-400F-8E34-23BE7EFF49A8}">
      <dsp:nvSpPr>
        <dsp:cNvPr id="0" name=""/>
        <dsp:cNvSpPr/>
      </dsp:nvSpPr>
      <dsp:spPr>
        <a:xfrm rot="10800000">
          <a:off x="0" y="2071742"/>
          <a:ext cx="5861090" cy="20911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¿Nuestro aporte en el proyecto APT?</a:t>
          </a:r>
          <a:endParaRPr lang="en-US" sz="3100" kern="1200"/>
        </a:p>
      </dsp:txBody>
      <dsp:txXfrm rot="10800000">
        <a:off x="0" y="2071742"/>
        <a:ext cx="5861090" cy="1358776"/>
      </dsp:txXfrm>
    </dsp:sp>
    <dsp:sp modelId="{5FE4048B-3817-41A2-AD7A-300AF0579759}">
      <dsp:nvSpPr>
        <dsp:cNvPr id="0" name=""/>
        <dsp:cNvSpPr/>
      </dsp:nvSpPr>
      <dsp:spPr>
        <a:xfrm rot="10800000">
          <a:off x="0" y="972"/>
          <a:ext cx="5861090" cy="209116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¿Qué es el Proyecto APT?</a:t>
          </a:r>
          <a:endParaRPr lang="en-US" sz="3100" kern="1200"/>
        </a:p>
      </dsp:txBody>
      <dsp:txXfrm rot="10800000">
        <a:off x="0" y="972"/>
        <a:ext cx="5861090" cy="13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49344-8EBE-43FC-A8C7-CC1B602BD544}">
      <dsp:nvSpPr>
        <dsp:cNvPr id="0" name=""/>
        <dsp:cNvSpPr/>
      </dsp:nvSpPr>
      <dsp:spPr>
        <a:xfrm>
          <a:off x="0" y="1286374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575F-1645-4447-97B2-F00F67F9F5B9}">
      <dsp:nvSpPr>
        <dsp:cNvPr id="0" name=""/>
        <dsp:cNvSpPr/>
      </dsp:nvSpPr>
      <dsp:spPr>
        <a:xfrm>
          <a:off x="293054" y="991174"/>
          <a:ext cx="410276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¿Qué es GymGPT?</a:t>
          </a:r>
          <a:endParaRPr lang="en-US" sz="2000" kern="1200"/>
        </a:p>
      </dsp:txBody>
      <dsp:txXfrm>
        <a:off x="321875" y="1019995"/>
        <a:ext cx="4045121" cy="532758"/>
      </dsp:txXfrm>
    </dsp:sp>
    <dsp:sp modelId="{1A0EA266-C5EB-406B-BC6E-FF10324F2EEC}">
      <dsp:nvSpPr>
        <dsp:cNvPr id="0" name=""/>
        <dsp:cNvSpPr/>
      </dsp:nvSpPr>
      <dsp:spPr>
        <a:xfrm>
          <a:off x="0" y="21935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E4C23-E142-42B8-B73D-545A959BC728}">
      <dsp:nvSpPr>
        <dsp:cNvPr id="0" name=""/>
        <dsp:cNvSpPr/>
      </dsp:nvSpPr>
      <dsp:spPr>
        <a:xfrm>
          <a:off x="293054" y="1898375"/>
          <a:ext cx="410276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¿Qué soluciona?</a:t>
          </a:r>
          <a:endParaRPr lang="en-US" sz="2000" kern="1200"/>
        </a:p>
      </dsp:txBody>
      <dsp:txXfrm>
        <a:off x="321875" y="1927196"/>
        <a:ext cx="4045121" cy="532758"/>
      </dsp:txXfrm>
    </dsp:sp>
    <dsp:sp modelId="{03A1F289-5B40-44EE-ABAB-1509A505A768}">
      <dsp:nvSpPr>
        <dsp:cNvPr id="0" name=""/>
        <dsp:cNvSpPr/>
      </dsp:nvSpPr>
      <dsp:spPr>
        <a:xfrm>
          <a:off x="0" y="31007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48A60-303D-4819-B777-38699844AAB8}">
      <dsp:nvSpPr>
        <dsp:cNvPr id="0" name=""/>
        <dsp:cNvSpPr/>
      </dsp:nvSpPr>
      <dsp:spPr>
        <a:xfrm>
          <a:off x="293054" y="2805575"/>
          <a:ext cx="410276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¿En que ambiente funcionara?</a:t>
          </a:r>
          <a:endParaRPr lang="en-US" sz="2000" kern="1200"/>
        </a:p>
      </dsp:txBody>
      <dsp:txXfrm>
        <a:off x="321875" y="2834396"/>
        <a:ext cx="4045121" cy="532758"/>
      </dsp:txXfrm>
    </dsp:sp>
    <dsp:sp modelId="{4E7C3BD1-F007-4AA8-B4B7-76D481BECF45}">
      <dsp:nvSpPr>
        <dsp:cNvPr id="0" name=""/>
        <dsp:cNvSpPr/>
      </dsp:nvSpPr>
      <dsp:spPr>
        <a:xfrm>
          <a:off x="0" y="40079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4452-1539-4BF4-A569-C5F77FA88936}">
      <dsp:nvSpPr>
        <dsp:cNvPr id="0" name=""/>
        <dsp:cNvSpPr/>
      </dsp:nvSpPr>
      <dsp:spPr>
        <a:xfrm>
          <a:off x="293054" y="3712775"/>
          <a:ext cx="410276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¿Qué tecnologias usara?</a:t>
          </a:r>
          <a:endParaRPr lang="en-US" sz="2000" kern="1200"/>
        </a:p>
      </dsp:txBody>
      <dsp:txXfrm>
        <a:off x="321875" y="3741596"/>
        <a:ext cx="404512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73822-0897-4E83-ADF0-7F017468D51F}">
      <dsp:nvSpPr>
        <dsp:cNvPr id="0" name=""/>
        <dsp:cNvSpPr/>
      </dsp:nvSpPr>
      <dsp:spPr>
        <a:xfrm>
          <a:off x="-328858" y="8859"/>
          <a:ext cx="6245265" cy="1591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44406-BD83-4E50-9127-4B27BD99FB39}">
      <dsp:nvSpPr>
        <dsp:cNvPr id="0" name=""/>
        <dsp:cNvSpPr/>
      </dsp:nvSpPr>
      <dsp:spPr>
        <a:xfrm>
          <a:off x="152689" y="367035"/>
          <a:ext cx="875541" cy="875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3498-AF02-479E-9371-A9A3D297F34D}">
      <dsp:nvSpPr>
        <dsp:cNvPr id="0" name=""/>
        <dsp:cNvSpPr/>
      </dsp:nvSpPr>
      <dsp:spPr>
        <a:xfrm>
          <a:off x="1509778" y="8859"/>
          <a:ext cx="2810369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Univers"/>
            </a:rPr>
            <a:t>Fase 1</a:t>
          </a:r>
          <a:endParaRPr lang="en-US" sz="2500" kern="1200" dirty="0"/>
        </a:p>
      </dsp:txBody>
      <dsp:txXfrm>
        <a:off x="1509778" y="8859"/>
        <a:ext cx="2810369" cy="1591893"/>
      </dsp:txXfrm>
    </dsp:sp>
    <dsp:sp modelId="{3DBB452F-BB56-4B5D-B4CD-AE8682997BE7}">
      <dsp:nvSpPr>
        <dsp:cNvPr id="0" name=""/>
        <dsp:cNvSpPr/>
      </dsp:nvSpPr>
      <dsp:spPr>
        <a:xfrm>
          <a:off x="3444446" y="61312"/>
          <a:ext cx="2915288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Univers"/>
            </a:rPr>
            <a:t>Documentación</a:t>
          </a:r>
          <a:r>
            <a:rPr lang="en-US" sz="1800" kern="1200" dirty="0">
              <a:latin typeface="Univers"/>
            </a:rPr>
            <a:t> y </a:t>
          </a:r>
          <a:r>
            <a:rPr lang="en-US" sz="1800" kern="1200" dirty="0" err="1">
              <a:latin typeface="Univers"/>
            </a:rPr>
            <a:t>presentacion</a:t>
          </a:r>
          <a:r>
            <a:rPr lang="en-US" sz="1800" kern="1200" dirty="0">
              <a:latin typeface="Univers"/>
            </a:rPr>
            <a:t> del </a:t>
          </a:r>
          <a:r>
            <a:rPr lang="en-US" sz="1800" kern="1200" dirty="0" err="1">
              <a:latin typeface="Univers"/>
            </a:rPr>
            <a:t>proyecto</a:t>
          </a:r>
        </a:p>
      </dsp:txBody>
      <dsp:txXfrm>
        <a:off x="3444446" y="61312"/>
        <a:ext cx="2915288" cy="1591893"/>
      </dsp:txXfrm>
    </dsp:sp>
    <dsp:sp modelId="{A7301C1E-5929-4276-B1EB-0F22B8186C61}">
      <dsp:nvSpPr>
        <dsp:cNvPr id="0" name=""/>
        <dsp:cNvSpPr/>
      </dsp:nvSpPr>
      <dsp:spPr>
        <a:xfrm>
          <a:off x="-328858" y="1998726"/>
          <a:ext cx="6245265" cy="1591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C6DAE-9DAA-420C-95C2-B49AF687587D}">
      <dsp:nvSpPr>
        <dsp:cNvPr id="0" name=""/>
        <dsp:cNvSpPr/>
      </dsp:nvSpPr>
      <dsp:spPr>
        <a:xfrm>
          <a:off x="152689" y="2356902"/>
          <a:ext cx="875541" cy="875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A6782-ADDD-4598-B915-4EE6BCD0B5DB}">
      <dsp:nvSpPr>
        <dsp:cNvPr id="0" name=""/>
        <dsp:cNvSpPr/>
      </dsp:nvSpPr>
      <dsp:spPr>
        <a:xfrm>
          <a:off x="1509778" y="1998726"/>
          <a:ext cx="2810369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Univers"/>
            </a:rPr>
            <a:t>Fase 2</a:t>
          </a:r>
        </a:p>
      </dsp:txBody>
      <dsp:txXfrm>
        <a:off x="1509778" y="1998726"/>
        <a:ext cx="2810369" cy="1591893"/>
      </dsp:txXfrm>
    </dsp:sp>
    <dsp:sp modelId="{D8EC72BA-17BD-4589-BECF-9E4F1F6AB81C}">
      <dsp:nvSpPr>
        <dsp:cNvPr id="0" name=""/>
        <dsp:cNvSpPr/>
      </dsp:nvSpPr>
      <dsp:spPr>
        <a:xfrm>
          <a:off x="3724555" y="1987296"/>
          <a:ext cx="2342264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Univers"/>
            </a:rPr>
            <a:t>Desarrollo e </a:t>
          </a:r>
          <a:r>
            <a:rPr lang="en-US" sz="1800" kern="1200" dirty="0" err="1">
              <a:latin typeface="Univers"/>
            </a:rPr>
            <a:t>Implementación</a:t>
          </a:r>
          <a:r>
            <a:rPr lang="en-US" sz="1800" kern="1200" dirty="0">
              <a:latin typeface="Univers"/>
            </a:rPr>
            <a:t> de </a:t>
          </a:r>
          <a:r>
            <a:rPr lang="en-US" sz="1800" kern="1200" dirty="0" err="1">
              <a:latin typeface="Univers"/>
            </a:rPr>
            <a:t>tecnologías</a:t>
          </a:r>
          <a:endParaRPr lang="en-US" sz="1800" kern="1200" dirty="0">
            <a:latin typeface="Univers"/>
          </a:endParaRPr>
        </a:p>
      </dsp:txBody>
      <dsp:txXfrm>
        <a:off x="3724555" y="1987296"/>
        <a:ext cx="2342264" cy="1591893"/>
      </dsp:txXfrm>
    </dsp:sp>
    <dsp:sp modelId="{FB667E60-39D0-459C-AA16-91DCBAF0AE56}">
      <dsp:nvSpPr>
        <dsp:cNvPr id="0" name=""/>
        <dsp:cNvSpPr/>
      </dsp:nvSpPr>
      <dsp:spPr>
        <a:xfrm>
          <a:off x="-328858" y="3982926"/>
          <a:ext cx="6245265" cy="1591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7F0DE-B0FE-4338-9F78-C4DD642C5A0C}">
      <dsp:nvSpPr>
        <dsp:cNvPr id="0" name=""/>
        <dsp:cNvSpPr/>
      </dsp:nvSpPr>
      <dsp:spPr>
        <a:xfrm>
          <a:off x="152689" y="4346769"/>
          <a:ext cx="875541" cy="875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6020-EF51-4D36-9628-600D309F4461}">
      <dsp:nvSpPr>
        <dsp:cNvPr id="0" name=""/>
        <dsp:cNvSpPr/>
      </dsp:nvSpPr>
      <dsp:spPr>
        <a:xfrm>
          <a:off x="1509778" y="3988593"/>
          <a:ext cx="2810369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Univers"/>
            </a:rPr>
            <a:t>Fase 3</a:t>
          </a:r>
        </a:p>
      </dsp:txBody>
      <dsp:txXfrm>
        <a:off x="1509778" y="3988593"/>
        <a:ext cx="2810369" cy="1591893"/>
      </dsp:txXfrm>
    </dsp:sp>
    <dsp:sp modelId="{0535FCC6-F4A5-405E-B63E-B0C362161EDF}">
      <dsp:nvSpPr>
        <dsp:cNvPr id="0" name=""/>
        <dsp:cNvSpPr/>
      </dsp:nvSpPr>
      <dsp:spPr>
        <a:xfrm>
          <a:off x="3602263" y="3982926"/>
          <a:ext cx="2791825" cy="1591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5" tIns="168475" rIns="168475" bIns="1684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Univers"/>
            </a:rPr>
            <a:t>Pruebas</a:t>
          </a:r>
          <a:r>
            <a:rPr lang="en-US" sz="1800" kern="1200" dirty="0">
              <a:latin typeface="Univers"/>
            </a:rPr>
            <a:t> de </a:t>
          </a:r>
          <a:r>
            <a:rPr lang="en-US" sz="1800" kern="1200" dirty="0" err="1">
              <a:latin typeface="Univers"/>
            </a:rPr>
            <a:t>calidad</a:t>
          </a:r>
          <a:endParaRPr lang="en-US" sz="1800" kern="1200" dirty="0">
            <a:latin typeface="Univers"/>
          </a:endParaRP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Univers"/>
            </a:rPr>
            <a:t>Marcha Blanca</a:t>
          </a:r>
        </a:p>
      </dsp:txBody>
      <dsp:txXfrm>
        <a:off x="3602263" y="3982926"/>
        <a:ext cx="2791825" cy="1591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5C380F-B986-440E-A941-F81B9E0984E3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8ED417-72B0-400E-9505-0FABEF441596}" type="datetime1">
              <a:rPr lang="es-ES" noProof="0" smtClean="0"/>
              <a:t>06/09/2024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5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5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5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0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2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Diseño de planta en una tabla">
            <a:extLst>
              <a:ext uri="{FF2B5EF4-FFF2-40B4-BE49-F238E27FC236}">
                <a16:creationId xmlns:a16="http://schemas.microsoft.com/office/drawing/2014/main" id="{1984319C-D6DB-CBEE-1C88-DA4BF6765B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-2" b="201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7336703" cy="3670098"/>
          </a:xfrm>
        </p:spPr>
        <p:txBody>
          <a:bodyPr rtlCol="0" anchor="b">
            <a:normAutofit/>
          </a:bodyPr>
          <a:lstStyle/>
          <a:p>
            <a:r>
              <a:rPr lang="es-ES" sz="6600">
                <a:solidFill>
                  <a:srgbClr val="FFFFFF"/>
                </a:solidFill>
                <a:cs typeface="Arial"/>
              </a:rPr>
              <a:t>Proyecto APT</a:t>
            </a:r>
            <a:br>
              <a:rPr lang="es-ES" sz="6600">
                <a:solidFill>
                  <a:srgbClr val="FFFFFF"/>
                </a:solidFill>
                <a:cs typeface="Arial"/>
              </a:rPr>
            </a:br>
            <a:r>
              <a:rPr lang="es-ES" sz="6600">
                <a:solidFill>
                  <a:srgbClr val="FFFFFF"/>
                </a:solidFill>
                <a:cs typeface="Arial"/>
              </a:rPr>
              <a:t>GymGPT</a:t>
            </a:r>
            <a:endParaRPr lang="es-ES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rtlCol="0"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Arial"/>
              </a:rPr>
              <a:t>Integrantes:</a:t>
            </a:r>
          </a:p>
          <a:p>
            <a:r>
              <a:rPr lang="es-ES" dirty="0">
                <a:solidFill>
                  <a:srgbClr val="FFFFFF"/>
                </a:solidFill>
                <a:cs typeface="Arial"/>
              </a:rPr>
              <a:t>Fabián Palma</a:t>
            </a:r>
          </a:p>
          <a:p>
            <a:r>
              <a:rPr lang="es-ES" dirty="0" err="1">
                <a:solidFill>
                  <a:srgbClr val="FFFFFF"/>
                </a:solidFill>
                <a:cs typeface="Arial"/>
              </a:rPr>
              <a:t>Angelo</a:t>
            </a:r>
            <a:r>
              <a:rPr lang="es-ES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dirty="0" err="1">
                <a:solidFill>
                  <a:srgbClr val="FFFFFF"/>
                </a:solidFill>
                <a:cs typeface="Arial"/>
              </a:rPr>
              <a:t>Gonzalez</a:t>
            </a:r>
          </a:p>
          <a:p>
            <a:r>
              <a:rPr lang="es-ES">
                <a:solidFill>
                  <a:srgbClr val="FFFFFF"/>
                </a:solidFill>
                <a:cs typeface="Arial"/>
              </a:rPr>
              <a:t>Claudio Castro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9F9C4-C444-2126-8CED-0ADB7F3F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s-ES" sz="6700"/>
              <a:t>Proyecto </a:t>
            </a:r>
            <a:br>
              <a:rPr lang="es-ES" sz="6700"/>
            </a:br>
            <a:r>
              <a:rPr lang="es-ES" sz="6700"/>
              <a:t>APT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73BB9D1C-1B0F-FB94-B7E8-45C2F406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15442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15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BD4D2-72D9-306F-B5D1-65D2010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cap="all" dirty="0" err="1">
                <a:solidFill>
                  <a:schemeClr val="bg1"/>
                </a:solidFill>
              </a:rPr>
              <a:t>Contexto</a:t>
            </a:r>
            <a:r>
              <a:rPr lang="en-US" sz="5400" b="1" cap="all" dirty="0">
                <a:solidFill>
                  <a:schemeClr val="bg1"/>
                </a:solidFill>
              </a:rPr>
              <a:t> del </a:t>
            </a:r>
            <a:r>
              <a:rPr lang="en-US" sz="5400" b="1" cap="all" dirty="0" err="1">
                <a:solidFill>
                  <a:schemeClr val="bg1"/>
                </a:solidFill>
              </a:rPr>
              <a:t>proyecto</a:t>
            </a:r>
            <a:endParaRPr lang="en-US" sz="54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20" name="Picture 19" descr="Fórmulas matemáticas complejas en una pizarra">
            <a:extLst>
              <a:ext uri="{FF2B5EF4-FFF2-40B4-BE49-F238E27FC236}">
                <a16:creationId xmlns:a16="http://schemas.microsoft.com/office/drawing/2014/main" id="{244C982E-25CE-A0AD-41B1-3E8B57B38D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025" r="18287" b="-14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31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BD4D2-72D9-306F-B5D1-65D2010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s-ES" sz="6700"/>
              <a:t>GymGPT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8C44046D-24ED-4E64-2878-2DAA38B16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95935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0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BD4D2-72D9-306F-B5D1-65D2010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3400">
                <a:solidFill>
                  <a:schemeClr val="bg1"/>
                </a:solidFill>
              </a:rPr>
              <a:t>Plan de implementacion</a:t>
            </a:r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8C44046D-24ED-4E64-2878-2DAA38B16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32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2E1A511-4A90-46B2-86B6-65F87B69E653}"/>
              </a:ext>
            </a:extLst>
          </p:cNvPr>
          <p:cNvCxnSpPr>
            <a:cxnSpLocks/>
          </p:cNvCxnSpPr>
          <p:nvPr/>
        </p:nvCxnSpPr>
        <p:spPr>
          <a:xfrm flipH="1">
            <a:off x="8653670" y="1070800"/>
            <a:ext cx="1" cy="160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414C4E9-592D-48D3-97B0-AC57CA3DF41D}"/>
              </a:ext>
            </a:extLst>
          </p:cNvPr>
          <p:cNvCxnSpPr>
            <a:cxnSpLocks/>
          </p:cNvCxnSpPr>
          <p:nvPr/>
        </p:nvCxnSpPr>
        <p:spPr>
          <a:xfrm>
            <a:off x="8653670" y="3041650"/>
            <a:ext cx="0" cy="159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7EBF10A-0785-45F3-83DA-8FA18B25F737}"/>
              </a:ext>
            </a:extLst>
          </p:cNvPr>
          <p:cNvCxnSpPr>
            <a:cxnSpLocks/>
          </p:cNvCxnSpPr>
          <p:nvPr/>
        </p:nvCxnSpPr>
        <p:spPr>
          <a:xfrm>
            <a:off x="8653670" y="5054600"/>
            <a:ext cx="0" cy="160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Bolígrafo situado en la parte superior de una línea de firma">
            <a:extLst>
              <a:ext uri="{FF2B5EF4-FFF2-40B4-BE49-F238E27FC236}">
                <a16:creationId xmlns:a16="http://schemas.microsoft.com/office/drawing/2014/main" id="{079B8AE4-4084-5AC5-33A9-148ABFD9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BD4D2-72D9-306F-B5D1-65D2010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58392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dientVTI">
  <a:themeElements>
    <a:clrScheme name="Madison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</TotalTime>
  <Words>88</Words>
  <Application>Microsoft Office PowerPoint</Application>
  <PresentationFormat>Panorámica</PresentationFormat>
  <Paragraphs>25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Proyecto APT GymGPT</vt:lpstr>
      <vt:lpstr>Proyecto  APT</vt:lpstr>
      <vt:lpstr>Contexto del proyecto</vt:lpstr>
      <vt:lpstr>GymGPT</vt:lpstr>
      <vt:lpstr>Plan de implementacion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APT GymGPT</dc:title>
  <dc:creator>Angelo Gonzalez</dc:creator>
  <cp:lastModifiedBy>Angelo</cp:lastModifiedBy>
  <cp:revision>78</cp:revision>
  <dcterms:created xsi:type="dcterms:W3CDTF">2024-09-06T22:37:59Z</dcterms:created>
  <dcterms:modified xsi:type="dcterms:W3CDTF">2024-09-06T23:01:17Z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