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Catamaran"/>
      <p:bold r:id="rId18"/>
    </p:embeddedFont>
    <p:embeddedFont>
      <p:font typeface="Poppins Light"/>
      <p:regular r:id="rId19"/>
      <p:bold r:id="rId20"/>
      <p:italic r:id="rId21"/>
      <p:boldItalic r:id="rId22"/>
    </p:embeddedFont>
    <p:embeddedFont>
      <p:font typeface="Catamaran Light"/>
      <p:regular r:id="rId23"/>
      <p:bold r:id="rId24"/>
    </p:embeddedFont>
    <p:embeddedFont>
      <p:font typeface="Open Sans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cGxbueNtfzW3CbrdNkUwL26c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.fntdata"/><Relationship Id="rId22" Type="http://schemas.openxmlformats.org/officeDocument/2006/relationships/font" Target="fonts/PoppinsLight-boldItalic.fntdata"/><Relationship Id="rId21" Type="http://schemas.openxmlformats.org/officeDocument/2006/relationships/font" Target="fonts/PoppinsLight-italic.fntdata"/><Relationship Id="rId24" Type="http://schemas.openxmlformats.org/officeDocument/2006/relationships/font" Target="fonts/CatamaranLight-bold.fntdata"/><Relationship Id="rId23" Type="http://schemas.openxmlformats.org/officeDocument/2006/relationships/font" Target="fonts/Catamaran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Light-regular.fntdata"/><Relationship Id="rId18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6.png"/><Relationship Id="rId11" Type="http://schemas.openxmlformats.org/officeDocument/2006/relationships/image" Target="../media/image31.png"/><Relationship Id="rId22" Type="http://schemas.openxmlformats.org/officeDocument/2006/relationships/image" Target="../media/image38.png"/><Relationship Id="rId10" Type="http://schemas.openxmlformats.org/officeDocument/2006/relationships/image" Target="../media/image30.png"/><Relationship Id="rId21" Type="http://schemas.openxmlformats.org/officeDocument/2006/relationships/image" Target="../media/image35.png"/><Relationship Id="rId13" Type="http://schemas.openxmlformats.org/officeDocument/2006/relationships/image" Target="../media/image45.png"/><Relationship Id="rId24" Type="http://schemas.openxmlformats.org/officeDocument/2006/relationships/image" Target="../media/image37.png"/><Relationship Id="rId12" Type="http://schemas.openxmlformats.org/officeDocument/2006/relationships/image" Target="../media/image29.png"/><Relationship Id="rId23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5" Type="http://schemas.openxmlformats.org/officeDocument/2006/relationships/image" Target="../media/image46.png"/><Relationship Id="rId14" Type="http://schemas.openxmlformats.org/officeDocument/2006/relationships/image" Target="../media/image22.png"/><Relationship Id="rId17" Type="http://schemas.openxmlformats.org/officeDocument/2006/relationships/image" Target="../media/image43.png"/><Relationship Id="rId16" Type="http://schemas.openxmlformats.org/officeDocument/2006/relationships/image" Target="../media/image47.png"/><Relationship Id="rId5" Type="http://schemas.openxmlformats.org/officeDocument/2006/relationships/image" Target="../media/image21.png"/><Relationship Id="rId19" Type="http://schemas.openxmlformats.org/officeDocument/2006/relationships/image" Target="../media/image33.png"/><Relationship Id="rId6" Type="http://schemas.openxmlformats.org/officeDocument/2006/relationships/image" Target="../media/image17.png"/><Relationship Id="rId18" Type="http://schemas.openxmlformats.org/officeDocument/2006/relationships/image" Target="../media/image39.png"/><Relationship Id="rId7" Type="http://schemas.openxmlformats.org/officeDocument/2006/relationships/image" Target="../media/image32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33605" y="283362"/>
            <a:ext cx="17820790" cy="9757996"/>
          </a:xfrm>
          <a:custGeom>
            <a:rect b="b" l="l" r="r" t="t"/>
            <a:pathLst>
              <a:path extrusionOk="0" h="9228142" w="16853131">
                <a:moveTo>
                  <a:pt x="0" y="0"/>
                </a:moveTo>
                <a:lnTo>
                  <a:pt x="0" y="9228142"/>
                </a:lnTo>
                <a:lnTo>
                  <a:pt x="16853131" y="9228142"/>
                </a:lnTo>
                <a:lnTo>
                  <a:pt x="16853131" y="0"/>
                </a:lnTo>
                <a:lnTo>
                  <a:pt x="0" y="0"/>
                </a:lnTo>
                <a:close/>
                <a:moveTo>
                  <a:pt x="16792170" y="9167182"/>
                </a:moveTo>
                <a:lnTo>
                  <a:pt x="59690" y="9167182"/>
                </a:lnTo>
                <a:lnTo>
                  <a:pt x="59690" y="59690"/>
                </a:lnTo>
                <a:lnTo>
                  <a:pt x="16792170" y="59690"/>
                </a:lnTo>
                <a:lnTo>
                  <a:pt x="16792170" y="9167182"/>
                </a:lnTo>
                <a:close/>
              </a:path>
            </a:pathLst>
          </a:custGeom>
          <a:solidFill>
            <a:srgbClr val="A5CF92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1893294" y="1285984"/>
            <a:ext cx="5540759" cy="7972316"/>
          </a:xfrm>
          <a:custGeom>
            <a:rect b="b" l="l" r="r" t="t"/>
            <a:pathLst>
              <a:path extrusionOk="0" h="7972316" w="5540759">
                <a:moveTo>
                  <a:pt x="0" y="0"/>
                </a:moveTo>
                <a:lnTo>
                  <a:pt x="5540759" y="0"/>
                </a:lnTo>
                <a:lnTo>
                  <a:pt x="5540759" y="7972316"/>
                </a:lnTo>
                <a:lnTo>
                  <a:pt x="0" y="79723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1518263" y="4124325"/>
            <a:ext cx="10817913" cy="1437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6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Capstone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28700" y="6788499"/>
            <a:ext cx="7213597" cy="30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Integrantes: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-Angelo Gonzalez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-Fabian Palma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Profesor: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-Helton Smith Bustos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 rot="-5400000">
            <a:off x="483912" y="868299"/>
            <a:ext cx="1462277" cy="6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D4D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6667917" y="4117003"/>
            <a:ext cx="4952166" cy="4114800"/>
          </a:xfrm>
          <a:custGeom>
            <a:rect b="b" l="l" r="r" t="t"/>
            <a:pathLst>
              <a:path extrusionOk="0"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0"/>
          <p:cNvSpPr txBox="1"/>
          <p:nvPr/>
        </p:nvSpPr>
        <p:spPr>
          <a:xfrm>
            <a:off x="3367793" y="733425"/>
            <a:ext cx="11552415" cy="190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Agradecimientos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BD7F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1028700" y="5143500"/>
            <a:ext cx="3217025" cy="4114800"/>
          </a:xfrm>
          <a:custGeom>
            <a:rect b="b" l="l" r="r" t="t"/>
            <a:pathLst>
              <a:path extrusionOk="0" h="4114800" w="3217025">
                <a:moveTo>
                  <a:pt x="0" y="0"/>
                </a:moveTo>
                <a:lnTo>
                  <a:pt x="3217025" y="0"/>
                </a:lnTo>
                <a:lnTo>
                  <a:pt x="32170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11"/>
          <p:cNvSpPr txBox="1"/>
          <p:nvPr/>
        </p:nvSpPr>
        <p:spPr>
          <a:xfrm>
            <a:off x="6760448" y="2183990"/>
            <a:ext cx="8429756" cy="3286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28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¡Muchas gracias </a:t>
            </a:r>
            <a:endParaRPr/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28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por su atención!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/>
          <p:nvPr/>
        </p:nvSpPr>
        <p:spPr>
          <a:xfrm>
            <a:off x="784442" y="3060825"/>
            <a:ext cx="2412729" cy="2057400"/>
          </a:xfrm>
          <a:custGeom>
            <a:rect b="b" l="l" r="r" t="t"/>
            <a:pathLst>
              <a:path extrusionOk="0" h="2057400" w="2412729">
                <a:moveTo>
                  <a:pt x="0" y="0"/>
                </a:moveTo>
                <a:lnTo>
                  <a:pt x="2412729" y="0"/>
                </a:lnTo>
                <a:lnTo>
                  <a:pt x="241272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2"/>
          <p:cNvSpPr/>
          <p:nvPr/>
        </p:nvSpPr>
        <p:spPr>
          <a:xfrm>
            <a:off x="3620904" y="3060825"/>
            <a:ext cx="2205789" cy="2057400"/>
          </a:xfrm>
          <a:custGeom>
            <a:rect b="b" l="l" r="r" t="t"/>
            <a:pathLst>
              <a:path extrusionOk="0" h="2057400" w="2205789">
                <a:moveTo>
                  <a:pt x="0" y="0"/>
                </a:moveTo>
                <a:lnTo>
                  <a:pt x="2205790" y="0"/>
                </a:lnTo>
                <a:lnTo>
                  <a:pt x="220579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12"/>
          <p:cNvSpPr/>
          <p:nvPr/>
        </p:nvSpPr>
        <p:spPr>
          <a:xfrm>
            <a:off x="6250427" y="3060825"/>
            <a:ext cx="2894041" cy="2057400"/>
          </a:xfrm>
          <a:custGeom>
            <a:rect b="b" l="l" r="r" t="t"/>
            <a:pathLst>
              <a:path extrusionOk="0" h="2057400" w="2894041">
                <a:moveTo>
                  <a:pt x="0" y="0"/>
                </a:moveTo>
                <a:lnTo>
                  <a:pt x="2894041" y="0"/>
                </a:lnTo>
                <a:lnTo>
                  <a:pt x="289404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12"/>
          <p:cNvSpPr/>
          <p:nvPr/>
        </p:nvSpPr>
        <p:spPr>
          <a:xfrm>
            <a:off x="9568200" y="3060825"/>
            <a:ext cx="2828925" cy="2057400"/>
          </a:xfrm>
          <a:custGeom>
            <a:rect b="b" l="l" r="r" t="t"/>
            <a:pathLst>
              <a:path extrusionOk="0" h="2057400" w="2828925">
                <a:moveTo>
                  <a:pt x="0" y="0"/>
                </a:moveTo>
                <a:lnTo>
                  <a:pt x="2828925" y="0"/>
                </a:lnTo>
                <a:lnTo>
                  <a:pt x="282892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12"/>
          <p:cNvSpPr/>
          <p:nvPr/>
        </p:nvSpPr>
        <p:spPr>
          <a:xfrm>
            <a:off x="12820858" y="3060825"/>
            <a:ext cx="2057400" cy="2057400"/>
          </a:xfrm>
          <a:custGeom>
            <a:rect b="b" l="l" r="r" t="t"/>
            <a:pathLst>
              <a:path extrusionOk="0"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12"/>
          <p:cNvSpPr/>
          <p:nvPr/>
        </p:nvSpPr>
        <p:spPr>
          <a:xfrm>
            <a:off x="15301991" y="3060825"/>
            <a:ext cx="1915252" cy="2057400"/>
          </a:xfrm>
          <a:custGeom>
            <a:rect b="b" l="l" r="r" t="t"/>
            <a:pathLst>
              <a:path extrusionOk="0" h="2057400" w="1915252">
                <a:moveTo>
                  <a:pt x="0" y="0"/>
                </a:moveTo>
                <a:lnTo>
                  <a:pt x="1915253" y="0"/>
                </a:lnTo>
                <a:lnTo>
                  <a:pt x="191525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12"/>
          <p:cNvSpPr/>
          <p:nvPr/>
        </p:nvSpPr>
        <p:spPr>
          <a:xfrm>
            <a:off x="784442" y="5370977"/>
            <a:ext cx="1742287" cy="1975790"/>
          </a:xfrm>
          <a:custGeom>
            <a:rect b="b" l="l" r="r" t="t"/>
            <a:pathLst>
              <a:path extrusionOk="0" h="1975790" w="1742287">
                <a:moveTo>
                  <a:pt x="0" y="0"/>
                </a:moveTo>
                <a:lnTo>
                  <a:pt x="1742288" y="0"/>
                </a:lnTo>
                <a:lnTo>
                  <a:pt x="1742288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12"/>
          <p:cNvSpPr/>
          <p:nvPr/>
        </p:nvSpPr>
        <p:spPr>
          <a:xfrm>
            <a:off x="2834154" y="5370977"/>
            <a:ext cx="2475363" cy="1975790"/>
          </a:xfrm>
          <a:custGeom>
            <a:rect b="b" l="l" r="r" t="t"/>
            <a:pathLst>
              <a:path extrusionOk="0" h="1975790" w="2475363">
                <a:moveTo>
                  <a:pt x="0" y="0"/>
                </a:moveTo>
                <a:lnTo>
                  <a:pt x="2475363" y="0"/>
                </a:lnTo>
                <a:lnTo>
                  <a:pt x="2475363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12"/>
          <p:cNvSpPr/>
          <p:nvPr/>
        </p:nvSpPr>
        <p:spPr>
          <a:xfrm>
            <a:off x="5650626" y="5370977"/>
            <a:ext cx="1630925" cy="1975790"/>
          </a:xfrm>
          <a:custGeom>
            <a:rect b="b" l="l" r="r" t="t"/>
            <a:pathLst>
              <a:path extrusionOk="0" h="1975790" w="1630925">
                <a:moveTo>
                  <a:pt x="0" y="0"/>
                </a:moveTo>
                <a:lnTo>
                  <a:pt x="1630925" y="0"/>
                </a:lnTo>
                <a:lnTo>
                  <a:pt x="1630925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2"/>
          <p:cNvSpPr/>
          <p:nvPr/>
        </p:nvSpPr>
        <p:spPr>
          <a:xfrm>
            <a:off x="7632065" y="5370977"/>
            <a:ext cx="2077791" cy="1975790"/>
          </a:xfrm>
          <a:custGeom>
            <a:rect b="b" l="l" r="r" t="t"/>
            <a:pathLst>
              <a:path extrusionOk="0" h="1975790" w="2077791">
                <a:moveTo>
                  <a:pt x="0" y="0"/>
                </a:moveTo>
                <a:lnTo>
                  <a:pt x="2077791" y="0"/>
                </a:lnTo>
                <a:lnTo>
                  <a:pt x="2077791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2"/>
          <p:cNvSpPr/>
          <p:nvPr/>
        </p:nvSpPr>
        <p:spPr>
          <a:xfrm>
            <a:off x="10013693" y="5370977"/>
            <a:ext cx="1943459" cy="1975790"/>
          </a:xfrm>
          <a:custGeom>
            <a:rect b="b" l="l" r="r" t="t"/>
            <a:pathLst>
              <a:path extrusionOk="0" h="1975790" w="1943459">
                <a:moveTo>
                  <a:pt x="0" y="0"/>
                </a:moveTo>
                <a:lnTo>
                  <a:pt x="1943459" y="0"/>
                </a:lnTo>
                <a:lnTo>
                  <a:pt x="1943459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2"/>
          <p:cNvSpPr/>
          <p:nvPr/>
        </p:nvSpPr>
        <p:spPr>
          <a:xfrm>
            <a:off x="12397125" y="5370977"/>
            <a:ext cx="2254532" cy="1975790"/>
          </a:xfrm>
          <a:custGeom>
            <a:rect b="b" l="l" r="r" t="t"/>
            <a:pathLst>
              <a:path extrusionOk="0" h="1975790" w="2254532">
                <a:moveTo>
                  <a:pt x="0" y="0"/>
                </a:moveTo>
                <a:lnTo>
                  <a:pt x="2254533" y="0"/>
                </a:lnTo>
                <a:lnTo>
                  <a:pt x="2254533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2"/>
          <p:cNvSpPr/>
          <p:nvPr/>
        </p:nvSpPr>
        <p:spPr>
          <a:xfrm>
            <a:off x="15056745" y="5370977"/>
            <a:ext cx="1307614" cy="1975790"/>
          </a:xfrm>
          <a:custGeom>
            <a:rect b="b" l="l" r="r" t="t"/>
            <a:pathLst>
              <a:path extrusionOk="0" h="1975790" w="1307614">
                <a:moveTo>
                  <a:pt x="0" y="0"/>
                </a:moveTo>
                <a:lnTo>
                  <a:pt x="1307614" y="0"/>
                </a:lnTo>
                <a:lnTo>
                  <a:pt x="1307614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12"/>
          <p:cNvSpPr/>
          <p:nvPr/>
        </p:nvSpPr>
        <p:spPr>
          <a:xfrm>
            <a:off x="16689801" y="5370977"/>
            <a:ext cx="1013041" cy="1975790"/>
          </a:xfrm>
          <a:custGeom>
            <a:rect b="b" l="l" r="r" t="t"/>
            <a:pathLst>
              <a:path extrusionOk="0" h="1975790" w="1013041">
                <a:moveTo>
                  <a:pt x="0" y="0"/>
                </a:moveTo>
                <a:lnTo>
                  <a:pt x="1013042" y="0"/>
                </a:lnTo>
                <a:lnTo>
                  <a:pt x="1013042" y="1975790"/>
                </a:lnTo>
                <a:lnTo>
                  <a:pt x="0" y="1975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12"/>
          <p:cNvSpPr/>
          <p:nvPr/>
        </p:nvSpPr>
        <p:spPr>
          <a:xfrm>
            <a:off x="784442" y="7610363"/>
            <a:ext cx="1442363" cy="1875414"/>
          </a:xfrm>
          <a:custGeom>
            <a:rect b="b" l="l" r="r" t="t"/>
            <a:pathLst>
              <a:path extrusionOk="0" h="1875414" w="1442363">
                <a:moveTo>
                  <a:pt x="0" y="0"/>
                </a:moveTo>
                <a:lnTo>
                  <a:pt x="1442364" y="0"/>
                </a:lnTo>
                <a:lnTo>
                  <a:pt x="1442364" y="1875414"/>
                </a:lnTo>
                <a:lnTo>
                  <a:pt x="0" y="1875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12"/>
          <p:cNvSpPr/>
          <p:nvPr/>
        </p:nvSpPr>
        <p:spPr>
          <a:xfrm>
            <a:off x="2702213" y="7610363"/>
            <a:ext cx="2376676" cy="1875414"/>
          </a:xfrm>
          <a:custGeom>
            <a:rect b="b" l="l" r="r" t="t"/>
            <a:pathLst>
              <a:path extrusionOk="0" h="1875414" w="2376676">
                <a:moveTo>
                  <a:pt x="0" y="0"/>
                </a:moveTo>
                <a:lnTo>
                  <a:pt x="2376676" y="0"/>
                </a:lnTo>
                <a:lnTo>
                  <a:pt x="2376676" y="1875414"/>
                </a:lnTo>
                <a:lnTo>
                  <a:pt x="0" y="1875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12"/>
          <p:cNvSpPr/>
          <p:nvPr/>
        </p:nvSpPr>
        <p:spPr>
          <a:xfrm>
            <a:off x="5309517" y="7610363"/>
            <a:ext cx="1742875" cy="1984640"/>
          </a:xfrm>
          <a:custGeom>
            <a:rect b="b" l="l" r="r" t="t"/>
            <a:pathLst>
              <a:path extrusionOk="0" h="1984640" w="1742875">
                <a:moveTo>
                  <a:pt x="0" y="0"/>
                </a:moveTo>
                <a:lnTo>
                  <a:pt x="1742875" y="0"/>
                </a:lnTo>
                <a:lnTo>
                  <a:pt x="1742875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12"/>
          <p:cNvSpPr/>
          <p:nvPr/>
        </p:nvSpPr>
        <p:spPr>
          <a:xfrm>
            <a:off x="7632065" y="7610363"/>
            <a:ext cx="1504718" cy="1984640"/>
          </a:xfrm>
          <a:custGeom>
            <a:rect b="b" l="l" r="r" t="t"/>
            <a:pathLst>
              <a:path extrusionOk="0" h="1984640" w="1504718">
                <a:moveTo>
                  <a:pt x="0" y="0"/>
                </a:moveTo>
                <a:lnTo>
                  <a:pt x="1504718" y="0"/>
                </a:lnTo>
                <a:lnTo>
                  <a:pt x="1504718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12"/>
          <p:cNvSpPr/>
          <p:nvPr/>
        </p:nvSpPr>
        <p:spPr>
          <a:xfrm>
            <a:off x="9418330" y="7610363"/>
            <a:ext cx="1804218" cy="1984640"/>
          </a:xfrm>
          <a:custGeom>
            <a:rect b="b" l="l" r="r" t="t"/>
            <a:pathLst>
              <a:path extrusionOk="0" h="1984640" w="1804218">
                <a:moveTo>
                  <a:pt x="0" y="0"/>
                </a:moveTo>
                <a:lnTo>
                  <a:pt x="1804218" y="0"/>
                </a:lnTo>
                <a:lnTo>
                  <a:pt x="1804218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2"/>
          <p:cNvSpPr/>
          <p:nvPr/>
        </p:nvSpPr>
        <p:spPr>
          <a:xfrm>
            <a:off x="11714605" y="7610363"/>
            <a:ext cx="1421904" cy="1875414"/>
          </a:xfrm>
          <a:custGeom>
            <a:rect b="b" l="l" r="r" t="t"/>
            <a:pathLst>
              <a:path extrusionOk="0" h="1875414" w="1421904">
                <a:moveTo>
                  <a:pt x="0" y="0"/>
                </a:moveTo>
                <a:lnTo>
                  <a:pt x="1421904" y="0"/>
                </a:lnTo>
                <a:lnTo>
                  <a:pt x="1421904" y="1875414"/>
                </a:lnTo>
                <a:lnTo>
                  <a:pt x="0" y="1875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2"/>
          <p:cNvSpPr/>
          <p:nvPr/>
        </p:nvSpPr>
        <p:spPr>
          <a:xfrm>
            <a:off x="13372116" y="7610363"/>
            <a:ext cx="1970206" cy="1984640"/>
          </a:xfrm>
          <a:custGeom>
            <a:rect b="b" l="l" r="r" t="t"/>
            <a:pathLst>
              <a:path extrusionOk="0" h="1984640" w="1970206">
                <a:moveTo>
                  <a:pt x="0" y="0"/>
                </a:moveTo>
                <a:lnTo>
                  <a:pt x="1970207" y="0"/>
                </a:lnTo>
                <a:lnTo>
                  <a:pt x="1970207" y="1984641"/>
                </a:lnTo>
                <a:lnTo>
                  <a:pt x="0" y="1984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2"/>
          <p:cNvSpPr/>
          <p:nvPr/>
        </p:nvSpPr>
        <p:spPr>
          <a:xfrm>
            <a:off x="15746307" y="7790356"/>
            <a:ext cx="1886989" cy="1804648"/>
          </a:xfrm>
          <a:custGeom>
            <a:rect b="b" l="l" r="r" t="t"/>
            <a:pathLst>
              <a:path extrusionOk="0" h="1804648" w="1886989">
                <a:moveTo>
                  <a:pt x="0" y="0"/>
                </a:moveTo>
                <a:lnTo>
                  <a:pt x="1886989" y="0"/>
                </a:lnTo>
                <a:lnTo>
                  <a:pt x="1886989" y="1804648"/>
                </a:lnTo>
                <a:lnTo>
                  <a:pt x="0" y="1804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2"/>
          <p:cNvSpPr txBox="1"/>
          <p:nvPr/>
        </p:nvSpPr>
        <p:spPr>
          <a:xfrm>
            <a:off x="1028700" y="1171575"/>
            <a:ext cx="8214942" cy="1012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Elementos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233605" y="283362"/>
            <a:ext cx="17820790" cy="9757996"/>
          </a:xfrm>
          <a:custGeom>
            <a:rect b="b" l="l" r="r" t="t"/>
            <a:pathLst>
              <a:path extrusionOk="0" h="9228142" w="16853131">
                <a:moveTo>
                  <a:pt x="0" y="0"/>
                </a:moveTo>
                <a:lnTo>
                  <a:pt x="0" y="9228142"/>
                </a:lnTo>
                <a:lnTo>
                  <a:pt x="16853131" y="9228142"/>
                </a:lnTo>
                <a:lnTo>
                  <a:pt x="16853131" y="0"/>
                </a:lnTo>
                <a:lnTo>
                  <a:pt x="0" y="0"/>
                </a:lnTo>
                <a:close/>
                <a:moveTo>
                  <a:pt x="16792170" y="9167182"/>
                </a:moveTo>
                <a:lnTo>
                  <a:pt x="59690" y="9167182"/>
                </a:lnTo>
                <a:lnTo>
                  <a:pt x="59690" y="59690"/>
                </a:lnTo>
                <a:lnTo>
                  <a:pt x="16792170" y="59690"/>
                </a:lnTo>
                <a:lnTo>
                  <a:pt x="16792170" y="9167182"/>
                </a:lnTo>
                <a:close/>
              </a:path>
            </a:pathLst>
          </a:custGeom>
          <a:solidFill>
            <a:srgbClr val="A5CF92"/>
          </a:solid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9144000" y="4674195"/>
            <a:ext cx="3566504" cy="976330"/>
          </a:xfrm>
          <a:custGeom>
            <a:rect b="b" l="l" r="r" t="t"/>
            <a:pathLst>
              <a:path extrusionOk="0" h="976330" w="3566504">
                <a:moveTo>
                  <a:pt x="0" y="0"/>
                </a:moveTo>
                <a:lnTo>
                  <a:pt x="3566504" y="0"/>
                </a:lnTo>
                <a:lnTo>
                  <a:pt x="3566504" y="976330"/>
                </a:lnTo>
                <a:lnTo>
                  <a:pt x="0" y="976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 rot="-2119271">
            <a:off x="8906899" y="3067244"/>
            <a:ext cx="3566504" cy="976330"/>
          </a:xfrm>
          <a:custGeom>
            <a:rect b="b" l="l" r="r" t="t"/>
            <a:pathLst>
              <a:path extrusionOk="0" h="976330" w="3566504">
                <a:moveTo>
                  <a:pt x="0" y="0"/>
                </a:moveTo>
                <a:lnTo>
                  <a:pt x="3566504" y="0"/>
                </a:lnTo>
                <a:lnTo>
                  <a:pt x="3566504" y="976330"/>
                </a:lnTo>
                <a:lnTo>
                  <a:pt x="0" y="976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 rot="2220433">
            <a:off x="8887531" y="6317361"/>
            <a:ext cx="3566504" cy="976330"/>
          </a:xfrm>
          <a:custGeom>
            <a:rect b="b" l="l" r="r" t="t"/>
            <a:pathLst>
              <a:path extrusionOk="0" h="976330" w="3566504">
                <a:moveTo>
                  <a:pt x="0" y="0"/>
                </a:moveTo>
                <a:lnTo>
                  <a:pt x="3566504" y="0"/>
                </a:lnTo>
                <a:lnTo>
                  <a:pt x="3566504" y="976330"/>
                </a:lnTo>
                <a:lnTo>
                  <a:pt x="0" y="976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 txBox="1"/>
          <p:nvPr/>
        </p:nvSpPr>
        <p:spPr>
          <a:xfrm>
            <a:off x="1028700" y="4274503"/>
            <a:ext cx="7693521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Proyecto APT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12934224" y="283362"/>
            <a:ext cx="4549726" cy="2963009"/>
            <a:chOff x="0" y="0"/>
            <a:chExt cx="6066301" cy="3950678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6066301" cy="3950678"/>
            </a:xfrm>
            <a:custGeom>
              <a:rect b="b" l="l" r="r" t="t"/>
              <a:pathLst>
                <a:path extrusionOk="0" h="3950678" w="6066301">
                  <a:moveTo>
                    <a:pt x="0" y="0"/>
                  </a:moveTo>
                  <a:lnTo>
                    <a:pt x="6066301" y="0"/>
                  </a:lnTo>
                  <a:lnTo>
                    <a:pt x="6066301" y="3950678"/>
                  </a:lnTo>
                  <a:lnTo>
                    <a:pt x="0" y="39506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" name="Google Shape;100;p2"/>
            <p:cNvSpPr txBox="1"/>
            <p:nvPr/>
          </p:nvSpPr>
          <p:spPr>
            <a:xfrm>
              <a:off x="0" y="1899139"/>
              <a:ext cx="6066301" cy="1608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¿Que es el Proyecto APT?</a:t>
              </a: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12939104" y="3246371"/>
            <a:ext cx="4549726" cy="2963009"/>
            <a:chOff x="0" y="0"/>
            <a:chExt cx="6066301" cy="3950678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6066301" cy="3950678"/>
            </a:xfrm>
            <a:custGeom>
              <a:rect b="b" l="l" r="r" t="t"/>
              <a:pathLst>
                <a:path extrusionOk="0" h="3950678" w="6066301">
                  <a:moveTo>
                    <a:pt x="0" y="0"/>
                  </a:moveTo>
                  <a:lnTo>
                    <a:pt x="6066301" y="0"/>
                  </a:lnTo>
                  <a:lnTo>
                    <a:pt x="6066301" y="3950678"/>
                  </a:lnTo>
                  <a:lnTo>
                    <a:pt x="0" y="39506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3" name="Google Shape;103;p2"/>
            <p:cNvSpPr txBox="1"/>
            <p:nvPr/>
          </p:nvSpPr>
          <p:spPr>
            <a:xfrm>
              <a:off x="0" y="1899139"/>
              <a:ext cx="6066301" cy="1608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¿Nuestro Aporte en el Proyecto APT?</a:t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12934224" y="6209380"/>
            <a:ext cx="4549726" cy="2856329"/>
            <a:chOff x="0" y="0"/>
            <a:chExt cx="6066301" cy="3808438"/>
          </a:xfrm>
        </p:grpSpPr>
        <p:sp>
          <p:nvSpPr>
            <p:cNvPr id="105" name="Google Shape;105;p2"/>
            <p:cNvSpPr/>
            <p:nvPr/>
          </p:nvSpPr>
          <p:spPr>
            <a:xfrm>
              <a:off x="0" y="0"/>
              <a:ext cx="6066301" cy="3808438"/>
            </a:xfrm>
            <a:custGeom>
              <a:rect b="b" l="l" r="r" t="t"/>
              <a:pathLst>
                <a:path extrusionOk="0" h="3808438" w="6066301">
                  <a:moveTo>
                    <a:pt x="0" y="0"/>
                  </a:moveTo>
                  <a:lnTo>
                    <a:pt x="6066301" y="0"/>
                  </a:lnTo>
                  <a:lnTo>
                    <a:pt x="6066301" y="3808438"/>
                  </a:lnTo>
                  <a:lnTo>
                    <a:pt x="0" y="38084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866" l="0" r="0" t="-1866"/>
              </a:stretch>
            </a:blipFill>
            <a:ln>
              <a:noFill/>
            </a:ln>
          </p:spPr>
        </p:sp>
        <p:sp>
          <p:nvSpPr>
            <p:cNvPr id="106" name="Google Shape;106;p2"/>
            <p:cNvSpPr txBox="1"/>
            <p:nvPr/>
          </p:nvSpPr>
          <p:spPr>
            <a:xfrm>
              <a:off x="0" y="1918189"/>
              <a:ext cx="6066301" cy="1447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¿Cual será nuestra metodología a desarrollar?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1CE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1267327" y="3793970"/>
            <a:ext cx="4958705" cy="2699060"/>
            <a:chOff x="0" y="0"/>
            <a:chExt cx="6611608" cy="3598746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4569363" cy="3598746"/>
            </a:xfrm>
            <a:custGeom>
              <a:rect b="b" l="l" r="r" t="t"/>
              <a:pathLst>
                <a:path extrusionOk="0" h="3598746" w="4569363">
                  <a:moveTo>
                    <a:pt x="0" y="0"/>
                  </a:moveTo>
                  <a:lnTo>
                    <a:pt x="4569363" y="0"/>
                  </a:lnTo>
                  <a:lnTo>
                    <a:pt x="4569363" y="3598746"/>
                  </a:lnTo>
                  <a:lnTo>
                    <a:pt x="0" y="359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3" name="Google Shape;113;p3"/>
            <p:cNvSpPr/>
            <p:nvPr/>
          </p:nvSpPr>
          <p:spPr>
            <a:xfrm>
              <a:off x="3012862" y="0"/>
              <a:ext cx="3598746" cy="3598746"/>
            </a:xfrm>
            <a:custGeom>
              <a:rect b="b" l="l" r="r" t="t"/>
              <a:pathLst>
                <a:path extrusionOk="0" h="3598746" w="3598746">
                  <a:moveTo>
                    <a:pt x="0" y="0"/>
                  </a:moveTo>
                  <a:lnTo>
                    <a:pt x="3598747" y="0"/>
                  </a:lnTo>
                  <a:lnTo>
                    <a:pt x="3598747" y="3598746"/>
                  </a:lnTo>
                  <a:lnTo>
                    <a:pt x="0" y="359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4" name="Google Shape;114;p3"/>
          <p:cNvSpPr/>
          <p:nvPr/>
        </p:nvSpPr>
        <p:spPr>
          <a:xfrm>
            <a:off x="9944100" y="2866194"/>
            <a:ext cx="7315200" cy="4069911"/>
          </a:xfrm>
          <a:custGeom>
            <a:rect b="b" l="l" r="r" t="t"/>
            <a:pathLst>
              <a:path extrusionOk="0" h="4069911" w="7315200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>
            <a:off x="7431239" y="4064926"/>
            <a:ext cx="2117928" cy="2157149"/>
          </a:xfrm>
          <a:custGeom>
            <a:rect b="b" l="l" r="r" t="t"/>
            <a:pathLst>
              <a:path extrusionOk="0" h="2157149" w="2117928">
                <a:moveTo>
                  <a:pt x="0" y="0"/>
                </a:moveTo>
                <a:lnTo>
                  <a:pt x="2117927" y="0"/>
                </a:lnTo>
                <a:lnTo>
                  <a:pt x="2117927" y="2157148"/>
                </a:lnTo>
                <a:lnTo>
                  <a:pt x="0" y="2157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3"/>
          <p:cNvSpPr txBox="1"/>
          <p:nvPr/>
        </p:nvSpPr>
        <p:spPr>
          <a:xfrm>
            <a:off x="1028700" y="1022823"/>
            <a:ext cx="8214942" cy="1012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6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Contexto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10732156" y="4413765"/>
            <a:ext cx="4010060" cy="4114800"/>
          </a:xfrm>
          <a:custGeom>
            <a:rect b="b" l="l" r="r" t="t"/>
            <a:pathLst>
              <a:path extrusionOk="0" h="4114800" w="4010060">
                <a:moveTo>
                  <a:pt x="0" y="0"/>
                </a:moveTo>
                <a:lnTo>
                  <a:pt x="4010059" y="0"/>
                </a:lnTo>
                <a:lnTo>
                  <a:pt x="4010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>
            <a:off x="4423916" y="4413765"/>
            <a:ext cx="3785616" cy="4114800"/>
          </a:xfrm>
          <a:custGeom>
            <a:rect b="b" l="l" r="r" t="t"/>
            <a:pathLst>
              <a:path extrusionOk="0"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4"/>
          <p:cNvSpPr/>
          <p:nvPr/>
        </p:nvSpPr>
        <p:spPr>
          <a:xfrm>
            <a:off x="6961461" y="3002059"/>
            <a:ext cx="1483575" cy="2823412"/>
          </a:xfrm>
          <a:custGeom>
            <a:rect b="b" l="l" r="r" t="t"/>
            <a:pathLst>
              <a:path extrusionOk="0" h="2823412" w="1483575">
                <a:moveTo>
                  <a:pt x="0" y="0"/>
                </a:moveTo>
                <a:lnTo>
                  <a:pt x="1483575" y="0"/>
                </a:lnTo>
                <a:lnTo>
                  <a:pt x="1483575" y="2823412"/>
                </a:lnTo>
                <a:lnTo>
                  <a:pt x="0" y="2823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 txBox="1"/>
          <p:nvPr/>
        </p:nvSpPr>
        <p:spPr>
          <a:xfrm>
            <a:off x="8209532" y="1171575"/>
            <a:ext cx="8214942" cy="1012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6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¿Que es GymGPT?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10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1028700" y="1028700"/>
            <a:ext cx="4961275" cy="8426795"/>
          </a:xfrm>
          <a:custGeom>
            <a:rect b="b" l="l" r="r" t="t"/>
            <a:pathLst>
              <a:path extrusionOk="0" h="8426795" w="4961275">
                <a:moveTo>
                  <a:pt x="0" y="0"/>
                </a:moveTo>
                <a:lnTo>
                  <a:pt x="4961275" y="0"/>
                </a:lnTo>
                <a:lnTo>
                  <a:pt x="4961275" y="8426795"/>
                </a:lnTo>
                <a:lnTo>
                  <a:pt x="0" y="8426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5"/>
          <p:cNvSpPr/>
          <p:nvPr/>
        </p:nvSpPr>
        <p:spPr>
          <a:xfrm>
            <a:off x="6311563" y="899563"/>
            <a:ext cx="4994525" cy="8555932"/>
          </a:xfrm>
          <a:custGeom>
            <a:rect b="b" l="l" r="r" t="t"/>
            <a:pathLst>
              <a:path extrusionOk="0" h="8555932" w="4994525">
                <a:moveTo>
                  <a:pt x="0" y="0"/>
                </a:moveTo>
                <a:lnTo>
                  <a:pt x="4994525" y="0"/>
                </a:lnTo>
                <a:lnTo>
                  <a:pt x="4994525" y="8555932"/>
                </a:lnTo>
                <a:lnTo>
                  <a:pt x="0" y="8555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5"/>
          <p:cNvSpPr/>
          <p:nvPr/>
        </p:nvSpPr>
        <p:spPr>
          <a:xfrm>
            <a:off x="11893120" y="899563"/>
            <a:ext cx="4701790" cy="8358737"/>
          </a:xfrm>
          <a:custGeom>
            <a:rect b="b" l="l" r="r" t="t"/>
            <a:pathLst>
              <a:path extrusionOk="0" h="8358737" w="4701790">
                <a:moveTo>
                  <a:pt x="0" y="0"/>
                </a:moveTo>
                <a:lnTo>
                  <a:pt x="4701790" y="0"/>
                </a:lnTo>
                <a:lnTo>
                  <a:pt x="4701790" y="8358737"/>
                </a:lnTo>
                <a:lnTo>
                  <a:pt x="0" y="83587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10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1028700" y="715860"/>
            <a:ext cx="4460848" cy="8855281"/>
          </a:xfrm>
          <a:custGeom>
            <a:rect b="b" l="l" r="r" t="t"/>
            <a:pathLst>
              <a:path extrusionOk="0" h="8855281" w="4460848">
                <a:moveTo>
                  <a:pt x="0" y="0"/>
                </a:moveTo>
                <a:lnTo>
                  <a:pt x="4460848" y="0"/>
                </a:lnTo>
                <a:lnTo>
                  <a:pt x="4460848" y="8855280"/>
                </a:lnTo>
                <a:lnTo>
                  <a:pt x="0" y="8855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6"/>
          <p:cNvSpPr/>
          <p:nvPr/>
        </p:nvSpPr>
        <p:spPr>
          <a:xfrm>
            <a:off x="7113590" y="906309"/>
            <a:ext cx="4321584" cy="8664831"/>
          </a:xfrm>
          <a:custGeom>
            <a:rect b="b" l="l" r="r" t="t"/>
            <a:pathLst>
              <a:path extrusionOk="0" h="8664831" w="4321584">
                <a:moveTo>
                  <a:pt x="0" y="0"/>
                </a:moveTo>
                <a:lnTo>
                  <a:pt x="4321584" y="0"/>
                </a:lnTo>
                <a:lnTo>
                  <a:pt x="4321584" y="8664831"/>
                </a:lnTo>
                <a:lnTo>
                  <a:pt x="0" y="866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6"/>
          <p:cNvSpPr/>
          <p:nvPr/>
        </p:nvSpPr>
        <p:spPr>
          <a:xfrm>
            <a:off x="12840236" y="906309"/>
            <a:ext cx="4419064" cy="8664831"/>
          </a:xfrm>
          <a:custGeom>
            <a:rect b="b" l="l" r="r" t="t"/>
            <a:pathLst>
              <a:path extrusionOk="0" h="8664831" w="4419064">
                <a:moveTo>
                  <a:pt x="0" y="0"/>
                </a:moveTo>
                <a:lnTo>
                  <a:pt x="4419064" y="0"/>
                </a:lnTo>
                <a:lnTo>
                  <a:pt x="4419064" y="8664831"/>
                </a:lnTo>
                <a:lnTo>
                  <a:pt x="0" y="866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10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2337575" y="343813"/>
            <a:ext cx="4871682" cy="9599373"/>
          </a:xfrm>
          <a:custGeom>
            <a:rect b="b" l="l" r="r" t="t"/>
            <a:pathLst>
              <a:path extrusionOk="0" h="9599373" w="4871682">
                <a:moveTo>
                  <a:pt x="0" y="0"/>
                </a:moveTo>
                <a:lnTo>
                  <a:pt x="4871682" y="0"/>
                </a:lnTo>
                <a:lnTo>
                  <a:pt x="4871682" y="9599374"/>
                </a:lnTo>
                <a:lnTo>
                  <a:pt x="0" y="9599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7"/>
          <p:cNvSpPr/>
          <p:nvPr/>
        </p:nvSpPr>
        <p:spPr>
          <a:xfrm>
            <a:off x="9144000" y="343813"/>
            <a:ext cx="4847683" cy="9599373"/>
          </a:xfrm>
          <a:custGeom>
            <a:rect b="b" l="l" r="r" t="t"/>
            <a:pathLst>
              <a:path extrusionOk="0" h="9599373" w="4847683">
                <a:moveTo>
                  <a:pt x="0" y="0"/>
                </a:moveTo>
                <a:lnTo>
                  <a:pt x="4847683" y="0"/>
                </a:lnTo>
                <a:lnTo>
                  <a:pt x="4847683" y="9599374"/>
                </a:lnTo>
                <a:lnTo>
                  <a:pt x="0" y="9599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879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>
            <a:off x="9490030" y="1325463"/>
            <a:ext cx="2695088" cy="2254073"/>
          </a:xfrm>
          <a:custGeom>
            <a:rect b="b" l="l" r="r" t="t"/>
            <a:pathLst>
              <a:path extrusionOk="0" h="2254073" w="2695088">
                <a:moveTo>
                  <a:pt x="0" y="0"/>
                </a:moveTo>
                <a:lnTo>
                  <a:pt x="2695087" y="0"/>
                </a:lnTo>
                <a:lnTo>
                  <a:pt x="2695087" y="2254073"/>
                </a:lnTo>
                <a:lnTo>
                  <a:pt x="0" y="2254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8"/>
          <p:cNvSpPr/>
          <p:nvPr/>
        </p:nvSpPr>
        <p:spPr>
          <a:xfrm>
            <a:off x="9490030" y="4178731"/>
            <a:ext cx="2695088" cy="2626485"/>
          </a:xfrm>
          <a:custGeom>
            <a:rect b="b" l="l" r="r" t="t"/>
            <a:pathLst>
              <a:path extrusionOk="0" h="2626485" w="2695088">
                <a:moveTo>
                  <a:pt x="0" y="0"/>
                </a:moveTo>
                <a:lnTo>
                  <a:pt x="2695087" y="0"/>
                </a:lnTo>
                <a:lnTo>
                  <a:pt x="2695087" y="2626486"/>
                </a:lnTo>
                <a:lnTo>
                  <a:pt x="0" y="2626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8"/>
          <p:cNvSpPr/>
          <p:nvPr/>
        </p:nvSpPr>
        <p:spPr>
          <a:xfrm>
            <a:off x="9490030" y="7010439"/>
            <a:ext cx="2695088" cy="2410878"/>
          </a:xfrm>
          <a:custGeom>
            <a:rect b="b" l="l" r="r" t="t"/>
            <a:pathLst>
              <a:path extrusionOk="0" h="2410878" w="2695088">
                <a:moveTo>
                  <a:pt x="0" y="0"/>
                </a:moveTo>
                <a:lnTo>
                  <a:pt x="2695087" y="0"/>
                </a:lnTo>
                <a:lnTo>
                  <a:pt x="2695087" y="2410878"/>
                </a:lnTo>
                <a:lnTo>
                  <a:pt x="0" y="24108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8"/>
          <p:cNvSpPr txBox="1"/>
          <p:nvPr/>
        </p:nvSpPr>
        <p:spPr>
          <a:xfrm>
            <a:off x="111286" y="3204148"/>
            <a:ext cx="8524474" cy="2787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 de Implementación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12603137" y="1872100"/>
            <a:ext cx="284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Fase 1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12603141" y="4563100"/>
            <a:ext cx="242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Fase 2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12603140" y="7431475"/>
            <a:ext cx="242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Fase 2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12603161" y="2588426"/>
            <a:ext cx="568483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Documentación y presentacion del proyecto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12603161" y="5276850"/>
            <a:ext cx="5684839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e Implementación de tecnologías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12603161" y="7945178"/>
            <a:ext cx="5684839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-Pruebas de calidad-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Marcha Blanca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96C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13144500" y="308610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9"/>
          <p:cNvSpPr txBox="1"/>
          <p:nvPr/>
        </p:nvSpPr>
        <p:spPr>
          <a:xfrm>
            <a:off x="3217325" y="4044623"/>
            <a:ext cx="9345242" cy="190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Conclusión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