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msterdam One" charset="1" panose="02000500000000000000"/>
      <p:regular r:id="rId18"/>
    </p:embeddedFont>
    <p:embeddedFont>
      <p:font typeface="Catamaran Light" charset="1" panose="00000400000000000000"/>
      <p:regular r:id="rId19"/>
    </p:embeddedFont>
    <p:embeddedFont>
      <p:font typeface="Open Sans Bold" charset="1" panose="020B0806030504020204"/>
      <p:regular r:id="rId20"/>
    </p:embeddedFont>
    <p:embeddedFont>
      <p:font typeface="Catamaran Bold" charset="1" panose="00000800000000000000"/>
      <p:regular r:id="rId21"/>
    </p:embeddedFont>
    <p:embeddedFont>
      <p:font typeface="Open Sans" charset="1" panose="020B0606030504020204"/>
      <p:regular r:id="rId22"/>
    </p:embeddedFont>
    <p:embeddedFont>
      <p:font typeface="Poppins Light" charset="1" panose="000004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png" Type="http://schemas.openxmlformats.org/officeDocument/2006/relationships/image"/><Relationship Id="rId11" Target="../media/image49.svg" Type="http://schemas.openxmlformats.org/officeDocument/2006/relationships/image"/><Relationship Id="rId12" Target="../media/image50.png" Type="http://schemas.openxmlformats.org/officeDocument/2006/relationships/image"/><Relationship Id="rId13" Target="../media/image51.svg" Type="http://schemas.openxmlformats.org/officeDocument/2006/relationships/image"/><Relationship Id="rId14" Target="../media/image52.png" Type="http://schemas.openxmlformats.org/officeDocument/2006/relationships/image"/><Relationship Id="rId15" Target="../media/image53.svg" Type="http://schemas.openxmlformats.org/officeDocument/2006/relationships/image"/><Relationship Id="rId16" Target="../media/image54.png" Type="http://schemas.openxmlformats.org/officeDocument/2006/relationships/image"/><Relationship Id="rId17" Target="../media/image55.svg" Type="http://schemas.openxmlformats.org/officeDocument/2006/relationships/image"/><Relationship Id="rId18" Target="../media/image56.png" Type="http://schemas.openxmlformats.org/officeDocument/2006/relationships/image"/><Relationship Id="rId19" Target="../media/image57.svg" Type="http://schemas.openxmlformats.org/officeDocument/2006/relationships/image"/><Relationship Id="rId2" Target="../media/image40.png" Type="http://schemas.openxmlformats.org/officeDocument/2006/relationships/image"/><Relationship Id="rId20" Target="../media/image58.png" Type="http://schemas.openxmlformats.org/officeDocument/2006/relationships/image"/><Relationship Id="rId21" Target="../media/image59.svg" Type="http://schemas.openxmlformats.org/officeDocument/2006/relationships/image"/><Relationship Id="rId22" Target="../media/image60.png" Type="http://schemas.openxmlformats.org/officeDocument/2006/relationships/image"/><Relationship Id="rId23" Target="../media/image61.svg" Type="http://schemas.openxmlformats.org/officeDocument/2006/relationships/image"/><Relationship Id="rId24" Target="../media/image62.png" Type="http://schemas.openxmlformats.org/officeDocument/2006/relationships/image"/><Relationship Id="rId25" Target="../media/image63.svg" Type="http://schemas.openxmlformats.org/officeDocument/2006/relationships/image"/><Relationship Id="rId26" Target="../media/image64.png" Type="http://schemas.openxmlformats.org/officeDocument/2006/relationships/image"/><Relationship Id="rId27" Target="../media/image65.svg" Type="http://schemas.openxmlformats.org/officeDocument/2006/relationships/image"/><Relationship Id="rId28" Target="../media/image66.png" Type="http://schemas.openxmlformats.org/officeDocument/2006/relationships/image"/><Relationship Id="rId29" Target="../media/image67.svg" Type="http://schemas.openxmlformats.org/officeDocument/2006/relationships/image"/><Relationship Id="rId3" Target="../media/image41.svg" Type="http://schemas.openxmlformats.org/officeDocument/2006/relationships/image"/><Relationship Id="rId30" Target="../media/image68.png" Type="http://schemas.openxmlformats.org/officeDocument/2006/relationships/image"/><Relationship Id="rId31" Target="../media/image69.svg" Type="http://schemas.openxmlformats.org/officeDocument/2006/relationships/image"/><Relationship Id="rId32" Target="../media/image70.png" Type="http://schemas.openxmlformats.org/officeDocument/2006/relationships/image"/><Relationship Id="rId33" Target="../media/image71.svg" Type="http://schemas.openxmlformats.org/officeDocument/2006/relationships/image"/><Relationship Id="rId34" Target="../media/image72.png" Type="http://schemas.openxmlformats.org/officeDocument/2006/relationships/image"/><Relationship Id="rId35" Target="../media/image73.svg" Type="http://schemas.openxmlformats.org/officeDocument/2006/relationships/image"/><Relationship Id="rId36" Target="../media/image74.png" Type="http://schemas.openxmlformats.org/officeDocument/2006/relationships/image"/><Relationship Id="rId37" Target="../media/image75.svg" Type="http://schemas.openxmlformats.org/officeDocument/2006/relationships/image"/><Relationship Id="rId38" Target="../media/image76.png" Type="http://schemas.openxmlformats.org/officeDocument/2006/relationships/image"/><Relationship Id="rId39" Target="../media/image77.svg" Type="http://schemas.openxmlformats.org/officeDocument/2006/relationships/image"/><Relationship Id="rId4" Target="../media/image42.png" Type="http://schemas.openxmlformats.org/officeDocument/2006/relationships/image"/><Relationship Id="rId40" Target="../media/image78.png" Type="http://schemas.openxmlformats.org/officeDocument/2006/relationships/image"/><Relationship Id="rId41" Target="../media/image79.svg" Type="http://schemas.openxmlformats.org/officeDocument/2006/relationships/image"/><Relationship Id="rId42" Target="../media/image80.png" Type="http://schemas.openxmlformats.org/officeDocument/2006/relationships/image"/><Relationship Id="rId43" Target="../media/image81.svg" Type="http://schemas.openxmlformats.org/officeDocument/2006/relationships/image"/><Relationship Id="rId44" Target="../media/image82.png" Type="http://schemas.openxmlformats.org/officeDocument/2006/relationships/image"/><Relationship Id="rId45" Target="../media/image83.svg" Type="http://schemas.openxmlformats.org/officeDocument/2006/relationships/image"/><Relationship Id="rId5" Target="../media/image43.svg" Type="http://schemas.openxmlformats.org/officeDocument/2006/relationships/image"/><Relationship Id="rId6" Target="../media/image44.png" Type="http://schemas.openxmlformats.org/officeDocument/2006/relationships/image"/><Relationship Id="rId7" Target="../media/image45.svg" Type="http://schemas.openxmlformats.org/officeDocument/2006/relationships/image"/><Relationship Id="rId8" Target="../media/image46.png" Type="http://schemas.openxmlformats.org/officeDocument/2006/relationships/image"/><Relationship Id="rId9" Target="../media/image4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3605" y="283362"/>
            <a:ext cx="17820789" cy="9757996"/>
            <a:chOff x="0" y="0"/>
            <a:chExt cx="16853130" cy="92281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853131" cy="9228142"/>
            </a:xfrm>
            <a:custGeom>
              <a:avLst/>
              <a:gdLst/>
              <a:ahLst/>
              <a:cxnLst/>
              <a:rect r="r" b="b" t="t" l="l"/>
              <a:pathLst>
                <a:path h="9228142" w="16853131">
                  <a:moveTo>
                    <a:pt x="0" y="0"/>
                  </a:moveTo>
                  <a:lnTo>
                    <a:pt x="0" y="9228142"/>
                  </a:lnTo>
                  <a:lnTo>
                    <a:pt x="16853131" y="9228142"/>
                  </a:lnTo>
                  <a:lnTo>
                    <a:pt x="16853131" y="0"/>
                  </a:lnTo>
                  <a:lnTo>
                    <a:pt x="0" y="0"/>
                  </a:lnTo>
                  <a:close/>
                  <a:moveTo>
                    <a:pt x="16792170" y="9167182"/>
                  </a:moveTo>
                  <a:lnTo>
                    <a:pt x="59690" y="9167182"/>
                  </a:lnTo>
                  <a:lnTo>
                    <a:pt x="59690" y="59690"/>
                  </a:lnTo>
                  <a:lnTo>
                    <a:pt x="16792170" y="59690"/>
                  </a:lnTo>
                  <a:lnTo>
                    <a:pt x="16792170" y="9167182"/>
                  </a:lnTo>
                  <a:close/>
                </a:path>
              </a:pathLst>
            </a:custGeom>
            <a:solidFill>
              <a:srgbClr val="A5CF92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893294" y="1285984"/>
            <a:ext cx="5540759" cy="7972316"/>
          </a:xfrm>
          <a:custGeom>
            <a:avLst/>
            <a:gdLst/>
            <a:ahLst/>
            <a:cxnLst/>
            <a:rect r="r" b="b" t="t" l="l"/>
            <a:pathLst>
              <a:path h="7972316" w="5540759">
                <a:moveTo>
                  <a:pt x="0" y="0"/>
                </a:moveTo>
                <a:lnTo>
                  <a:pt x="5540759" y="0"/>
                </a:lnTo>
                <a:lnTo>
                  <a:pt x="5540759" y="7972316"/>
                </a:lnTo>
                <a:lnTo>
                  <a:pt x="0" y="7972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18263" y="4124325"/>
            <a:ext cx="10817913" cy="1437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37"/>
              </a:lnSpc>
            </a:pPr>
            <a:r>
              <a:rPr lang="en-US" sz="5299" spc="455">
                <a:solidFill>
                  <a:srgbClr val="000000"/>
                </a:solidFill>
                <a:latin typeface="Amsterdam One"/>
                <a:ea typeface="Amsterdam One"/>
                <a:cs typeface="Amsterdam One"/>
                <a:sym typeface="Amsterdam One"/>
              </a:rPr>
              <a:t>Presentación Capstone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788499"/>
            <a:ext cx="7213597" cy="3082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Integrantes: 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-Angelo Gonzalez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-Fabian Palma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Profesor: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-Helton Smith Bustos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483912" y="868299"/>
            <a:ext cx="1462277" cy="606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8D4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67917" y="4117003"/>
            <a:ext cx="4952166" cy="4114800"/>
          </a:xfrm>
          <a:custGeom>
            <a:avLst/>
            <a:gdLst/>
            <a:ahLst/>
            <a:cxnLst/>
            <a:rect r="r" b="b" t="t" l="l"/>
            <a:pathLst>
              <a:path h="4114800" w="4952166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67793" y="733425"/>
            <a:ext cx="11552415" cy="1902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38"/>
              </a:lnSpc>
              <a:spcBef>
                <a:spcPct val="0"/>
              </a:spcBef>
            </a:pPr>
            <a:r>
              <a:rPr lang="en-US" sz="1059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Agradecimientos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BD7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143500"/>
            <a:ext cx="3217025" cy="4114800"/>
          </a:xfrm>
          <a:custGeom>
            <a:avLst/>
            <a:gdLst/>
            <a:ahLst/>
            <a:cxnLst/>
            <a:rect r="r" b="b" t="t" l="l"/>
            <a:pathLst>
              <a:path h="4114800" w="3217025">
                <a:moveTo>
                  <a:pt x="0" y="0"/>
                </a:moveTo>
                <a:lnTo>
                  <a:pt x="3217025" y="0"/>
                </a:lnTo>
                <a:lnTo>
                  <a:pt x="321702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60448" y="2183990"/>
            <a:ext cx="8429756" cy="3286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9428" b="true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¡Muchas gracias </a:t>
            </a:r>
          </a:p>
          <a:p>
            <a:pPr algn="ctr">
              <a:lnSpc>
                <a:spcPts val="13200"/>
              </a:lnSpc>
            </a:pPr>
            <a:r>
              <a:rPr lang="en-US" b="true" sz="9428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por su atención!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4442" y="3060825"/>
            <a:ext cx="2412729" cy="2057400"/>
          </a:xfrm>
          <a:custGeom>
            <a:avLst/>
            <a:gdLst/>
            <a:ahLst/>
            <a:cxnLst/>
            <a:rect r="r" b="b" t="t" l="l"/>
            <a:pathLst>
              <a:path h="2057400" w="2412729">
                <a:moveTo>
                  <a:pt x="0" y="0"/>
                </a:moveTo>
                <a:lnTo>
                  <a:pt x="2412729" y="0"/>
                </a:lnTo>
                <a:lnTo>
                  <a:pt x="241272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20904" y="3060825"/>
            <a:ext cx="2205789" cy="2057400"/>
          </a:xfrm>
          <a:custGeom>
            <a:avLst/>
            <a:gdLst/>
            <a:ahLst/>
            <a:cxnLst/>
            <a:rect r="r" b="b" t="t" l="l"/>
            <a:pathLst>
              <a:path h="2057400" w="2205789">
                <a:moveTo>
                  <a:pt x="0" y="0"/>
                </a:moveTo>
                <a:lnTo>
                  <a:pt x="2205790" y="0"/>
                </a:lnTo>
                <a:lnTo>
                  <a:pt x="220579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50427" y="3060825"/>
            <a:ext cx="2894041" cy="2057400"/>
          </a:xfrm>
          <a:custGeom>
            <a:avLst/>
            <a:gdLst/>
            <a:ahLst/>
            <a:cxnLst/>
            <a:rect r="r" b="b" t="t" l="l"/>
            <a:pathLst>
              <a:path h="2057400" w="2894041">
                <a:moveTo>
                  <a:pt x="0" y="0"/>
                </a:moveTo>
                <a:lnTo>
                  <a:pt x="2894041" y="0"/>
                </a:lnTo>
                <a:lnTo>
                  <a:pt x="2894041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68200" y="3060825"/>
            <a:ext cx="2828925" cy="2057400"/>
          </a:xfrm>
          <a:custGeom>
            <a:avLst/>
            <a:gdLst/>
            <a:ahLst/>
            <a:cxnLst/>
            <a:rect r="r" b="b" t="t" l="l"/>
            <a:pathLst>
              <a:path h="2057400" w="2828925">
                <a:moveTo>
                  <a:pt x="0" y="0"/>
                </a:moveTo>
                <a:lnTo>
                  <a:pt x="2828925" y="0"/>
                </a:lnTo>
                <a:lnTo>
                  <a:pt x="282892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820858" y="3060825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301991" y="3060825"/>
            <a:ext cx="1915252" cy="2057400"/>
          </a:xfrm>
          <a:custGeom>
            <a:avLst/>
            <a:gdLst/>
            <a:ahLst/>
            <a:cxnLst/>
            <a:rect r="r" b="b" t="t" l="l"/>
            <a:pathLst>
              <a:path h="2057400" w="1915252">
                <a:moveTo>
                  <a:pt x="0" y="0"/>
                </a:moveTo>
                <a:lnTo>
                  <a:pt x="1915253" y="0"/>
                </a:lnTo>
                <a:lnTo>
                  <a:pt x="1915253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84442" y="5370977"/>
            <a:ext cx="1742287" cy="1975790"/>
          </a:xfrm>
          <a:custGeom>
            <a:avLst/>
            <a:gdLst/>
            <a:ahLst/>
            <a:cxnLst/>
            <a:rect r="r" b="b" t="t" l="l"/>
            <a:pathLst>
              <a:path h="1975790" w="1742287">
                <a:moveTo>
                  <a:pt x="0" y="0"/>
                </a:moveTo>
                <a:lnTo>
                  <a:pt x="1742288" y="0"/>
                </a:lnTo>
                <a:lnTo>
                  <a:pt x="1742288" y="1975790"/>
                </a:lnTo>
                <a:lnTo>
                  <a:pt x="0" y="197579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834154" y="5370977"/>
            <a:ext cx="2475363" cy="1975790"/>
          </a:xfrm>
          <a:custGeom>
            <a:avLst/>
            <a:gdLst/>
            <a:ahLst/>
            <a:cxnLst/>
            <a:rect r="r" b="b" t="t" l="l"/>
            <a:pathLst>
              <a:path h="1975790" w="2475363">
                <a:moveTo>
                  <a:pt x="0" y="0"/>
                </a:moveTo>
                <a:lnTo>
                  <a:pt x="2475363" y="0"/>
                </a:lnTo>
                <a:lnTo>
                  <a:pt x="2475363" y="1975790"/>
                </a:lnTo>
                <a:lnTo>
                  <a:pt x="0" y="197579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650626" y="5370977"/>
            <a:ext cx="1630925" cy="1975790"/>
          </a:xfrm>
          <a:custGeom>
            <a:avLst/>
            <a:gdLst/>
            <a:ahLst/>
            <a:cxnLst/>
            <a:rect r="r" b="b" t="t" l="l"/>
            <a:pathLst>
              <a:path h="1975790" w="1630925">
                <a:moveTo>
                  <a:pt x="0" y="0"/>
                </a:moveTo>
                <a:lnTo>
                  <a:pt x="1630925" y="0"/>
                </a:lnTo>
                <a:lnTo>
                  <a:pt x="1630925" y="1975790"/>
                </a:lnTo>
                <a:lnTo>
                  <a:pt x="0" y="197579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632065" y="5370977"/>
            <a:ext cx="2077791" cy="1975790"/>
          </a:xfrm>
          <a:custGeom>
            <a:avLst/>
            <a:gdLst/>
            <a:ahLst/>
            <a:cxnLst/>
            <a:rect r="r" b="b" t="t" l="l"/>
            <a:pathLst>
              <a:path h="1975790" w="2077791">
                <a:moveTo>
                  <a:pt x="0" y="0"/>
                </a:moveTo>
                <a:lnTo>
                  <a:pt x="2077791" y="0"/>
                </a:lnTo>
                <a:lnTo>
                  <a:pt x="2077791" y="1975790"/>
                </a:lnTo>
                <a:lnTo>
                  <a:pt x="0" y="197579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013693" y="5370977"/>
            <a:ext cx="1943459" cy="1975790"/>
          </a:xfrm>
          <a:custGeom>
            <a:avLst/>
            <a:gdLst/>
            <a:ahLst/>
            <a:cxnLst/>
            <a:rect r="r" b="b" t="t" l="l"/>
            <a:pathLst>
              <a:path h="1975790" w="1943459">
                <a:moveTo>
                  <a:pt x="0" y="0"/>
                </a:moveTo>
                <a:lnTo>
                  <a:pt x="1943459" y="0"/>
                </a:lnTo>
                <a:lnTo>
                  <a:pt x="1943459" y="1975790"/>
                </a:lnTo>
                <a:lnTo>
                  <a:pt x="0" y="197579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397125" y="5370977"/>
            <a:ext cx="2254532" cy="1975790"/>
          </a:xfrm>
          <a:custGeom>
            <a:avLst/>
            <a:gdLst/>
            <a:ahLst/>
            <a:cxnLst/>
            <a:rect r="r" b="b" t="t" l="l"/>
            <a:pathLst>
              <a:path h="1975790" w="2254532">
                <a:moveTo>
                  <a:pt x="0" y="0"/>
                </a:moveTo>
                <a:lnTo>
                  <a:pt x="2254533" y="0"/>
                </a:lnTo>
                <a:lnTo>
                  <a:pt x="2254533" y="1975790"/>
                </a:lnTo>
                <a:lnTo>
                  <a:pt x="0" y="197579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056745" y="5370977"/>
            <a:ext cx="1307614" cy="1975790"/>
          </a:xfrm>
          <a:custGeom>
            <a:avLst/>
            <a:gdLst/>
            <a:ahLst/>
            <a:cxnLst/>
            <a:rect r="r" b="b" t="t" l="l"/>
            <a:pathLst>
              <a:path h="1975790" w="1307614">
                <a:moveTo>
                  <a:pt x="0" y="0"/>
                </a:moveTo>
                <a:lnTo>
                  <a:pt x="1307614" y="0"/>
                </a:lnTo>
                <a:lnTo>
                  <a:pt x="1307614" y="1975790"/>
                </a:lnTo>
                <a:lnTo>
                  <a:pt x="0" y="1975790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689801" y="5370977"/>
            <a:ext cx="1013041" cy="1975790"/>
          </a:xfrm>
          <a:custGeom>
            <a:avLst/>
            <a:gdLst/>
            <a:ahLst/>
            <a:cxnLst/>
            <a:rect r="r" b="b" t="t" l="l"/>
            <a:pathLst>
              <a:path h="1975790" w="1013041">
                <a:moveTo>
                  <a:pt x="0" y="0"/>
                </a:moveTo>
                <a:lnTo>
                  <a:pt x="1013042" y="0"/>
                </a:lnTo>
                <a:lnTo>
                  <a:pt x="1013042" y="1975790"/>
                </a:lnTo>
                <a:lnTo>
                  <a:pt x="0" y="1975790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84442" y="7610363"/>
            <a:ext cx="1442363" cy="1875414"/>
          </a:xfrm>
          <a:custGeom>
            <a:avLst/>
            <a:gdLst/>
            <a:ahLst/>
            <a:cxnLst/>
            <a:rect r="r" b="b" t="t" l="l"/>
            <a:pathLst>
              <a:path h="1875414" w="1442363">
                <a:moveTo>
                  <a:pt x="0" y="0"/>
                </a:moveTo>
                <a:lnTo>
                  <a:pt x="1442364" y="0"/>
                </a:lnTo>
                <a:lnTo>
                  <a:pt x="1442364" y="1875414"/>
                </a:lnTo>
                <a:lnTo>
                  <a:pt x="0" y="1875414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702213" y="7610363"/>
            <a:ext cx="2376676" cy="1875414"/>
          </a:xfrm>
          <a:custGeom>
            <a:avLst/>
            <a:gdLst/>
            <a:ahLst/>
            <a:cxnLst/>
            <a:rect r="r" b="b" t="t" l="l"/>
            <a:pathLst>
              <a:path h="1875414" w="2376676">
                <a:moveTo>
                  <a:pt x="0" y="0"/>
                </a:moveTo>
                <a:lnTo>
                  <a:pt x="2376676" y="0"/>
                </a:lnTo>
                <a:lnTo>
                  <a:pt x="2376676" y="1875414"/>
                </a:lnTo>
                <a:lnTo>
                  <a:pt x="0" y="1875414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5309517" y="7610363"/>
            <a:ext cx="1742875" cy="1984640"/>
          </a:xfrm>
          <a:custGeom>
            <a:avLst/>
            <a:gdLst/>
            <a:ahLst/>
            <a:cxnLst/>
            <a:rect r="r" b="b" t="t" l="l"/>
            <a:pathLst>
              <a:path h="1984640" w="1742875">
                <a:moveTo>
                  <a:pt x="0" y="0"/>
                </a:moveTo>
                <a:lnTo>
                  <a:pt x="1742875" y="0"/>
                </a:lnTo>
                <a:lnTo>
                  <a:pt x="1742875" y="1984641"/>
                </a:lnTo>
                <a:lnTo>
                  <a:pt x="0" y="1984641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7632065" y="7610363"/>
            <a:ext cx="1504718" cy="1984640"/>
          </a:xfrm>
          <a:custGeom>
            <a:avLst/>
            <a:gdLst/>
            <a:ahLst/>
            <a:cxnLst/>
            <a:rect r="r" b="b" t="t" l="l"/>
            <a:pathLst>
              <a:path h="1984640" w="1504718">
                <a:moveTo>
                  <a:pt x="0" y="0"/>
                </a:moveTo>
                <a:lnTo>
                  <a:pt x="1504718" y="0"/>
                </a:lnTo>
                <a:lnTo>
                  <a:pt x="1504718" y="1984641"/>
                </a:lnTo>
                <a:lnTo>
                  <a:pt x="0" y="1984641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418330" y="7610363"/>
            <a:ext cx="1804218" cy="1984640"/>
          </a:xfrm>
          <a:custGeom>
            <a:avLst/>
            <a:gdLst/>
            <a:ahLst/>
            <a:cxnLst/>
            <a:rect r="r" b="b" t="t" l="l"/>
            <a:pathLst>
              <a:path h="1984640" w="1804218">
                <a:moveTo>
                  <a:pt x="0" y="0"/>
                </a:moveTo>
                <a:lnTo>
                  <a:pt x="1804218" y="0"/>
                </a:lnTo>
                <a:lnTo>
                  <a:pt x="1804218" y="1984641"/>
                </a:lnTo>
                <a:lnTo>
                  <a:pt x="0" y="1984641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1714605" y="7610363"/>
            <a:ext cx="1421904" cy="1875414"/>
          </a:xfrm>
          <a:custGeom>
            <a:avLst/>
            <a:gdLst/>
            <a:ahLst/>
            <a:cxnLst/>
            <a:rect r="r" b="b" t="t" l="l"/>
            <a:pathLst>
              <a:path h="1875414" w="1421904">
                <a:moveTo>
                  <a:pt x="0" y="0"/>
                </a:moveTo>
                <a:lnTo>
                  <a:pt x="1421904" y="0"/>
                </a:lnTo>
                <a:lnTo>
                  <a:pt x="1421904" y="1875414"/>
                </a:lnTo>
                <a:lnTo>
                  <a:pt x="0" y="1875414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372116" y="7610363"/>
            <a:ext cx="1970206" cy="1984640"/>
          </a:xfrm>
          <a:custGeom>
            <a:avLst/>
            <a:gdLst/>
            <a:ahLst/>
            <a:cxnLst/>
            <a:rect r="r" b="b" t="t" l="l"/>
            <a:pathLst>
              <a:path h="1984640" w="1970206">
                <a:moveTo>
                  <a:pt x="0" y="0"/>
                </a:moveTo>
                <a:lnTo>
                  <a:pt x="1970207" y="0"/>
                </a:lnTo>
                <a:lnTo>
                  <a:pt x="1970207" y="1984641"/>
                </a:lnTo>
                <a:lnTo>
                  <a:pt x="0" y="1984641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5746307" y="7790356"/>
            <a:ext cx="1886989" cy="1804648"/>
          </a:xfrm>
          <a:custGeom>
            <a:avLst/>
            <a:gdLst/>
            <a:ahLst/>
            <a:cxnLst/>
            <a:rect r="r" b="b" t="t" l="l"/>
            <a:pathLst>
              <a:path h="1804648" w="1886989">
                <a:moveTo>
                  <a:pt x="0" y="0"/>
                </a:moveTo>
                <a:lnTo>
                  <a:pt x="1886989" y="0"/>
                </a:lnTo>
                <a:lnTo>
                  <a:pt x="1886989" y="1804648"/>
                </a:lnTo>
                <a:lnTo>
                  <a:pt x="0" y="1804648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28700" y="1171575"/>
            <a:ext cx="8214942" cy="101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Elementos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3605" y="283362"/>
            <a:ext cx="17820789" cy="9757996"/>
            <a:chOff x="0" y="0"/>
            <a:chExt cx="16853130" cy="92281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853131" cy="9228142"/>
            </a:xfrm>
            <a:custGeom>
              <a:avLst/>
              <a:gdLst/>
              <a:ahLst/>
              <a:cxnLst/>
              <a:rect r="r" b="b" t="t" l="l"/>
              <a:pathLst>
                <a:path h="9228142" w="16853131">
                  <a:moveTo>
                    <a:pt x="0" y="0"/>
                  </a:moveTo>
                  <a:lnTo>
                    <a:pt x="0" y="9228142"/>
                  </a:lnTo>
                  <a:lnTo>
                    <a:pt x="16853131" y="9228142"/>
                  </a:lnTo>
                  <a:lnTo>
                    <a:pt x="16853131" y="0"/>
                  </a:lnTo>
                  <a:lnTo>
                    <a:pt x="0" y="0"/>
                  </a:lnTo>
                  <a:close/>
                  <a:moveTo>
                    <a:pt x="16792170" y="9167182"/>
                  </a:moveTo>
                  <a:lnTo>
                    <a:pt x="59690" y="9167182"/>
                  </a:lnTo>
                  <a:lnTo>
                    <a:pt x="59690" y="59690"/>
                  </a:lnTo>
                  <a:lnTo>
                    <a:pt x="16792170" y="59690"/>
                  </a:lnTo>
                  <a:lnTo>
                    <a:pt x="16792170" y="9167182"/>
                  </a:lnTo>
                  <a:close/>
                </a:path>
              </a:pathLst>
            </a:custGeom>
            <a:solidFill>
              <a:srgbClr val="A5CF92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144000" y="4674195"/>
            <a:ext cx="3566504" cy="976330"/>
          </a:xfrm>
          <a:custGeom>
            <a:avLst/>
            <a:gdLst/>
            <a:ahLst/>
            <a:cxnLst/>
            <a:rect r="r" b="b" t="t" l="l"/>
            <a:pathLst>
              <a:path h="976330" w="3566504">
                <a:moveTo>
                  <a:pt x="0" y="0"/>
                </a:moveTo>
                <a:lnTo>
                  <a:pt x="3566504" y="0"/>
                </a:lnTo>
                <a:lnTo>
                  <a:pt x="3566504" y="976330"/>
                </a:lnTo>
                <a:lnTo>
                  <a:pt x="0" y="976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119271">
            <a:off x="8906899" y="3067244"/>
            <a:ext cx="3566504" cy="976330"/>
          </a:xfrm>
          <a:custGeom>
            <a:avLst/>
            <a:gdLst/>
            <a:ahLst/>
            <a:cxnLst/>
            <a:rect r="r" b="b" t="t" l="l"/>
            <a:pathLst>
              <a:path h="976330" w="3566504">
                <a:moveTo>
                  <a:pt x="0" y="0"/>
                </a:moveTo>
                <a:lnTo>
                  <a:pt x="3566504" y="0"/>
                </a:lnTo>
                <a:lnTo>
                  <a:pt x="3566504" y="976330"/>
                </a:lnTo>
                <a:lnTo>
                  <a:pt x="0" y="976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220433">
            <a:off x="8887531" y="6317361"/>
            <a:ext cx="3566504" cy="976330"/>
          </a:xfrm>
          <a:custGeom>
            <a:avLst/>
            <a:gdLst/>
            <a:ahLst/>
            <a:cxnLst/>
            <a:rect r="r" b="b" t="t" l="l"/>
            <a:pathLst>
              <a:path h="976330" w="3566504">
                <a:moveTo>
                  <a:pt x="0" y="0"/>
                </a:moveTo>
                <a:lnTo>
                  <a:pt x="3566504" y="0"/>
                </a:lnTo>
                <a:lnTo>
                  <a:pt x="3566504" y="976330"/>
                </a:lnTo>
                <a:lnTo>
                  <a:pt x="0" y="976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274503"/>
            <a:ext cx="769352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880"/>
              </a:lnSpc>
              <a:spcBef>
                <a:spcPct val="0"/>
              </a:spcBef>
            </a:pPr>
            <a:r>
              <a:rPr lang="en-US" b="true" sz="9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Proyecto APT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2934224" y="283362"/>
            <a:ext cx="4549726" cy="2963009"/>
            <a:chOff x="0" y="0"/>
            <a:chExt cx="6066301" cy="39506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066301" cy="3950678"/>
            </a:xfrm>
            <a:custGeom>
              <a:avLst/>
              <a:gdLst/>
              <a:ahLst/>
              <a:cxnLst/>
              <a:rect r="r" b="b" t="t" l="l"/>
              <a:pathLst>
                <a:path h="3950678" w="6066301">
                  <a:moveTo>
                    <a:pt x="0" y="0"/>
                  </a:moveTo>
                  <a:lnTo>
                    <a:pt x="6066301" y="0"/>
                  </a:lnTo>
                  <a:lnTo>
                    <a:pt x="6066301" y="3950678"/>
                  </a:lnTo>
                  <a:lnTo>
                    <a:pt x="0" y="39506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1899139"/>
              <a:ext cx="6066301" cy="1608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000000"/>
                  </a:solidFill>
                  <a:latin typeface="Catamaran Light"/>
                  <a:ea typeface="Catamaran Light"/>
                  <a:cs typeface="Catamaran Light"/>
                  <a:sym typeface="Catamaran Light"/>
                </a:rPr>
                <a:t>¿Que es el Proyecto APT?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39104" y="3246371"/>
            <a:ext cx="4549726" cy="2963009"/>
            <a:chOff x="0" y="0"/>
            <a:chExt cx="6066301" cy="395067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066301" cy="3950678"/>
            </a:xfrm>
            <a:custGeom>
              <a:avLst/>
              <a:gdLst/>
              <a:ahLst/>
              <a:cxnLst/>
              <a:rect r="r" b="b" t="t" l="l"/>
              <a:pathLst>
                <a:path h="3950678" w="6066301">
                  <a:moveTo>
                    <a:pt x="0" y="0"/>
                  </a:moveTo>
                  <a:lnTo>
                    <a:pt x="6066301" y="0"/>
                  </a:lnTo>
                  <a:lnTo>
                    <a:pt x="6066301" y="3950678"/>
                  </a:lnTo>
                  <a:lnTo>
                    <a:pt x="0" y="39506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0" y="1899139"/>
              <a:ext cx="6066301" cy="1608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000000"/>
                  </a:solidFill>
                  <a:latin typeface="Catamaran Light"/>
                  <a:ea typeface="Catamaran Light"/>
                  <a:cs typeface="Catamaran Light"/>
                  <a:sym typeface="Catamaran Light"/>
                </a:rPr>
                <a:t>¿Nuestro Aporte en el Proyecto APT?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934224" y="6209380"/>
            <a:ext cx="4549726" cy="2856329"/>
            <a:chOff x="0" y="0"/>
            <a:chExt cx="6066301" cy="380843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066301" cy="3808438"/>
            </a:xfrm>
            <a:custGeom>
              <a:avLst/>
              <a:gdLst/>
              <a:ahLst/>
              <a:cxnLst/>
              <a:rect r="r" b="b" t="t" l="l"/>
              <a:pathLst>
                <a:path h="3808438" w="6066301">
                  <a:moveTo>
                    <a:pt x="0" y="0"/>
                  </a:moveTo>
                  <a:lnTo>
                    <a:pt x="6066301" y="0"/>
                  </a:lnTo>
                  <a:lnTo>
                    <a:pt x="6066301" y="3808438"/>
                  </a:lnTo>
                  <a:lnTo>
                    <a:pt x="0" y="3808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867" r="0" b="-1867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0" y="1918189"/>
              <a:ext cx="6066301" cy="1447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0000"/>
                  </a:solidFill>
                  <a:latin typeface="Catamaran Light"/>
                  <a:ea typeface="Catamaran Light"/>
                  <a:cs typeface="Catamaran Light"/>
                  <a:sym typeface="Catamaran Light"/>
                </a:rPr>
                <a:t>¿Cual será nuestra metodología a desarrollar?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1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67327" y="3793970"/>
            <a:ext cx="4958706" cy="2699060"/>
            <a:chOff x="0" y="0"/>
            <a:chExt cx="6611609" cy="35987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69363" cy="3598746"/>
            </a:xfrm>
            <a:custGeom>
              <a:avLst/>
              <a:gdLst/>
              <a:ahLst/>
              <a:cxnLst/>
              <a:rect r="r" b="b" t="t" l="l"/>
              <a:pathLst>
                <a:path h="3598746" w="4569363">
                  <a:moveTo>
                    <a:pt x="0" y="0"/>
                  </a:moveTo>
                  <a:lnTo>
                    <a:pt x="4569363" y="0"/>
                  </a:lnTo>
                  <a:lnTo>
                    <a:pt x="4569363" y="3598746"/>
                  </a:lnTo>
                  <a:lnTo>
                    <a:pt x="0" y="3598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012862" y="0"/>
              <a:ext cx="3598746" cy="3598746"/>
            </a:xfrm>
            <a:custGeom>
              <a:avLst/>
              <a:gdLst/>
              <a:ahLst/>
              <a:cxnLst/>
              <a:rect r="r" b="b" t="t" l="l"/>
              <a:pathLst>
                <a:path h="3598746" w="3598746">
                  <a:moveTo>
                    <a:pt x="0" y="0"/>
                  </a:moveTo>
                  <a:lnTo>
                    <a:pt x="3598747" y="0"/>
                  </a:lnTo>
                  <a:lnTo>
                    <a:pt x="3598747" y="3598746"/>
                  </a:lnTo>
                  <a:lnTo>
                    <a:pt x="0" y="3598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944100" y="2866194"/>
            <a:ext cx="7315200" cy="4069911"/>
          </a:xfrm>
          <a:custGeom>
            <a:avLst/>
            <a:gdLst/>
            <a:ahLst/>
            <a:cxnLst/>
            <a:rect r="r" b="b" t="t" l="l"/>
            <a:pathLst>
              <a:path h="4069911" w="7315200">
                <a:moveTo>
                  <a:pt x="0" y="0"/>
                </a:moveTo>
                <a:lnTo>
                  <a:pt x="7315200" y="0"/>
                </a:lnTo>
                <a:lnTo>
                  <a:pt x="7315200" y="4069911"/>
                </a:lnTo>
                <a:lnTo>
                  <a:pt x="0" y="40699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431239" y="4064926"/>
            <a:ext cx="2117928" cy="2157149"/>
          </a:xfrm>
          <a:custGeom>
            <a:avLst/>
            <a:gdLst/>
            <a:ahLst/>
            <a:cxnLst/>
            <a:rect r="r" b="b" t="t" l="l"/>
            <a:pathLst>
              <a:path h="2157149" w="2117928">
                <a:moveTo>
                  <a:pt x="0" y="0"/>
                </a:moveTo>
                <a:lnTo>
                  <a:pt x="2117927" y="0"/>
                </a:lnTo>
                <a:lnTo>
                  <a:pt x="2117927" y="2157148"/>
                </a:lnTo>
                <a:lnTo>
                  <a:pt x="0" y="21571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22823"/>
            <a:ext cx="8214942" cy="101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600"/>
              </a:lnSpc>
            </a:pPr>
            <a:r>
              <a:rPr lang="en-US" sz="7600" b="true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Contexto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32156" y="4413765"/>
            <a:ext cx="4010060" cy="4114800"/>
          </a:xfrm>
          <a:custGeom>
            <a:avLst/>
            <a:gdLst/>
            <a:ahLst/>
            <a:cxnLst/>
            <a:rect r="r" b="b" t="t" l="l"/>
            <a:pathLst>
              <a:path h="4114800" w="4010060">
                <a:moveTo>
                  <a:pt x="0" y="0"/>
                </a:moveTo>
                <a:lnTo>
                  <a:pt x="4010059" y="0"/>
                </a:lnTo>
                <a:lnTo>
                  <a:pt x="401005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23916" y="4413765"/>
            <a:ext cx="3785616" cy="4114800"/>
          </a:xfrm>
          <a:custGeom>
            <a:avLst/>
            <a:gdLst/>
            <a:ahLst/>
            <a:cxnLst/>
            <a:rect r="r" b="b" t="t" l="l"/>
            <a:pathLst>
              <a:path h="4114800" w="3785616">
                <a:moveTo>
                  <a:pt x="0" y="0"/>
                </a:moveTo>
                <a:lnTo>
                  <a:pt x="3785616" y="0"/>
                </a:lnTo>
                <a:lnTo>
                  <a:pt x="37856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61461" y="3002059"/>
            <a:ext cx="1483575" cy="2823412"/>
          </a:xfrm>
          <a:custGeom>
            <a:avLst/>
            <a:gdLst/>
            <a:ahLst/>
            <a:cxnLst/>
            <a:rect r="r" b="b" t="t" l="l"/>
            <a:pathLst>
              <a:path h="2823412" w="1483575">
                <a:moveTo>
                  <a:pt x="0" y="0"/>
                </a:moveTo>
                <a:lnTo>
                  <a:pt x="1483575" y="0"/>
                </a:lnTo>
                <a:lnTo>
                  <a:pt x="1483575" y="2823412"/>
                </a:lnTo>
                <a:lnTo>
                  <a:pt x="0" y="28234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209532" y="1171575"/>
            <a:ext cx="8214942" cy="101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00"/>
              </a:lnSpc>
            </a:pPr>
            <a:r>
              <a:rPr lang="en-US" sz="7600" b="true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¿Que es GymGPT?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1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4961275" cy="8426795"/>
          </a:xfrm>
          <a:custGeom>
            <a:avLst/>
            <a:gdLst/>
            <a:ahLst/>
            <a:cxnLst/>
            <a:rect r="r" b="b" t="t" l="l"/>
            <a:pathLst>
              <a:path h="8426795" w="4961275">
                <a:moveTo>
                  <a:pt x="0" y="0"/>
                </a:moveTo>
                <a:lnTo>
                  <a:pt x="4961275" y="0"/>
                </a:lnTo>
                <a:lnTo>
                  <a:pt x="4961275" y="8426795"/>
                </a:lnTo>
                <a:lnTo>
                  <a:pt x="0" y="84267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11563" y="899563"/>
            <a:ext cx="4994525" cy="8555932"/>
          </a:xfrm>
          <a:custGeom>
            <a:avLst/>
            <a:gdLst/>
            <a:ahLst/>
            <a:cxnLst/>
            <a:rect r="r" b="b" t="t" l="l"/>
            <a:pathLst>
              <a:path h="8555932" w="4994525">
                <a:moveTo>
                  <a:pt x="0" y="0"/>
                </a:moveTo>
                <a:lnTo>
                  <a:pt x="4994525" y="0"/>
                </a:lnTo>
                <a:lnTo>
                  <a:pt x="4994525" y="8555932"/>
                </a:lnTo>
                <a:lnTo>
                  <a:pt x="0" y="85559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93120" y="899563"/>
            <a:ext cx="4701790" cy="8358737"/>
          </a:xfrm>
          <a:custGeom>
            <a:avLst/>
            <a:gdLst/>
            <a:ahLst/>
            <a:cxnLst/>
            <a:rect r="r" b="b" t="t" l="l"/>
            <a:pathLst>
              <a:path h="8358737" w="4701790">
                <a:moveTo>
                  <a:pt x="0" y="0"/>
                </a:moveTo>
                <a:lnTo>
                  <a:pt x="4701790" y="0"/>
                </a:lnTo>
                <a:lnTo>
                  <a:pt x="4701790" y="8358737"/>
                </a:lnTo>
                <a:lnTo>
                  <a:pt x="0" y="83587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1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15860"/>
            <a:ext cx="4460848" cy="8855281"/>
          </a:xfrm>
          <a:custGeom>
            <a:avLst/>
            <a:gdLst/>
            <a:ahLst/>
            <a:cxnLst/>
            <a:rect r="r" b="b" t="t" l="l"/>
            <a:pathLst>
              <a:path h="8855281" w="4460848">
                <a:moveTo>
                  <a:pt x="0" y="0"/>
                </a:moveTo>
                <a:lnTo>
                  <a:pt x="4460848" y="0"/>
                </a:lnTo>
                <a:lnTo>
                  <a:pt x="4460848" y="8855280"/>
                </a:lnTo>
                <a:lnTo>
                  <a:pt x="0" y="8855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13590" y="906309"/>
            <a:ext cx="4321584" cy="8664831"/>
          </a:xfrm>
          <a:custGeom>
            <a:avLst/>
            <a:gdLst/>
            <a:ahLst/>
            <a:cxnLst/>
            <a:rect r="r" b="b" t="t" l="l"/>
            <a:pathLst>
              <a:path h="8664831" w="4321584">
                <a:moveTo>
                  <a:pt x="0" y="0"/>
                </a:moveTo>
                <a:lnTo>
                  <a:pt x="4321584" y="0"/>
                </a:lnTo>
                <a:lnTo>
                  <a:pt x="4321584" y="8664831"/>
                </a:lnTo>
                <a:lnTo>
                  <a:pt x="0" y="86648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40236" y="906309"/>
            <a:ext cx="4419064" cy="8664831"/>
          </a:xfrm>
          <a:custGeom>
            <a:avLst/>
            <a:gdLst/>
            <a:ahLst/>
            <a:cxnLst/>
            <a:rect r="r" b="b" t="t" l="l"/>
            <a:pathLst>
              <a:path h="8664831" w="4419064">
                <a:moveTo>
                  <a:pt x="0" y="0"/>
                </a:moveTo>
                <a:lnTo>
                  <a:pt x="4419064" y="0"/>
                </a:lnTo>
                <a:lnTo>
                  <a:pt x="4419064" y="8664831"/>
                </a:lnTo>
                <a:lnTo>
                  <a:pt x="0" y="86648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1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37575" y="343813"/>
            <a:ext cx="4871682" cy="9599373"/>
          </a:xfrm>
          <a:custGeom>
            <a:avLst/>
            <a:gdLst/>
            <a:ahLst/>
            <a:cxnLst/>
            <a:rect r="r" b="b" t="t" l="l"/>
            <a:pathLst>
              <a:path h="9599373" w="4871682">
                <a:moveTo>
                  <a:pt x="0" y="0"/>
                </a:moveTo>
                <a:lnTo>
                  <a:pt x="4871682" y="0"/>
                </a:lnTo>
                <a:lnTo>
                  <a:pt x="4871682" y="9599374"/>
                </a:lnTo>
                <a:lnTo>
                  <a:pt x="0" y="9599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343813"/>
            <a:ext cx="4847683" cy="9599373"/>
          </a:xfrm>
          <a:custGeom>
            <a:avLst/>
            <a:gdLst/>
            <a:ahLst/>
            <a:cxnLst/>
            <a:rect r="r" b="b" t="t" l="l"/>
            <a:pathLst>
              <a:path h="9599373" w="4847683">
                <a:moveTo>
                  <a:pt x="0" y="0"/>
                </a:moveTo>
                <a:lnTo>
                  <a:pt x="4847683" y="0"/>
                </a:lnTo>
                <a:lnTo>
                  <a:pt x="4847683" y="9599374"/>
                </a:lnTo>
                <a:lnTo>
                  <a:pt x="0" y="95993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87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90030" y="1325463"/>
            <a:ext cx="2695088" cy="2254073"/>
          </a:xfrm>
          <a:custGeom>
            <a:avLst/>
            <a:gdLst/>
            <a:ahLst/>
            <a:cxnLst/>
            <a:rect r="r" b="b" t="t" l="l"/>
            <a:pathLst>
              <a:path h="2254073" w="2695088">
                <a:moveTo>
                  <a:pt x="0" y="0"/>
                </a:moveTo>
                <a:lnTo>
                  <a:pt x="2695087" y="0"/>
                </a:lnTo>
                <a:lnTo>
                  <a:pt x="2695087" y="2254073"/>
                </a:lnTo>
                <a:lnTo>
                  <a:pt x="0" y="22540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90030" y="4178731"/>
            <a:ext cx="2695088" cy="2626485"/>
          </a:xfrm>
          <a:custGeom>
            <a:avLst/>
            <a:gdLst/>
            <a:ahLst/>
            <a:cxnLst/>
            <a:rect r="r" b="b" t="t" l="l"/>
            <a:pathLst>
              <a:path h="2626485" w="2695088">
                <a:moveTo>
                  <a:pt x="0" y="0"/>
                </a:moveTo>
                <a:lnTo>
                  <a:pt x="2695087" y="0"/>
                </a:lnTo>
                <a:lnTo>
                  <a:pt x="2695087" y="2626486"/>
                </a:lnTo>
                <a:lnTo>
                  <a:pt x="0" y="26264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90030" y="7010439"/>
            <a:ext cx="2695088" cy="2410878"/>
          </a:xfrm>
          <a:custGeom>
            <a:avLst/>
            <a:gdLst/>
            <a:ahLst/>
            <a:cxnLst/>
            <a:rect r="r" b="b" t="t" l="l"/>
            <a:pathLst>
              <a:path h="2410878" w="2695088">
                <a:moveTo>
                  <a:pt x="0" y="0"/>
                </a:moveTo>
                <a:lnTo>
                  <a:pt x="2695087" y="0"/>
                </a:lnTo>
                <a:lnTo>
                  <a:pt x="2695087" y="2410878"/>
                </a:lnTo>
                <a:lnTo>
                  <a:pt x="0" y="24108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1286" y="3204148"/>
            <a:ext cx="8524474" cy="2787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Plan de Implementación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03161" y="1872110"/>
            <a:ext cx="1326207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60"/>
              </a:lnSpc>
              <a:spcBef>
                <a:spcPct val="0"/>
              </a:spcBef>
            </a:pPr>
            <a:r>
              <a:rPr lang="en-US" b="true" sz="3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Fase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03161" y="4563111"/>
            <a:ext cx="1326207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60"/>
              </a:lnSpc>
              <a:spcBef>
                <a:spcPct val="0"/>
              </a:spcBef>
            </a:pPr>
            <a:r>
              <a:rPr lang="en-US" b="true" sz="3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Fase 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03161" y="7431465"/>
            <a:ext cx="1326207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60"/>
              </a:lnSpc>
              <a:spcBef>
                <a:spcPct val="0"/>
              </a:spcBef>
            </a:pPr>
            <a:r>
              <a:rPr lang="en-US" b="true" sz="3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Fase 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603161" y="2588426"/>
            <a:ext cx="568483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Documentación y presentacion del proyecto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603161" y="5276850"/>
            <a:ext cx="5684839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Desarrollo e Implementación de tecnologías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603161" y="7945178"/>
            <a:ext cx="5684839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-Pruebas de calidad-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Marcha Blanca</a:t>
            </a:r>
          </a:p>
          <a:p>
            <a:pPr algn="l" marL="0" indent="0" lvl="0">
              <a:lnSpc>
                <a:spcPts val="47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E96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44500" y="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17325" y="4044623"/>
            <a:ext cx="9345242" cy="1902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38"/>
              </a:lnSpc>
              <a:spcBef>
                <a:spcPct val="0"/>
              </a:spcBef>
            </a:pPr>
            <a:r>
              <a:rPr lang="en-US" sz="1059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Conclusión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DAGUnMjZHRA</dc:identifier>
  <dcterms:modified xsi:type="dcterms:W3CDTF">2011-08-01T06:04:30Z</dcterms:modified>
  <cp:revision>1</cp:revision>
  <dc:title>Presentación Proyecto</dc:title>
</cp:coreProperties>
</file>