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5" r:id="rId4"/>
    <p:sldId id="267" r:id="rId5"/>
    <p:sldId id="263" r:id="rId6"/>
    <p:sldId id="266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90" d="100"/>
          <a:sy n="190" d="100"/>
        </p:scale>
        <p:origin x="2381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DE1344-572D-472F-A263-656787A74A21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655DEF-8246-4E25-8E6F-EF2F3E6E3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843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6ED55-B3D3-4D8E-AABF-3DED7EBF4FA6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F1B25A-1DAF-4EDD-A502-12CAC24CD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52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52ECB01-219D-470E-A2DD-E51DB9F3DD2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281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4CA6E1-FC3A-46B7-AB15-2BED7BEB76B7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9166C-91F3-4192-8580-3F227F34D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90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078A20-2AC7-4C97-8492-37E0D8FB2088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E32E7-2EAB-452C-A63D-F76A05E46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6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41D7FA-59BF-4469-AD1A-15D915E7E844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043DB-0451-49DB-85B4-37CB0F81B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1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35B46D-ED2F-4949-BE1C-FFBEC197244B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A0F42-1590-40C7-AA67-11B596237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E1A1D-94C2-4A7A-8F69-FA0155D7C2A4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2F3A4-1B71-4638-A5A1-452EE7482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6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16300-C4CF-46F6-81BA-40BE72F9932F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F13AB-62F1-41B9-9638-44A634C30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74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69819-2DA4-493B-93BB-D6B1A56AF9C8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EB3A4-E195-464F-833D-F0042C756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66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90E22-C03E-419F-B3BB-D7CA1BE09B7D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0BB51-180C-45A6-9632-63A617328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5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FEF93-3D49-43A1-B0B8-FACFE00C0AE2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35B7-80BF-41F2-A1C4-C6669CD0B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7EBDEA-C6FC-4AE7-8A7A-AB46BD080737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A3E5-4912-4607-9872-470CE39D88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98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77885-0501-4F15-B046-A338DE399AF3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7B2B3-03AD-401F-ADE0-3E72CE390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7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78A46CF2-1169-4FE4-B76B-066276122FBF}" type="datetime1">
              <a:rPr lang="en-US" altLang="en-US"/>
              <a:pPr/>
              <a:t>5/21/2022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9BDD9B1-D014-4DB0-A873-5639CBB696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241425" y="5525549"/>
            <a:ext cx="1319213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cs typeface="Verdana"/>
              </a:rPr>
              <a:t>Ljubljana</a:t>
            </a:r>
          </a:p>
          <a:p>
            <a:pPr>
              <a:defRPr/>
            </a:pPr>
            <a:r>
              <a:rPr lang="en-US" sz="1100" dirty="0">
                <a:solidFill>
                  <a:schemeClr val="bg1"/>
                </a:solidFill>
                <a:cs typeface="Verdana"/>
              </a:rPr>
              <a:t>21. 5. 2022</a:t>
            </a:r>
            <a:endParaRPr lang="en-US" sz="1100" b="1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98913" y="2563573"/>
            <a:ext cx="505882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Jakob Maležič</a:t>
            </a:r>
          </a:p>
          <a:p>
            <a:pPr>
              <a:defRPr/>
            </a:pP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Vmesni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javni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povzetek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in plan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preostanka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dela Na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magistrski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nalogi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z </a:t>
            </a:r>
            <a:r>
              <a:rPr lang="en-US" sz="18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naslovom</a:t>
            </a:r>
            <a:r>
              <a:rPr lang="en-US" sz="18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: </a:t>
            </a:r>
            <a:b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</a:b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Neprekinjena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integracija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in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dostava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poslovno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kritičnih</a:t>
            </a:r>
            <a:r>
              <a:rPr lang="en-US" sz="2100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aplikacij</a:t>
            </a:r>
            <a:endParaRPr lang="en-US" sz="2100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endParaRPr lang="en-US" sz="2100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Mentor: dr. doc. 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Nejc</a:t>
            </a: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Ilc</a:t>
            </a:r>
            <a:endParaRPr lang="en-US" sz="18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So-mentor: dr. </a:t>
            </a:r>
            <a:r>
              <a:rPr lang="en-US" sz="18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Tadej</a:t>
            </a:r>
            <a:r>
              <a:rPr lang="en-US" sz="18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Justin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Cilj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naloge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Zbirka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orodji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predlog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Gitlab [1], ki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bodo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v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pomoč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pri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pripravi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cevovoda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za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neprekinjeno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integracijo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dostavo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poslovno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kritičnih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aplikacij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Priprava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predlog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projektov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za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različne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jezike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, ki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omogočajo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lažjo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postavitev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projekta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cevovoda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za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neprekinjeno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integracijo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dostavo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Podpora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za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projekte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, ki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uporabljajo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programske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jezike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java, python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ali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javascript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5D452D-1C48-463D-9053-9C32F256D23D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Opravljeno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delo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glavni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rezultati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92826"/>
          </a:xfrm>
        </p:spPr>
        <p:txBody>
          <a:bodyPr/>
          <a:lstStyle/>
          <a:p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Implementiral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sem</a:t>
            </a:r>
            <a:endParaRPr lang="en-US" altLang="en-US" sz="18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lvl="1"/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Cevovod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za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avtomatsko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kreiranje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paketa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s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tremi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različnimi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upravljalci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paketov</a:t>
            </a:r>
            <a:endParaRPr lang="en-US" altLang="en-US" sz="18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lvl="1"/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Predloge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Gitlab za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incializacijo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orodji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v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projektu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s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tremi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različnimi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upravljalci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paketov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(pip,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npm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, maven)</a:t>
            </a:r>
          </a:p>
          <a:p>
            <a:pPr lvl="1"/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Generične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programe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predloge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Gitlab za</a:t>
            </a:r>
          </a:p>
          <a:p>
            <a:pPr lvl="2"/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Postavitev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baze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za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integracijske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teste</a:t>
            </a:r>
          </a:p>
          <a:p>
            <a:pPr lvl="2"/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Verzioniranje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projekta</a:t>
            </a:r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lvl="2"/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Grajenje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slik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docker [2]</a:t>
            </a:r>
          </a:p>
          <a:p>
            <a:pPr lvl="2"/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Namestitev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na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Kubernetes [3]</a:t>
            </a:r>
          </a:p>
          <a:p>
            <a:pPr lvl="2"/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Brisanje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baze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za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integracijske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teste</a:t>
            </a:r>
          </a:p>
          <a:p>
            <a:pPr lvl="1"/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Predloge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Gitlab za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projekte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v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jezikih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java, python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ali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javascript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:</a:t>
            </a:r>
          </a:p>
          <a:p>
            <a:pPr lvl="2"/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Grajenje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projekta</a:t>
            </a:r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lvl="2"/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Izvajanje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testov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enot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integracijskih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testov</a:t>
            </a:r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lvl="2"/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Statična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analiza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projekta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z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uporabo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orodja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Sonar [4]</a:t>
            </a:r>
          </a:p>
          <a:p>
            <a:pPr lvl="2"/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Kreiranje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paketa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nalaganje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na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strežnik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Nexus [5]</a:t>
            </a:r>
          </a:p>
          <a:p>
            <a:pPr lvl="2"/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marL="914400" lvl="2" indent="0">
              <a:buNone/>
            </a:pPr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lvl="1"/>
            <a:endParaRPr lang="en-US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3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Opravljeno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delo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glavni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rezultati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92826"/>
          </a:xfrm>
        </p:spPr>
        <p:txBody>
          <a:bodyPr/>
          <a:lstStyle/>
          <a:p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Implementiral</a:t>
            </a:r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800" dirty="0" err="1">
                <a:latin typeface="Verdana" panose="020B0604030504040204" pitchFamily="34" charset="0"/>
                <a:ea typeface="ヒラギノ角ゴ Pro W3" pitchFamily="123" charset="-128"/>
              </a:rPr>
              <a:t>sem</a:t>
            </a:r>
            <a:endParaRPr lang="en-US" altLang="en-US" sz="18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lvl="1"/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Cevovod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za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neprekinjeno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integracijo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dostavo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na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štirih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projektih</a:t>
            </a:r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lvl="1"/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Teste za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pripravljena</a:t>
            </a:r>
            <a:r>
              <a:rPr lang="en-US" altLang="en-US" sz="16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1600" dirty="0" err="1">
                <a:latin typeface="Verdana" panose="020B0604030504040204" pitchFamily="34" charset="0"/>
                <a:ea typeface="ヒラギノ角ゴ Pro W3" pitchFamily="123" charset="-128"/>
              </a:rPr>
              <a:t>orodja</a:t>
            </a:r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pPr lvl="1"/>
            <a:endParaRPr lang="en-US" altLang="en-US" sz="1600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4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2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Predviden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plan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preostanka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ヒラギノ角ゴ Pro W3" pitchFamily="123" charset="-128"/>
              </a:rPr>
              <a:t>dela</a:t>
            </a:r>
            <a:endParaRPr lang="en-US" altLang="en-US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5822"/>
          </a:xfrm>
        </p:spPr>
        <p:txBody>
          <a:bodyPr/>
          <a:lstStyle/>
          <a:p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(30.6.2022)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Implementirane</a:t>
            </a:r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predloge</a:t>
            </a:r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projektov</a:t>
            </a:r>
            <a:endParaRPr lang="en-US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(27.7.2022)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Implementirano</a:t>
            </a:r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orodje</a:t>
            </a:r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 za pol-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avtomatsko</a:t>
            </a:r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kreiranje</a:t>
            </a:r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projekta</a:t>
            </a:r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iz</a:t>
            </a:r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predlog</a:t>
            </a:r>
            <a:endParaRPr lang="en-US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(29.8.2022)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Končana</a:t>
            </a:r>
            <a:r>
              <a:rPr lang="en-US" altLang="en-US" sz="2000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altLang="en-US" sz="2000" dirty="0" err="1">
                <a:latin typeface="Verdana" panose="020B0604030504040204" pitchFamily="34" charset="0"/>
                <a:ea typeface="ヒラギノ角ゴ Pro W3" pitchFamily="123" charset="-128"/>
              </a:rPr>
              <a:t>implentacija</a:t>
            </a:r>
            <a:endParaRPr lang="en-US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  <a:p>
            <a:r>
              <a:rPr lang="en-US" altLang="en-US" sz="1800" dirty="0">
                <a:latin typeface="Verdana" panose="020B0604030504040204" pitchFamily="34" charset="0"/>
                <a:ea typeface="ヒラギノ角ゴ Pro W3" pitchFamily="123" charset="-128"/>
              </a:rPr>
              <a:t>(15.10.2022)</a:t>
            </a:r>
            <a:r>
              <a:rPr lang="en-US" altLang="en-US" dirty="0">
                <a:latin typeface="Verdana" panose="020B0604030504040204" pitchFamily="34" charset="0"/>
                <a:ea typeface="ヒラギノ角ゴ Pro W3" pitchFamily="123" charset="-128"/>
              </a:rPr>
              <a:t> </a:t>
            </a:r>
            <a:r>
              <a:rPr lang="en-US" sz="2000" dirty="0" err="1"/>
              <a:t>Končana</a:t>
            </a:r>
            <a:r>
              <a:rPr lang="en-US" sz="2000" dirty="0"/>
              <a:t> </a:t>
            </a:r>
            <a:r>
              <a:rPr lang="en-US" sz="2000" dirty="0" err="1"/>
              <a:t>prva</a:t>
            </a:r>
            <a:r>
              <a:rPr lang="en-US" sz="2000" dirty="0"/>
              <a:t> </a:t>
            </a:r>
            <a:r>
              <a:rPr lang="en-US" sz="2000" dirty="0" err="1"/>
              <a:t>verzija</a:t>
            </a:r>
            <a:r>
              <a:rPr lang="en-US" sz="2000" dirty="0"/>
              <a:t> </a:t>
            </a:r>
            <a:r>
              <a:rPr lang="en-US" sz="2000" dirty="0" err="1"/>
              <a:t>magistrske</a:t>
            </a:r>
            <a:r>
              <a:rPr lang="en-US" sz="2000" dirty="0"/>
              <a:t> </a:t>
            </a:r>
            <a:r>
              <a:rPr lang="en-US" sz="2000" dirty="0" err="1"/>
              <a:t>naloge</a:t>
            </a:r>
            <a:r>
              <a:rPr lang="en-US" sz="2000" dirty="0"/>
              <a:t> </a:t>
            </a:r>
            <a:r>
              <a:rPr lang="en-US" sz="2000" dirty="0" err="1"/>
              <a:t>oddana</a:t>
            </a:r>
            <a:r>
              <a:rPr lang="en-US" sz="2000" dirty="0"/>
              <a:t> </a:t>
            </a:r>
            <a:r>
              <a:rPr lang="en-US" sz="2000" dirty="0" err="1"/>
              <a:t>mentorju</a:t>
            </a:r>
            <a:r>
              <a:rPr lang="en-US" sz="2000" dirty="0"/>
              <a:t> v </a:t>
            </a:r>
            <a:r>
              <a:rPr lang="en-US" sz="2000" dirty="0" err="1"/>
              <a:t>pregled</a:t>
            </a:r>
            <a:r>
              <a:rPr lang="en-US" sz="2000" dirty="0"/>
              <a:t>.</a:t>
            </a:r>
            <a:endParaRPr lang="en-US" altLang="en-US" sz="2000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en-US" altLang="en-US" sz="10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5</a:t>
            </a:fld>
            <a:endParaRPr lang="en-US" altLang="en-US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7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https://about.gitlab.com/</a:t>
            </a:r>
          </a:p>
          <a:p>
            <a:r>
              <a:rPr lang="en-US" dirty="0"/>
              <a:t>[2] https://www.docker.com/</a:t>
            </a:r>
          </a:p>
          <a:p>
            <a:r>
              <a:rPr lang="en-US" dirty="0"/>
              <a:t>[3] https://kubernetes.io/</a:t>
            </a:r>
          </a:p>
          <a:p>
            <a:r>
              <a:rPr lang="en-US" dirty="0"/>
              <a:t>[4] https://www.sonarqube.org/</a:t>
            </a:r>
          </a:p>
          <a:p>
            <a:r>
              <a:rPr lang="en-US" dirty="0"/>
              <a:t>[5] https://www.sonatype.com/products/nexus-repository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F42-1590-40C7-AA67-11B596237F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642950"/>
      </p:ext>
    </p:extLst>
  </p:cSld>
  <p:clrMapOvr>
    <a:masterClrMapping/>
  </p:clrMapOvr>
</p:sld>
</file>

<file path=ppt/theme/theme1.xml><?xml version="1.0" encoding="utf-8"?>
<a:theme xmlns:a="http://schemas.openxmlformats.org/drawingml/2006/main" name="FRI-1profesor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FRI-1profesor</Template>
  <TotalTime>207</TotalTime>
  <Words>328</Words>
  <Application>Microsoft Office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FRI-1profesor</vt:lpstr>
      <vt:lpstr>PowerPoint Presentation</vt:lpstr>
      <vt:lpstr>Cilj naloge</vt:lpstr>
      <vt:lpstr>Opravljeno delo in glavni rezultati</vt:lpstr>
      <vt:lpstr>Opravljeno delo in glavni rezultati</vt:lpstr>
      <vt:lpstr>Predviden plan preostanka dela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Kristan</dc:creator>
  <cp:lastModifiedBy>Jakob Maležič</cp:lastModifiedBy>
  <cp:revision>14</cp:revision>
  <dcterms:created xsi:type="dcterms:W3CDTF">2015-05-04T09:19:00Z</dcterms:created>
  <dcterms:modified xsi:type="dcterms:W3CDTF">2022-05-21T07:38:03Z</dcterms:modified>
</cp:coreProperties>
</file>