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47" r:id="rId17"/>
    <p:sldId id="462" r:id="rId18"/>
    <p:sldId id="463" r:id="rId19"/>
    <p:sldId id="406" r:id="rId2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1784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xmlns:p14="http://schemas.microsoft.com/office/powerpoint/2010/main"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CHAPTER </a:t>
            </a:r>
            <a:r>
              <a:rPr lang="en-US" altLang="en-US" sz="3200" b="1" smtClean="0"/>
              <a:t>08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=""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log keeps track of transaction operations</a:t>
            </a:r>
          </a:p>
          <a:p>
            <a:r>
              <a:rPr lang="en-US" dirty="0" smtClean="0"/>
              <a:t>Sequential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r>
              <a:rPr lang="en-US" dirty="0" smtClean="0"/>
              <a:t>Log </a:t>
            </a:r>
            <a:r>
              <a:rPr lang="en-US" dirty="0"/>
              <a:t>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2580</TotalTime>
  <Words>699</Words>
  <Application>Microsoft Macintosh PowerPoint</Application>
  <PresentationFormat>Carta (216 x 279 mm)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Blends</vt:lpstr>
      <vt:lpstr>Presentación de PowerPoint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 (cont’d.)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20.3 Desirable Properties of Transactions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Estefánia</cp:lastModifiedBy>
  <cp:revision>230</cp:revision>
  <cp:lastPrinted>2001-11-04T00:51:13Z</cp:lastPrinted>
  <dcterms:created xsi:type="dcterms:W3CDTF">2005-02-25T19:46:41Z</dcterms:created>
  <dcterms:modified xsi:type="dcterms:W3CDTF">2021-06-21T09:19:45Z</dcterms:modified>
  <cp:category/>
</cp:coreProperties>
</file>