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898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5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07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67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94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07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0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6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22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15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87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538C-64A5-4C13-81F0-5F8A0908114B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CD0E-264E-4697-98A5-4C684F053D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59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/>
          <a:lstStyle/>
          <a:p>
            <a:r>
              <a:rPr lang="es-CL" dirty="0" smtClean="0"/>
              <a:t>Trabajo Final </a:t>
            </a:r>
            <a:br>
              <a:rPr lang="es-CL" dirty="0" smtClean="0"/>
            </a:br>
            <a:r>
              <a:rPr lang="es-CL" dirty="0" smtClean="0"/>
              <a:t>Big Data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4221088"/>
            <a:ext cx="6400800" cy="1752600"/>
          </a:xfrm>
        </p:spPr>
        <p:txBody>
          <a:bodyPr/>
          <a:lstStyle/>
          <a:p>
            <a:r>
              <a:rPr lang="es-CL" b="1" dirty="0" smtClean="0"/>
              <a:t>Blas Barraza Villegas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89782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4968552"/>
          </a:xfrm>
        </p:spPr>
        <p:txBody>
          <a:bodyPr/>
          <a:lstStyle/>
          <a:p>
            <a:r>
              <a:rPr lang="es-CL" dirty="0" smtClean="0"/>
              <a:t>Bet365.com</a:t>
            </a:r>
          </a:p>
          <a:p>
            <a:r>
              <a:rPr lang="es-CL" dirty="0" smtClean="0"/>
              <a:t>Buscar la existencia de un comportamiento </a:t>
            </a:r>
            <a:r>
              <a:rPr lang="es-CL" dirty="0" smtClean="0"/>
              <a:t>en las </a:t>
            </a:r>
            <a:r>
              <a:rPr lang="es-CL" dirty="0" smtClean="0"/>
              <a:t>apuestas de Futbol, con el fin de optimizar las apuestas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 smtClean="0"/>
              <a:t>CasaAmarilla.cl</a:t>
            </a:r>
          </a:p>
          <a:p>
            <a:r>
              <a:rPr lang="es-CL" dirty="0" smtClean="0"/>
              <a:t>Extraer una tabla con nombre y precio de cada producto.</a:t>
            </a:r>
          </a:p>
        </p:txBody>
      </p:sp>
    </p:spTree>
    <p:extLst>
      <p:ext uri="{BB962C8B-B14F-4D97-AF65-F5344CB8AC3E}">
        <p14:creationId xmlns:p14="http://schemas.microsoft.com/office/powerpoint/2010/main" val="2716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0"/>
            <a:ext cx="7024744" cy="1143000"/>
          </a:xfrm>
        </p:spPr>
        <p:txBody>
          <a:bodyPr>
            <a:normAutofit/>
          </a:bodyPr>
          <a:lstStyle/>
          <a:p>
            <a:r>
              <a:rPr lang="es-CL" dirty="0" smtClean="0"/>
              <a:t>Desarrollo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472608"/>
          </a:xfrm>
        </p:spPr>
        <p:txBody>
          <a:bodyPr/>
          <a:lstStyle/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026" name="Picture 2" descr="C:\Users\Usuario\Desktop\BigData\Sin títu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6662"/>
            <a:ext cx="2888128" cy="47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uario\Desktop\BigData\Sin títu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76" y="826662"/>
            <a:ext cx="4901298" cy="27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Usuario\Desktop\BigData\Sin títul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77" y="3789040"/>
            <a:ext cx="4392488" cy="28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L" dirty="0" smtClean="0"/>
              <a:t>Desarrollo</a:t>
            </a:r>
            <a:endParaRPr lang="es-CL" dirty="0"/>
          </a:p>
        </p:txBody>
      </p:sp>
      <p:pic>
        <p:nvPicPr>
          <p:cNvPr id="4" name="Picture 2" descr="C:\Users\Usuario\Desktop\BigData\Sin títul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" y="1196752"/>
            <a:ext cx="893619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Existieron algunos problemas:</a:t>
            </a:r>
          </a:p>
          <a:p>
            <a:pPr>
              <a:buFont typeface="Wingdings" pitchFamily="2" charset="2"/>
              <a:buChar char="v"/>
            </a:pPr>
            <a:r>
              <a:rPr lang="es-CL" dirty="0"/>
              <a:t> </a:t>
            </a:r>
            <a:r>
              <a:rPr lang="es-CL" dirty="0" smtClean="0"/>
              <a:t>Gráficos con nombres horizontalmente.</a:t>
            </a:r>
          </a:p>
          <a:p>
            <a:pPr>
              <a:buFont typeface="Wingdings" pitchFamily="2" charset="2"/>
              <a:buChar char="v"/>
            </a:pPr>
            <a:r>
              <a:rPr lang="es-CL" dirty="0" smtClean="0"/>
              <a:t>Nombres de productos demasiado extenso.</a:t>
            </a:r>
          </a:p>
          <a:p>
            <a:endParaRPr lang="es-CL" dirty="0"/>
          </a:p>
          <a:p>
            <a:r>
              <a:rPr lang="es-CL" dirty="0" smtClean="0"/>
              <a:t>Logros:</a:t>
            </a:r>
          </a:p>
          <a:p>
            <a:pPr>
              <a:buFont typeface="Wingdings" pitchFamily="2" charset="2"/>
              <a:buChar char="v"/>
            </a:pPr>
            <a:r>
              <a:rPr lang="es-CL" dirty="0" smtClean="0"/>
              <a:t>Se pudo extraer la información propuesta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82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67</Words>
  <Application>Microsoft Office PowerPoint</Application>
  <PresentationFormat>Presentación en pantalla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Trabajo Final  Big Data</vt:lpstr>
      <vt:lpstr>Introducción</vt:lpstr>
      <vt:lpstr>Desarrollo</vt:lpstr>
      <vt:lpstr>Desarrollo</vt:lpstr>
      <vt:lpstr>Conclusión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 Big Data</dc:title>
  <dc:creator>Usuario de Windows</dc:creator>
  <cp:lastModifiedBy>Usuario de Windows</cp:lastModifiedBy>
  <cp:revision>6</cp:revision>
  <dcterms:created xsi:type="dcterms:W3CDTF">2019-01-25T19:44:29Z</dcterms:created>
  <dcterms:modified xsi:type="dcterms:W3CDTF">2019-01-26T12:04:46Z</dcterms:modified>
</cp:coreProperties>
</file>