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3" r:id="rId6"/>
    <p:sldId id="266" r:id="rId7"/>
    <p:sldId id="270" r:id="rId8"/>
    <p:sldId id="271" r:id="rId9"/>
    <p:sldId id="272" r:id="rId10"/>
    <p:sldId id="275" r:id="rId11"/>
    <p:sldId id="274" r:id="rId12"/>
    <p:sldId id="262" r:id="rId13"/>
    <p:sldId id="265" r:id="rId14"/>
    <p:sldId id="264" r:id="rId15"/>
    <p:sldId id="263" r:id="rId16"/>
    <p:sldId id="276" r:id="rId17"/>
    <p:sldId id="277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5222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BE89-91BE-4D23-957C-C357D1B142C4}" type="datetimeFigureOut">
              <a:rPr lang="pl-PL" smtClean="0"/>
              <a:pPr/>
              <a:t>2018-04-24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AE0B-71BF-4448-B26C-A52D5FDAE80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1470025"/>
          </a:xfrm>
          <a:noFill/>
        </p:spPr>
        <p:txBody>
          <a:bodyPr>
            <a:noAutofit/>
          </a:bodyPr>
          <a:lstStyle/>
          <a:p>
            <a:r>
              <a:rPr lang="pl-PL" sz="6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Aplikacja mobilna „</a:t>
            </a:r>
            <a:r>
              <a:rPr lang="pl-PL" sz="66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WorkoutApp</a:t>
            </a:r>
            <a:r>
              <a:rPr lang="pl-PL" sz="6600" b="1" dirty="0">
                <a:solidFill>
                  <a:srgbClr val="425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br>
              <a:rPr lang="pl-PL" sz="6600" b="1" dirty="0">
                <a:solidFill>
                  <a:srgbClr val="425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6600" b="1" dirty="0">
                <a:solidFill>
                  <a:srgbClr val="425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l-PL" sz="6600" b="1" dirty="0">
                <a:solidFill>
                  <a:srgbClr val="425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6600" b="1" i="1" dirty="0">
                <a:solidFill>
                  <a:srgbClr val="425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Postępy prac</a:t>
            </a:r>
          </a:p>
        </p:txBody>
      </p:sp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xmlns="" id="{AAEEFCA2-B41E-4AC4-8EDB-B4883A783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65085" y="908720"/>
            <a:ext cx="3213830" cy="5308557"/>
          </a:xfrm>
        </p:spPr>
      </p:pic>
    </p:spTree>
    <p:extLst>
      <p:ext uri="{BB962C8B-B14F-4D97-AF65-F5344CB8AC3E}">
        <p14:creationId xmlns:p14="http://schemas.microsoft.com/office/powerpoint/2010/main" xmlns="" val="209542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xmlns="" id="{21AE8FDD-AF86-4C2C-967C-8AF56463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812" y="1730297"/>
            <a:ext cx="7956376" cy="42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91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14A856DA-3078-4204-8D07-87EAA503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Arkadiusz Sieczak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713E26E9-9F11-4548-8068-30FCE922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MenuActivity</a:t>
            </a:r>
            <a:r>
              <a:rPr lang="pl-PL" dirty="0"/>
              <a:t> – obsługa przycisków</a:t>
            </a:r>
          </a:p>
        </p:txBody>
      </p:sp>
      <p:pic>
        <p:nvPicPr>
          <p:cNvPr id="5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xmlns="" id="{A4EA23AB-BB68-4B7D-BA7C-57292360E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2132856"/>
            <a:ext cx="7286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076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9638506C-49EC-4924-A538-C1C1EF01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opisujący wygląd menu:</a:t>
            </a:r>
          </a:p>
        </p:txBody>
      </p:sp>
      <p:pic>
        <p:nvPicPr>
          <p:cNvPr id="4" name="Symbol zastępczy zawartości 8" descr="Obraz zawierający zrzut ekranu, tekst&#10;&#10;Opis wygenerowany przy wysokim poziomie pewności">
            <a:extLst>
              <a:ext uri="{FF2B5EF4-FFF2-40B4-BE49-F238E27FC236}">
                <a16:creationId xmlns:a16="http://schemas.microsoft.com/office/drawing/2014/main" xmlns="" id="{84E59842-DB90-47F1-BE85-CA4DA5002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700808"/>
            <a:ext cx="73448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02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xmlns="" id="{59D42256-CB1E-4D52-9CE0-49CE20697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1699" y="307731"/>
            <a:ext cx="2368599" cy="3997637"/>
          </a:xfrm>
          <a:prstGeom prst="rect">
            <a:avLst/>
          </a:prstGeom>
        </p:spPr>
      </p:pic>
      <p:pic>
        <p:nvPicPr>
          <p:cNvPr id="7" name="Obraz 6" descr="Obraz zawierający wewnątrz, podłoże&#10;&#10;Opis wygenerowany przy wysokim poziomie pewności">
            <a:extLst>
              <a:ext uri="{FF2B5EF4-FFF2-40B4-BE49-F238E27FC236}">
                <a16:creationId xmlns:a16="http://schemas.microsoft.com/office/drawing/2014/main" xmlns="" id="{16EC3881-D1CC-484D-BD0F-DC68FCDB3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8757" y="307731"/>
            <a:ext cx="2558487" cy="399763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01B27773-518A-476B-BAFD-5C602612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700" dirty="0">
                <a:solidFill>
                  <a:srgbClr val="FFFFFF"/>
                </a:solidFill>
              </a:rPr>
              <a:t>Menu + tryb treningu</a:t>
            </a:r>
            <a:endParaRPr lang="en-US" sz="4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08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9794153-0B41-4C8D-9AE7-9AC816D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Wojciech Błasiak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E0F95D07-0044-44AA-B19D-783435A3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pl-PL" sz="3300" b="1" dirty="0" smtClean="0"/>
              <a:t>Notatnik – możliwość dodawania notatek</a:t>
            </a:r>
            <a:endParaRPr lang="pl-PL" sz="33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pl-PL" sz="2000" dirty="0"/>
              <a:t>	</a:t>
            </a:r>
          </a:p>
          <a:p>
            <a:endParaRPr lang="pl-PL" dirty="0"/>
          </a:p>
        </p:txBody>
      </p:sp>
      <p:pic>
        <p:nvPicPr>
          <p:cNvPr id="4" name="Obraz 3" descr="screen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928802"/>
            <a:ext cx="6784676" cy="47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126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opisujący wygląd menu:</a:t>
            </a:r>
            <a:endParaRPr lang="pl-PL" dirty="0"/>
          </a:p>
        </p:txBody>
      </p:sp>
      <p:pic>
        <p:nvPicPr>
          <p:cNvPr id="4" name="Obraz 3" descr="screen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285860"/>
            <a:ext cx="5640722" cy="52660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notatnika:</a:t>
            </a:r>
            <a:endParaRPr lang="pl-PL" dirty="0"/>
          </a:p>
        </p:txBody>
      </p:sp>
      <p:pic>
        <p:nvPicPr>
          <p:cNvPr id="4" name="Obraz 3" descr="scree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500174"/>
            <a:ext cx="2500848" cy="5108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" y="1843"/>
            <a:ext cx="9143993" cy="1087692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691680" y="260648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Podział zadań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467544" y="1484784"/>
            <a:ext cx="7992888" cy="333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Skład zespołu i prace wykonane</a:t>
            </a:r>
          </a:p>
          <a:p>
            <a:endParaRPr lang="pl-PL" sz="2600" dirty="0"/>
          </a:p>
          <a:p>
            <a:pPr marL="457200" indent="-457200">
              <a:buBlip>
                <a:blip r:embed="rId3"/>
              </a:buBlip>
            </a:pPr>
            <a:r>
              <a:rPr lang="pl-PL" sz="2200" b="1" dirty="0">
                <a:latin typeface="+mj-lt"/>
              </a:rPr>
              <a:t>Paulina Hyz</a:t>
            </a:r>
          </a:p>
          <a:p>
            <a:endParaRPr lang="pl-PL" sz="2200" b="1" dirty="0">
              <a:latin typeface="+mj-lt"/>
            </a:endParaRPr>
          </a:p>
          <a:p>
            <a:endParaRPr lang="pl-PL" sz="2200" b="1" dirty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pl-PL" sz="2200" b="1" dirty="0">
                <a:latin typeface="+mj-lt"/>
              </a:rPr>
              <a:t>Layout startowy aplikacji z przejściem do zakładek</a:t>
            </a:r>
          </a:p>
          <a:p>
            <a:pPr marL="342900" indent="-342900" algn="just">
              <a:buFontTx/>
              <a:buChar char="-"/>
            </a:pPr>
            <a:r>
              <a:rPr lang="pl-PL" sz="2200" b="1" dirty="0">
                <a:latin typeface="+mj-lt"/>
              </a:rPr>
              <a:t>Utworzenie listy ćwiczeń przewijanej </a:t>
            </a:r>
          </a:p>
          <a:p>
            <a:pPr marL="457200" indent="-457200">
              <a:buBlip>
                <a:blip r:embed="rId3"/>
              </a:buBlip>
            </a:pPr>
            <a:endParaRPr lang="pl-PL" sz="22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l-PL" sz="2000" dirty="0"/>
              <a:t> </a:t>
            </a:r>
            <a:r>
              <a:rPr lang="pl-PL" sz="2000" dirty="0">
                <a:latin typeface="+mj-lt"/>
              </a:rPr>
              <a:t>	</a:t>
            </a:r>
            <a:r>
              <a:rPr lang="pl-PL" sz="2000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xmlns="" id="{A23E1371-4889-4186-B43E-3B896C27E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1828" y="980728"/>
            <a:ext cx="3232311" cy="531685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D0AD8847-9735-432E-AF9B-B35E25226D61}"/>
              </a:ext>
            </a:extLst>
          </p:cNvPr>
          <p:cNvSpPr txBox="1"/>
          <p:nvPr/>
        </p:nvSpPr>
        <p:spPr>
          <a:xfrm>
            <a:off x="1763688" y="260648"/>
            <a:ext cx="53285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/>
              <a:t>Layout startowy aplikacji</a:t>
            </a:r>
          </a:p>
        </p:txBody>
      </p:sp>
    </p:spTree>
    <p:extLst>
      <p:ext uri="{BB962C8B-B14F-4D97-AF65-F5344CB8AC3E}">
        <p14:creationId xmlns:p14="http://schemas.microsoft.com/office/powerpoint/2010/main" xmlns="" val="324710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xmlns="" id="{074BE532-D813-4813-AE8D-6E49F2BA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196752"/>
            <a:ext cx="8229599" cy="385515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xmlns="" id="{BDDE8CF2-79BA-4E96-A500-8F704FBD8928}"/>
              </a:ext>
            </a:extLst>
          </p:cNvPr>
          <p:cNvSpPr txBox="1"/>
          <p:nvPr/>
        </p:nvSpPr>
        <p:spPr>
          <a:xfrm>
            <a:off x="323528" y="5313982"/>
            <a:ext cx="866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Został wykorzystana biblioteka </a:t>
            </a:r>
            <a:r>
              <a:rPr lang="pl-PL" dirty="0" err="1"/>
              <a:t>Fbutton</a:t>
            </a:r>
            <a:r>
              <a:rPr lang="pl-PL" dirty="0"/>
              <a:t>, która jest wysoce konfigurowalna. Użycie jej </a:t>
            </a:r>
          </a:p>
          <a:p>
            <a:r>
              <a:rPr lang="pl-PL" dirty="0"/>
              <a:t>wymagało dodanie fragmentu kodu do </a:t>
            </a:r>
            <a:r>
              <a:rPr lang="pl-PL" dirty="0" err="1"/>
              <a:t>build.gradle</a:t>
            </a:r>
            <a:r>
              <a:rPr lang="pl-PL" dirty="0"/>
              <a:t> w </a:t>
            </a:r>
            <a:r>
              <a:rPr lang="pl-PL" dirty="0" err="1"/>
              <a:t>dependencies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5385D91E-2DC0-42B5-A673-B1B29F3B3B98}"/>
              </a:ext>
            </a:extLst>
          </p:cNvPr>
          <p:cNvSpPr txBox="1"/>
          <p:nvPr/>
        </p:nvSpPr>
        <p:spPr>
          <a:xfrm>
            <a:off x="899592" y="188640"/>
            <a:ext cx="66247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/>
              <a:t>Fragment kodu pliku activity_main.xml</a:t>
            </a:r>
          </a:p>
        </p:txBody>
      </p:sp>
    </p:spTree>
    <p:extLst>
      <p:ext uri="{BB962C8B-B14F-4D97-AF65-F5344CB8AC3E}">
        <p14:creationId xmlns:p14="http://schemas.microsoft.com/office/powerpoint/2010/main" xmlns="" val="133554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4CD3CCB-6BBD-4256-ADB8-B728ACF4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Drzewo projektu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xmlns="" id="{A4B59EFC-E8BB-47F4-A561-C3FC924B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3756" y="1600200"/>
            <a:ext cx="4636487" cy="4525963"/>
          </a:xfrm>
        </p:spPr>
      </p:pic>
    </p:spTree>
    <p:extLst>
      <p:ext uri="{BB962C8B-B14F-4D97-AF65-F5344CB8AC3E}">
        <p14:creationId xmlns:p14="http://schemas.microsoft.com/office/powerpoint/2010/main" xmlns="" val="47264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619672" y="908720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skrolująca z wykorzystaniem </a:t>
            </a:r>
            <a:r>
              <a:rPr lang="pl-PL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RecyclerView</a:t>
            </a:r>
            <a:endParaRPr lang="pl-PL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11560" y="1111079"/>
            <a:ext cx="8352928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200" b="1" dirty="0">
              <a:latin typeface="+mj-lt"/>
            </a:endParaRPr>
          </a:p>
          <a:p>
            <a:endParaRPr lang="pl-PL" sz="22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1" dirty="0">
                <a:latin typeface="+mj-lt"/>
              </a:rPr>
              <a:t>Chcąc wyświetlić skrolującą listę, wyświetlenie poszczególnych ćwiczeń odbywa się z wykorzystaniem klasy </a:t>
            </a:r>
            <a:r>
              <a:rPr lang="pl-PL" sz="2200" b="1" dirty="0" err="1">
                <a:latin typeface="+mj-lt"/>
              </a:rPr>
              <a:t>RecyclerView</a:t>
            </a:r>
            <a:r>
              <a:rPr lang="pl-PL" sz="2200" b="1" dirty="0"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1" dirty="0">
                <a:latin typeface="+mj-lt"/>
              </a:rPr>
              <a:t>Wykorzystany layout dla wyświetlenia elementu to </a:t>
            </a:r>
            <a:r>
              <a:rPr lang="pl-PL" sz="2200" b="1" dirty="0" err="1">
                <a:latin typeface="+mj-lt"/>
              </a:rPr>
              <a:t>RelativeLayout</a:t>
            </a:r>
            <a:endParaRPr lang="pl-PL" sz="22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1" dirty="0">
                <a:latin typeface="+mj-lt"/>
              </a:rPr>
              <a:t>Adapter (klasa) przechowuje i zarządza danymi do wyświetlenia. Lista wyświetla elementy jedynie z tej klasy (rozszerzenie – </a:t>
            </a:r>
            <a:r>
              <a:rPr lang="pl-PL" sz="2200" b="1" dirty="0" err="1">
                <a:latin typeface="+mj-lt"/>
              </a:rPr>
              <a:t>RecyclerView</a:t>
            </a:r>
            <a:r>
              <a:rPr lang="pl-PL" sz="2200" b="1" dirty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200" b="1" dirty="0">
                <a:latin typeface="+mj-lt"/>
              </a:rPr>
              <a:t>Elementy wyświetlone wertykalnie, czyli horyzontalnie (wykorzystanie layout manager – komponentu odpowiedzialnego za rozmieszczenie elementów na ekranie).</a:t>
            </a:r>
          </a:p>
          <a:p>
            <a:pPr marL="342900" indent="-342900">
              <a:buFontTx/>
              <a:buChar char="-"/>
            </a:pPr>
            <a:endParaRPr lang="pl-PL" sz="2200" b="1" dirty="0">
              <a:latin typeface="+mj-lt"/>
            </a:endParaRPr>
          </a:p>
          <a:p>
            <a:pPr marL="342900" indent="-342900">
              <a:buFontTx/>
              <a:buChar char="-"/>
            </a:pPr>
            <a:endParaRPr lang="pl-PL" sz="2200" b="1" dirty="0">
              <a:latin typeface="+mj-lt"/>
            </a:endParaRPr>
          </a:p>
          <a:p>
            <a:endParaRPr lang="pl-PL" sz="2200" b="1" dirty="0">
              <a:latin typeface="+mj-lt"/>
            </a:endParaRPr>
          </a:p>
          <a:p>
            <a:endParaRPr lang="pl-PL" sz="22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l-PL" sz="2000" dirty="0"/>
              <a:t> </a:t>
            </a:r>
            <a:r>
              <a:rPr lang="pl-PL" sz="2000" dirty="0">
                <a:latin typeface="+mj-lt"/>
              </a:rPr>
              <a:t>	</a:t>
            </a:r>
            <a:r>
              <a:rPr lang="pl-PL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8375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33BA4701-B358-474D-A68F-556DAAB6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01" y="548679"/>
            <a:ext cx="8229600" cy="75465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500" dirty="0" err="1"/>
              <a:t>RecyclerViewAdapter</a:t>
            </a:r>
            <a:endParaRPr lang="pl-PL" sz="25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xmlns="" id="{CC6B68C8-7F54-487D-9015-424C5317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886" y="2024844"/>
            <a:ext cx="8552228" cy="2808312"/>
          </a:xfr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8F5DB82E-422A-4060-A67C-8FC336FDB374}"/>
              </a:ext>
            </a:extLst>
          </p:cNvPr>
          <p:cNvSpPr/>
          <p:nvPr/>
        </p:nvSpPr>
        <p:spPr>
          <a:xfrm>
            <a:off x="899592" y="495449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Dane ze źródła danych przechodzą do adaptera, skąd adapter w postaci elementów listy przekazuje je do </a:t>
            </a:r>
            <a:r>
              <a:rPr lang="pl-PL" dirty="0" err="1"/>
              <a:t>LayoutManger</a:t>
            </a:r>
            <a:r>
              <a:rPr lang="pl-PL" dirty="0"/>
              <a:t> (</a:t>
            </a:r>
            <a:r>
              <a:rPr lang="pl-PL" dirty="0" err="1"/>
              <a:t>RecyclerView</a:t>
            </a:r>
            <a:r>
              <a:rPr lang="pl-PL" dirty="0"/>
              <a:t>).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xmlns="" id="{7BA0D5CC-9CED-42C3-8B13-184240624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58705"/>
            <a:ext cx="9144000" cy="31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85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4D221CB3-75F4-4C9B-BF59-9AA2348A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500" dirty="0" err="1"/>
              <a:t>RecyclerViewAdapter</a:t>
            </a:r>
            <a:endParaRPr lang="pl-PL" sz="25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xmlns="" id="{D0001F02-E3B2-4CA5-A235-72A01BE7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077" y="1349268"/>
            <a:ext cx="8661845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59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xmlns="" id="{2CE2E183-5661-4FEE-BE1C-0F51AAD6A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142" y="2420888"/>
            <a:ext cx="8492658" cy="2797921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8C25C354-82C3-42B2-BF5A-052BA909FAAE}"/>
              </a:ext>
            </a:extLst>
          </p:cNvPr>
          <p:cNvSpPr txBox="1"/>
          <p:nvPr/>
        </p:nvSpPr>
        <p:spPr>
          <a:xfrm>
            <a:off x="919394" y="1052736"/>
            <a:ext cx="70421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500" b="1" dirty="0"/>
              <a:t>Dodatkowa klasa Exercise.java</a:t>
            </a:r>
          </a:p>
        </p:txBody>
      </p:sp>
    </p:spTree>
    <p:extLst>
      <p:ext uri="{BB962C8B-B14F-4D97-AF65-F5344CB8AC3E}">
        <p14:creationId xmlns:p14="http://schemas.microsoft.com/office/powerpoint/2010/main" xmlns="" val="35602914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182</Words>
  <Application>Microsoft Office PowerPoint</Application>
  <PresentationFormat>Pokaz na ekranie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Aplikacja mobilna „WorkoutApp”  Postępy prac</vt:lpstr>
      <vt:lpstr>Slajd 2</vt:lpstr>
      <vt:lpstr>Slajd 3</vt:lpstr>
      <vt:lpstr>Slajd 4</vt:lpstr>
      <vt:lpstr>Drzewo projektu</vt:lpstr>
      <vt:lpstr>Slajd 6</vt:lpstr>
      <vt:lpstr>RecyclerViewAdapter</vt:lpstr>
      <vt:lpstr>RecyclerViewAdapter</vt:lpstr>
      <vt:lpstr>Slajd 9</vt:lpstr>
      <vt:lpstr>Slajd 10</vt:lpstr>
      <vt:lpstr>Slajd 11</vt:lpstr>
      <vt:lpstr>Arkadiusz Sieczak </vt:lpstr>
      <vt:lpstr>Kod opisujący wygląd menu:</vt:lpstr>
      <vt:lpstr>Menu + tryb treningu</vt:lpstr>
      <vt:lpstr>Wojciech Błasiak </vt:lpstr>
      <vt:lpstr>Kod opisujący wygląd menu:</vt:lpstr>
      <vt:lpstr>Działanie notatnika: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toshiba</dc:creator>
  <cp:lastModifiedBy>Wojtek</cp:lastModifiedBy>
  <cp:revision>37</cp:revision>
  <dcterms:created xsi:type="dcterms:W3CDTF">2018-04-16T19:17:51Z</dcterms:created>
  <dcterms:modified xsi:type="dcterms:W3CDTF">2018-04-24T10:44:13Z</dcterms:modified>
</cp:coreProperties>
</file>