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64" r:id="rId7"/>
    <p:sldId id="259" r:id="rId8"/>
    <p:sldId id="266" r:id="rId9"/>
    <p:sldId id="261" r:id="rId10"/>
    <p:sldId id="265" r:id="rId1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5222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18" autoAdjust="0"/>
  </p:normalViewPr>
  <p:slideViewPr>
    <p:cSldViewPr>
      <p:cViewPr varScale="1">
        <p:scale>
          <a:sx n="85" d="100"/>
          <a:sy n="85" d="100"/>
        </p:scale>
        <p:origin x="15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E89-91BE-4D23-957C-C357D1B142C4}" type="datetimeFigureOut">
              <a:rPr lang="pl-PL" smtClean="0"/>
              <a:t>2018-04-23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AE0B-71BF-4448-B26C-A52D5FDAE80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E89-91BE-4D23-957C-C357D1B142C4}" type="datetimeFigureOut">
              <a:rPr lang="pl-PL" smtClean="0"/>
              <a:t>2018-04-23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AE0B-71BF-4448-B26C-A52D5FDAE80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E89-91BE-4D23-957C-C357D1B142C4}" type="datetimeFigureOut">
              <a:rPr lang="pl-PL" smtClean="0"/>
              <a:t>2018-04-23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AE0B-71BF-4448-B26C-A52D5FDAE80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E89-91BE-4D23-957C-C357D1B142C4}" type="datetimeFigureOut">
              <a:rPr lang="pl-PL" smtClean="0"/>
              <a:t>2018-04-23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AE0B-71BF-4448-B26C-A52D5FDAE80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E89-91BE-4D23-957C-C357D1B142C4}" type="datetimeFigureOut">
              <a:rPr lang="pl-PL" smtClean="0"/>
              <a:t>2018-04-23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AE0B-71BF-4448-B26C-A52D5FDAE80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E89-91BE-4D23-957C-C357D1B142C4}" type="datetimeFigureOut">
              <a:rPr lang="pl-PL" smtClean="0"/>
              <a:t>2018-04-23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AE0B-71BF-4448-B26C-A52D5FDAE80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E89-91BE-4D23-957C-C357D1B142C4}" type="datetimeFigureOut">
              <a:rPr lang="pl-PL" smtClean="0"/>
              <a:t>2018-04-23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AE0B-71BF-4448-B26C-A52D5FDAE80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E89-91BE-4D23-957C-C357D1B142C4}" type="datetimeFigureOut">
              <a:rPr lang="pl-PL" smtClean="0"/>
              <a:t>2018-04-23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AE0B-71BF-4448-B26C-A52D5FDAE80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E89-91BE-4D23-957C-C357D1B142C4}" type="datetimeFigureOut">
              <a:rPr lang="pl-PL" smtClean="0"/>
              <a:t>2018-04-23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AE0B-71BF-4448-B26C-A52D5FDAE80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E89-91BE-4D23-957C-C357D1B142C4}" type="datetimeFigureOut">
              <a:rPr lang="pl-PL" smtClean="0"/>
              <a:t>2018-04-23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AE0B-71BF-4448-B26C-A52D5FDAE80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E89-91BE-4D23-957C-C357D1B142C4}" type="datetimeFigureOut">
              <a:rPr lang="pl-PL" smtClean="0"/>
              <a:t>2018-04-23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AE0B-71BF-4448-B26C-A52D5FDAE80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3BE89-91BE-4D23-957C-C357D1B142C4}" type="datetimeFigureOut">
              <a:rPr lang="pl-PL" smtClean="0"/>
              <a:t>2018-04-23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2AE0B-71BF-4448-B26C-A52D5FDAE80A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3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799" y="2780928"/>
            <a:ext cx="7772400" cy="1470025"/>
          </a:xfrm>
          <a:noFill/>
        </p:spPr>
        <p:txBody>
          <a:bodyPr>
            <a:noAutofit/>
          </a:bodyPr>
          <a:lstStyle/>
          <a:p>
            <a:r>
              <a:rPr lang="pl-PL" sz="6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Aplikacja mobilna </a:t>
            </a:r>
            <a:r>
              <a:rPr lang="pl-PL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„</a:t>
            </a:r>
            <a:r>
              <a:rPr lang="pl-PL" sz="66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WorkoutApp</a:t>
            </a:r>
            <a:r>
              <a:rPr lang="pl-PL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  <p:pic>
        <p:nvPicPr>
          <p:cNvPr id="4" name="Symbol zastępczy zawartości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843"/>
            <a:ext cx="9143993" cy="10876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F4CA91-48DE-408A-9811-4D64F9E91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2492896"/>
            <a:ext cx="8928992" cy="36618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65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Dziękujemy za uwagę</a:t>
            </a:r>
            <a:endParaRPr lang="pl-PL" sz="6500" dirty="0"/>
          </a:p>
        </p:txBody>
      </p:sp>
    </p:spTree>
    <p:extLst>
      <p:ext uri="{BB962C8B-B14F-4D97-AF65-F5344CB8AC3E}">
        <p14:creationId xmlns:p14="http://schemas.microsoft.com/office/powerpoint/2010/main" val="23755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Zawartość i funkcjonalność aplikacji</a:t>
            </a:r>
          </a:p>
          <a:p>
            <a:pPr marL="0" indent="0" algn="ctr">
              <a:buNone/>
            </a:pPr>
            <a:endParaRPr lang="pl-PL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l-PL" sz="2800" dirty="0"/>
              <a:t>Podstawowe informacje o użytkowniku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sz="2800" dirty="0"/>
              <a:t> Zestaw ćwiczeń z opisem na poszczególne partie ciała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sz="2800" dirty="0"/>
              <a:t>Dobór zestawu ćwiczeń do wybranego typu treningu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sz="2800" dirty="0"/>
              <a:t>Tworzenie notatek przez użytkownika aplikacji</a:t>
            </a:r>
          </a:p>
          <a:p>
            <a:pPr>
              <a:buNone/>
            </a:pPr>
            <a:endParaRPr lang="pl-PL" dirty="0"/>
          </a:p>
        </p:txBody>
      </p:sp>
      <p:pic>
        <p:nvPicPr>
          <p:cNvPr id="4" name="Symbol zastępczy zawartości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843"/>
            <a:ext cx="9143993" cy="1087692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1835696" y="260648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Zawartośać</a:t>
            </a:r>
            <a:r>
              <a:rPr lang="pl-PL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aplikacji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843"/>
            <a:ext cx="9143993" cy="1087692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1691680" y="260648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Podział zadań 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05524" y="1700808"/>
            <a:ext cx="8532949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Skład zespołu z podziałem prac do wykonania</a:t>
            </a:r>
          </a:p>
          <a:p>
            <a:endParaRPr lang="pl-PL" sz="2600" dirty="0"/>
          </a:p>
          <a:p>
            <a:r>
              <a:rPr lang="pl-PL" sz="2000" dirty="0"/>
              <a:t>	</a:t>
            </a:r>
          </a:p>
          <a:p>
            <a:endParaRPr lang="pl-PL" sz="2200" dirty="0"/>
          </a:p>
          <a:p>
            <a:pPr algn="ctr"/>
            <a:r>
              <a:rPr lang="pl-PL" sz="2200" dirty="0"/>
              <a:t>Każda z osób w zespole ma za zadanie wykonanie wybranej  funkcjonalności aplikacji (część programistyczna). Dodatkowo w zakres obowiązków twórców aplikacji będzie wchodziło wykonanie layoutu (część </a:t>
            </a:r>
            <a:r>
              <a:rPr lang="pl-PL" sz="2200" dirty="0" err="1"/>
              <a:t>frontendowa</a:t>
            </a:r>
            <a:r>
              <a:rPr lang="pl-PL" sz="2200" dirty="0"/>
              <a:t>). W związku z tym każda z osób będzie miała możliwość zaprezentowania i rozszerzenia swoich umiejętności programistycznych oraz graficznych.</a:t>
            </a:r>
            <a:endParaRPr lang="pl-PL" sz="2000" dirty="0"/>
          </a:p>
          <a:p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32795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843"/>
            <a:ext cx="9143993" cy="1087692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1691680" y="260648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Podział zadań 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539552" y="1359507"/>
            <a:ext cx="8280920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Skład zespołu z podziałem prac do wykonania</a:t>
            </a:r>
          </a:p>
          <a:p>
            <a:endParaRPr lang="pl-PL" sz="2600" dirty="0"/>
          </a:p>
          <a:p>
            <a:pPr marL="914400" lvl="1" indent="-457200">
              <a:buBlip>
                <a:blip r:embed="rId3">
                  <a:extLst/>
                </a:blip>
              </a:buBlip>
            </a:pPr>
            <a:r>
              <a:rPr lang="pl-PL" sz="2200" b="1" dirty="0">
                <a:latin typeface="+mj-lt"/>
              </a:rPr>
              <a:t>Wojciech Błasiak</a:t>
            </a:r>
          </a:p>
          <a:p>
            <a:pPr algn="just">
              <a:lnSpc>
                <a:spcPct val="150000"/>
              </a:lnSpc>
            </a:pPr>
            <a:r>
              <a:rPr lang="pl-PL" sz="2000" b="1" dirty="0"/>
              <a:t> </a:t>
            </a:r>
            <a:r>
              <a:rPr lang="pl-PL" sz="2000" b="1" dirty="0">
                <a:latin typeface="+mj-lt"/>
              </a:rPr>
              <a:t> </a:t>
            </a:r>
            <a:r>
              <a:rPr lang="pl-PL" sz="2000" b="1" dirty="0">
                <a:latin typeface="+mj-lt"/>
                <a:cs typeface="Times New Roman" panose="02020603050405020304" pitchFamily="18" charset="0"/>
              </a:rPr>
              <a:t>Zestaw ćwiczeń z opisem na poszczególne partie ciała </a:t>
            </a:r>
            <a:endParaRPr lang="pl-PL" dirty="0">
              <a:latin typeface="+mj-lt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>
                <a:latin typeface="+mj-lt"/>
                <a:cs typeface="Times New Roman" panose="02020603050405020304" pitchFamily="18" charset="0"/>
              </a:rPr>
              <a:t>Informacje na temat ćwiczeń, ich sposób wykonywania oraz zdjęcia* będą zaczerpnięte z internetowych portali takich jak </a:t>
            </a:r>
            <a:r>
              <a:rPr lang="pl-PL" b="1" dirty="0">
                <a:latin typeface="+mj-lt"/>
                <a:cs typeface="Times New Roman" panose="02020603050405020304" pitchFamily="18" charset="0"/>
              </a:rPr>
              <a:t>fabrykasiły.pl</a:t>
            </a:r>
            <a:r>
              <a:rPr lang="pl-PL" dirty="0">
                <a:latin typeface="+mj-lt"/>
                <a:cs typeface="Times New Roman" panose="02020603050405020304" pitchFamily="18" charset="0"/>
              </a:rPr>
              <a:t>, czy kanał „</a:t>
            </a:r>
            <a:r>
              <a:rPr lang="pl-PL" b="1" dirty="0" err="1">
                <a:latin typeface="+mj-lt"/>
                <a:cs typeface="Times New Roman" panose="02020603050405020304" pitchFamily="18" charset="0"/>
              </a:rPr>
              <a:t>KuraWorkout</a:t>
            </a:r>
            <a:r>
              <a:rPr lang="pl-PL" dirty="0">
                <a:latin typeface="+mj-lt"/>
                <a:cs typeface="Times New Roman" panose="02020603050405020304" pitchFamily="18" charset="0"/>
              </a:rPr>
              <a:t>” na YouTube, które tworzone są przez profesjonalistów i pasjonatów w dziedzinie kulturystyki i fitnessu.</a:t>
            </a:r>
          </a:p>
          <a:p>
            <a:pPr algn="just">
              <a:lnSpc>
                <a:spcPct val="150000"/>
              </a:lnSpc>
            </a:pPr>
            <a:r>
              <a:rPr lang="pl-PL" dirty="0">
                <a:latin typeface="+mj-lt"/>
                <a:cs typeface="Times New Roman" panose="02020603050405020304" pitchFamily="18" charset="0"/>
              </a:rPr>
              <a:t>* w zależności od poziomu zaawansowania i możliwości czasowych, w aplikacji postaramy się zastąpić statyczną grafikę, animacjami oraz udoskonalić o funkcjonalność odliczania czasu poszczególnego ćwiczenia</a:t>
            </a:r>
          </a:p>
          <a:p>
            <a:pPr>
              <a:lnSpc>
                <a:spcPct val="150000"/>
              </a:lnSpc>
            </a:pPr>
            <a:endParaRPr lang="pl-PL" sz="2000" dirty="0"/>
          </a:p>
          <a:p>
            <a:endParaRPr lang="pl-PL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843"/>
            <a:ext cx="9143993" cy="1087692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1691680" y="260648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Podział zadań 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23528" y="1412776"/>
            <a:ext cx="8496944" cy="401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l-PL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914400" lvl="1" indent="-457200">
              <a:buBlip>
                <a:blip r:embed="rId3">
                  <a:extLst/>
                </a:blip>
              </a:buBlip>
            </a:pPr>
            <a:r>
              <a:rPr lang="pl-PL" sz="2200" b="1" dirty="0">
                <a:latin typeface="+mj-lt"/>
              </a:rPr>
              <a:t>Arkadiusz </a:t>
            </a:r>
            <a:r>
              <a:rPr lang="pl-PL" sz="2200" b="1" dirty="0" err="1">
                <a:latin typeface="+mj-lt"/>
              </a:rPr>
              <a:t>Sieczak</a:t>
            </a:r>
            <a:endParaRPr lang="pl-PL" sz="22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pl-PL" sz="2000" b="1" dirty="0"/>
              <a:t> </a:t>
            </a:r>
            <a:r>
              <a:rPr lang="pl-PL" sz="2000" b="1" dirty="0">
                <a:latin typeface="+mj-lt"/>
              </a:rPr>
              <a:t> </a:t>
            </a:r>
            <a:r>
              <a:rPr lang="pl-PL" sz="2000" b="1" dirty="0">
                <a:latin typeface="+mj-lt"/>
                <a:cs typeface="Times New Roman" panose="02020603050405020304" pitchFamily="18" charset="0"/>
              </a:rPr>
              <a:t>Dobór zestawu ćwiczeń do wybranego treningu + funkcjonalność poruszania się pomiędzy rodzajami treningów. (menu) </a:t>
            </a:r>
          </a:p>
          <a:p>
            <a:pPr>
              <a:lnSpc>
                <a:spcPct val="150000"/>
              </a:lnSpc>
            </a:pPr>
            <a:r>
              <a:rPr lang="pl-PL" sz="2000" dirty="0"/>
              <a:t>Dobór zestawu ćwiczeń będzie uzależniony od wyznaczonego celu przez użytkownika: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/>
              <a:t>redukcja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/>
              <a:t>utrzymanie wagi ciała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/>
              <a:t>budowanie masy mięśniowej</a:t>
            </a:r>
          </a:p>
        </p:txBody>
      </p:sp>
    </p:spTree>
    <p:extLst>
      <p:ext uri="{BB962C8B-B14F-4D97-AF65-F5344CB8AC3E}">
        <p14:creationId xmlns:p14="http://schemas.microsoft.com/office/powerpoint/2010/main" val="3592937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843"/>
            <a:ext cx="9143993" cy="1087692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1691680" y="260648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Podział zadań 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23528" y="1412776"/>
            <a:ext cx="8496944" cy="425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l-PL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914400" lvl="1" indent="-457200">
              <a:buBlip>
                <a:blip r:embed="rId3">
                  <a:extLst/>
                </a:blip>
              </a:buBlip>
            </a:pPr>
            <a:r>
              <a:rPr lang="pl-PL" sz="2200" b="1" dirty="0">
                <a:latin typeface="+mj-lt"/>
              </a:rPr>
              <a:t>Paulina Hyz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b="1" dirty="0">
                <a:latin typeface="+mj-lt"/>
                <a:cs typeface="Times New Roman" panose="02020603050405020304" pitchFamily="18" charset="0"/>
              </a:rPr>
              <a:t>Podstawowe informacje na temat użytkownika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b="1" dirty="0">
                <a:cs typeface="Times New Roman" panose="02020603050405020304" pitchFamily="18" charset="0"/>
              </a:rPr>
              <a:t>Tworzenie notatek przez użytkownika aplikacji</a:t>
            </a:r>
          </a:p>
          <a:p>
            <a:pPr>
              <a:lnSpc>
                <a:spcPct val="150000"/>
              </a:lnSpc>
            </a:pPr>
            <a:endParaRPr lang="pl-PL" sz="2000" b="1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dirty="0"/>
              <a:t>Osoba użytkująca aplikację będzie miała możliwość uzupełnienia informacji na temat swojej wagi ciała, wzrostu, a także podstawowych informacji o sobie, takich jak: imię, płeć, wiek. Dodatkową funkcjonalnością będzie umieszczanie notatek, które przykładowo będą podsumowaniem treningu w danym dniu, informacji na temat poziomu wagi, ilości przyjętych kalorii – w zależności od potrzeb i oczekiwań użytkownika.</a:t>
            </a:r>
          </a:p>
        </p:txBody>
      </p:sp>
    </p:spTree>
    <p:extLst>
      <p:ext uri="{BB962C8B-B14F-4D97-AF65-F5344CB8AC3E}">
        <p14:creationId xmlns:p14="http://schemas.microsoft.com/office/powerpoint/2010/main" val="1290986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843"/>
            <a:ext cx="9143993" cy="1087692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1691680" y="221319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Harmonogram 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269776" y="1737447"/>
            <a:ext cx="8748464" cy="3383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pl-PL" sz="2200" b="1" dirty="0">
                <a:latin typeface="+mj-lt"/>
              </a:rPr>
              <a:t>17.04.2018 –</a:t>
            </a:r>
            <a:r>
              <a:rPr lang="pl-PL" sz="2200" dirty="0">
                <a:latin typeface="+mj-lt"/>
              </a:rPr>
              <a:t> koncepcja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pl-PL" sz="2200" b="1" dirty="0">
                <a:latin typeface="+mj-lt"/>
              </a:rPr>
              <a:t>25.04.2018 -</a:t>
            </a:r>
            <a:r>
              <a:rPr lang="pl-PL" sz="2200" dirty="0">
                <a:latin typeface="+mj-lt"/>
              </a:rPr>
              <a:t> wykonanie aplikacji od strony </a:t>
            </a:r>
            <a:r>
              <a:rPr lang="pl-PL" sz="2200" dirty="0" err="1">
                <a:latin typeface="+mj-lt"/>
              </a:rPr>
              <a:t>frontendowej</a:t>
            </a:r>
            <a:endParaRPr lang="pl-PL" sz="2200" dirty="0">
              <a:latin typeface="+mj-lt"/>
            </a:endParaRP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pl-PL" sz="2200" b="1" dirty="0">
                <a:latin typeface="+mj-lt"/>
              </a:rPr>
              <a:t>09.05.2018 -</a:t>
            </a:r>
            <a:r>
              <a:rPr lang="pl-PL" sz="2200" dirty="0">
                <a:latin typeface="+mj-lt"/>
              </a:rPr>
              <a:t> wykonanie podstawowej funkcjonalności aplikacji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pl-PL" sz="2200" b="1" dirty="0">
                <a:latin typeface="+mj-lt"/>
              </a:rPr>
              <a:t>27.05.2018 -</a:t>
            </a:r>
            <a:r>
              <a:rPr lang="pl-PL" sz="2200" dirty="0">
                <a:latin typeface="+mj-lt"/>
              </a:rPr>
              <a:t> sprawdzenie poprawności działania aplikacji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pl-PL" sz="2200" b="1" dirty="0">
                <a:latin typeface="+mj-lt"/>
              </a:rPr>
              <a:t>13.06.2018 -</a:t>
            </a:r>
            <a:r>
              <a:rPr lang="pl-PL" sz="2200" dirty="0">
                <a:latin typeface="+mj-lt"/>
              </a:rPr>
              <a:t> zakończenie projektu – prezentacja i ocena aplikacji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AE71B5-460F-4D9E-82F9-FEE6B678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6358"/>
            <a:ext cx="8229600" cy="1143000"/>
          </a:xfrm>
        </p:spPr>
        <p:txBody>
          <a:bodyPr/>
          <a:lstStyle/>
          <a:p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Koncepcja interfejsu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9853D77-0E28-49A4-90D6-490A1AFAFB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pl-PL" dirty="0"/>
              <a:t>	Ekran startowy			</a:t>
            </a:r>
          </a:p>
        </p:txBody>
      </p:sp>
      <p:pic>
        <p:nvPicPr>
          <p:cNvPr id="8" name="Symbol zastępczy zawartości 7" descr="Obraz zawierający niebo, zdjęcie, monitor, zrzut ekranu&#10;&#10;Opis wygenerowany przy wysokim poziomie pewności">
            <a:extLst>
              <a:ext uri="{FF2B5EF4-FFF2-40B4-BE49-F238E27FC236}">
                <a16:creationId xmlns:a16="http://schemas.microsoft.com/office/drawing/2014/main" id="{48F6A26E-1951-4D27-9BE1-8D30D42B4F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554" y="2274515"/>
            <a:ext cx="2952328" cy="4381877"/>
          </a:xfrm>
        </p:spPr>
      </p:pic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807EB7F-B260-4A34-9B36-B873A4E0D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5" y="1249358"/>
            <a:ext cx="4041775" cy="639762"/>
          </a:xfrm>
        </p:spPr>
        <p:txBody>
          <a:bodyPr>
            <a:normAutofit fontScale="92500" lnSpcReduction="20000"/>
          </a:bodyPr>
          <a:lstStyle/>
          <a:p>
            <a:r>
              <a:rPr lang="pl-PL" dirty="0"/>
              <a:t>Informacje o użytkowniku </a:t>
            </a:r>
          </a:p>
        </p:txBody>
      </p:sp>
      <p:pic>
        <p:nvPicPr>
          <p:cNvPr id="10" name="Symbol zastępczy zawartości 9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BFE944DD-0696-476E-9F02-D90FF952ABF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313681"/>
            <a:ext cx="2736304" cy="4437961"/>
          </a:xfrm>
        </p:spPr>
      </p:pic>
    </p:spTree>
    <p:extLst>
      <p:ext uri="{BB962C8B-B14F-4D97-AF65-F5344CB8AC3E}">
        <p14:creationId xmlns:p14="http://schemas.microsoft.com/office/powerpoint/2010/main" val="63389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457199"/>
          </a:xfrm>
        </p:spPr>
        <p:txBody>
          <a:bodyPr>
            <a:normAutofit fontScale="90000"/>
          </a:bodyPr>
          <a:lstStyle/>
          <a:p>
            <a:endParaRPr lang="pl-PL" dirty="0"/>
          </a:p>
        </p:txBody>
      </p:sp>
      <p:pic>
        <p:nvPicPr>
          <p:cNvPr id="4" name="Symbol zastępczy zawartości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-37486"/>
            <a:ext cx="9143993" cy="1087692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21AC1C82-C63A-4901-9568-D2F16B6E2903}"/>
              </a:ext>
            </a:extLst>
          </p:cNvPr>
          <p:cNvSpPr/>
          <p:nvPr/>
        </p:nvSpPr>
        <p:spPr>
          <a:xfrm>
            <a:off x="1763688" y="354516"/>
            <a:ext cx="2122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Koncepcja interfejsu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B75E049B-001A-4FBC-818A-F934CFF3A53D}"/>
              </a:ext>
            </a:extLst>
          </p:cNvPr>
          <p:cNvSpPr/>
          <p:nvPr/>
        </p:nvSpPr>
        <p:spPr>
          <a:xfrm>
            <a:off x="792451" y="1350897"/>
            <a:ext cx="67504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Przykład użycia w aplikacji informacji o ćwiczeniach</a:t>
            </a:r>
          </a:p>
          <a:p>
            <a:endParaRPr lang="pl-P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l-P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Symbol zastępczy zawartości 17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8B50724B-0C63-4533-AE5A-DA9E18284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48380"/>
            <a:ext cx="6984775" cy="480644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303</Words>
  <Application>Microsoft Office PowerPoint</Application>
  <PresentationFormat>Pokaz na ekranie 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Motyw pakietu Office</vt:lpstr>
      <vt:lpstr>Aplikacja mobilna „WorkoutApp”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Koncepcja interfejsu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toshiba</dc:creator>
  <cp:lastModifiedBy>Arkadiusz Sieczak</cp:lastModifiedBy>
  <cp:revision>38</cp:revision>
  <dcterms:created xsi:type="dcterms:W3CDTF">2018-04-16T19:17:51Z</dcterms:created>
  <dcterms:modified xsi:type="dcterms:W3CDTF">2018-04-22T22:33:01Z</dcterms:modified>
</cp:coreProperties>
</file>