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22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E89-91BE-4D23-957C-C357D1B142C4}" type="datetimeFigureOut">
              <a:rPr lang="pl-PL" smtClean="0"/>
              <a:t>17.04.2018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pl-PL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„</a:t>
            </a:r>
            <a:r>
              <a:rPr lang="pl-PL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WorkoutApp</a:t>
            </a:r>
            <a: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Zawartość i funkcjonalność aplikacji</a:t>
            </a:r>
          </a:p>
          <a:p>
            <a:pPr marL="0" indent="0" algn="ctr">
              <a:buNone/>
            </a:pPr>
            <a:endParaRPr lang="pl-P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 System logowania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Podstawowe informacje o użytkowniku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 Zestaw ćwiczeń z opisem na poszczególne partie ciała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Dobór zestawu ćwiczeń do wybranego typu treningu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Tworzenie notatek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35696" y="26064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Zawartośać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aplikacji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412776"/>
            <a:ext cx="79928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z podziałem prac do wykonania</a:t>
            </a:r>
          </a:p>
          <a:p>
            <a:endParaRPr lang="pl-PL" sz="2600" dirty="0"/>
          </a:p>
          <a:p>
            <a:pPr marL="457200" indent="-457200"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Paulina Hyz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 </a:t>
            </a:r>
            <a:r>
              <a:rPr lang="pl-PL" sz="2000" dirty="0">
                <a:latin typeface="+mj-lt"/>
              </a:rPr>
              <a:t>	I. </a:t>
            </a:r>
            <a:r>
              <a:rPr lang="pl-PL" sz="2000" dirty="0">
                <a:latin typeface="+mj-lt"/>
                <a:cs typeface="Times New Roman" panose="02020603050405020304" pitchFamily="18" charset="0"/>
              </a:rPr>
              <a:t>Funkcjonalność aplikacji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+mj-lt"/>
                <a:cs typeface="Times New Roman" panose="02020603050405020304" pitchFamily="18" charset="0"/>
              </a:rPr>
              <a:t>	II. Utworzenie bazy danych</a:t>
            </a:r>
            <a:endParaRPr lang="pl-PL" sz="2000" dirty="0"/>
          </a:p>
          <a:p>
            <a:pPr marL="457200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Arkadiusz </a:t>
            </a:r>
            <a:r>
              <a:rPr lang="pl-PL" sz="2200" b="1" dirty="0" err="1">
                <a:latin typeface="+mj-lt"/>
              </a:rPr>
              <a:t>Sieczak</a:t>
            </a:r>
            <a:endParaRPr lang="pl-PL" sz="2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000" dirty="0"/>
              <a:t>	I. </a:t>
            </a:r>
            <a:r>
              <a:rPr lang="pl-PL" sz="2000" dirty="0">
                <a:latin typeface="+mj-lt"/>
              </a:rPr>
              <a:t>Wykonanie layoutu aplikacji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+mj-lt"/>
              </a:rPr>
              <a:t>	II. Utworzenie spisu dedykowanych ćwiczeń</a:t>
            </a:r>
            <a:endParaRPr lang="pl-PL" sz="2000" dirty="0"/>
          </a:p>
          <a:p>
            <a:pPr marL="457200" indent="-457200"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Wojciech Błasiak</a:t>
            </a:r>
            <a:endParaRPr lang="pl-PL" sz="2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pl-PL" sz="2000" dirty="0">
                <a:latin typeface="+mj-lt"/>
              </a:rPr>
              <a:t>	I. Wykonanie layoutu aplikacji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+mj-lt"/>
              </a:rPr>
              <a:t>	II. Zabezpieczenie aplikacji przed błędami</a:t>
            </a:r>
            <a:endParaRPr lang="pl-PL" sz="2000" dirty="0"/>
          </a:p>
          <a:p>
            <a:endParaRPr lang="pl-PL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2131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Harmonogram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95536" y="1628800"/>
            <a:ext cx="8748464" cy="406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17.04.2018 –</a:t>
            </a:r>
            <a:r>
              <a:rPr lang="pl-PL" sz="2200" dirty="0">
                <a:latin typeface="+mj-lt"/>
              </a:rPr>
              <a:t> koncepcja, czyli zawartość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25.04.2018 -</a:t>
            </a:r>
            <a:r>
              <a:rPr lang="pl-PL" sz="2200" dirty="0">
                <a:latin typeface="+mj-lt"/>
              </a:rPr>
              <a:t> wykonanie aplikacji od strony </a:t>
            </a:r>
            <a:r>
              <a:rPr lang="pl-PL" sz="2200" dirty="0" err="1">
                <a:latin typeface="+mj-lt"/>
              </a:rPr>
              <a:t>frontendowej</a:t>
            </a:r>
            <a:endParaRPr lang="pl-PL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09.05.2018 -</a:t>
            </a:r>
            <a:r>
              <a:rPr lang="pl-PL" sz="2200" dirty="0">
                <a:latin typeface="+mj-lt"/>
              </a:rPr>
              <a:t> wykonanie podstawowej funkcjonalności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17.05.2018 -</a:t>
            </a:r>
            <a:r>
              <a:rPr lang="pl-PL" sz="2200" dirty="0">
                <a:latin typeface="+mj-lt"/>
              </a:rPr>
              <a:t> ochrona przed błędami, sprawdzenie poprawności 		             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13.06.2018 -</a:t>
            </a:r>
            <a:r>
              <a:rPr lang="pl-PL" sz="2200" dirty="0">
                <a:latin typeface="+mj-lt"/>
              </a:rPr>
              <a:t> zakończenie projektu – prezentacja i ocena aplikacji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użycia w aplikacji informacji o użytkowniku</a:t>
            </a:r>
          </a:p>
          <a:p>
            <a:endParaRPr lang="pl-P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l-P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E6BCDD1-1125-46B5-97B4-F84C6A82585F}"/>
              </a:ext>
            </a:extLst>
          </p:cNvPr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647F970-193E-454A-9BD4-BF834D29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2260"/>
            <a:ext cx="2329539" cy="4176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45719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0DA7884-09FA-4D43-ABC7-E52A5E84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" y="2060848"/>
            <a:ext cx="7559097" cy="4210396"/>
          </a:xfrm>
        </p:spPr>
      </p:pic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37486"/>
            <a:ext cx="9143993" cy="108769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1AC1C82-C63A-4901-9568-D2F16B6E2903}"/>
              </a:ext>
            </a:extLst>
          </p:cNvPr>
          <p:cNvSpPr/>
          <p:nvPr/>
        </p:nvSpPr>
        <p:spPr>
          <a:xfrm>
            <a:off x="1763688" y="354516"/>
            <a:ext cx="212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75E049B-001A-4FBC-818A-F934CFF3A53D}"/>
              </a:ext>
            </a:extLst>
          </p:cNvPr>
          <p:cNvSpPr/>
          <p:nvPr/>
        </p:nvSpPr>
        <p:spPr>
          <a:xfrm>
            <a:off x="792451" y="1350897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użycia w aplikacji informacji o ćwiczeniach</a:t>
            </a: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95</Words>
  <Application>Microsoft Office PowerPoint</Application>
  <PresentationFormat>Pokaz na ekranie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Motyw pakietu Office</vt:lpstr>
      <vt:lpstr>Aplikacja mobilna „WorkoutApp”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toshiba</dc:creator>
  <cp:lastModifiedBy>Paulina</cp:lastModifiedBy>
  <cp:revision>22</cp:revision>
  <dcterms:created xsi:type="dcterms:W3CDTF">2018-04-16T19:17:51Z</dcterms:created>
  <dcterms:modified xsi:type="dcterms:W3CDTF">2018-04-17T07:29:41Z</dcterms:modified>
</cp:coreProperties>
</file>