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B25"/>
    <a:srgbClr val="030D22"/>
    <a:srgbClr val="D7D7D3"/>
    <a:srgbClr val="23160F"/>
    <a:srgbClr val="7D7E7D"/>
    <a:srgbClr val="A68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42C-3398-44DE-873B-26F34ECC5F99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7A17-E71F-4481-846A-63E3AB71BE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574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42C-3398-44DE-873B-26F34ECC5F99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7A17-E71F-4481-846A-63E3AB71BE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45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42C-3398-44DE-873B-26F34ECC5F99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7A17-E71F-4481-846A-63E3AB71BE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692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42C-3398-44DE-873B-26F34ECC5F99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7A17-E71F-4481-846A-63E3AB71BE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40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42C-3398-44DE-873B-26F34ECC5F99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7A17-E71F-4481-846A-63E3AB71BE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8526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42C-3398-44DE-873B-26F34ECC5F99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7A17-E71F-4481-846A-63E3AB71BE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949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42C-3398-44DE-873B-26F34ECC5F99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7A17-E71F-4481-846A-63E3AB71BE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566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42C-3398-44DE-873B-26F34ECC5F99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7A17-E71F-4481-846A-63E3AB71BE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291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42C-3398-44DE-873B-26F34ECC5F99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7A17-E71F-4481-846A-63E3AB71BE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399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42C-3398-44DE-873B-26F34ECC5F99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7A17-E71F-4481-846A-63E3AB71BE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147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442C-3398-44DE-873B-26F34ECC5F99}" type="datetimeFigureOut">
              <a:rPr lang="hu-HU" smtClean="0"/>
              <a:t>2023. 04. 27.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7A17-E71F-4481-846A-63E3AB71BE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8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8255"/>
            <a:ext cx="9144000" cy="1325563"/>
          </a:xfrm>
          <a:prstGeom prst="rect">
            <a:avLst/>
          </a:prstGeom>
          <a:solidFill>
            <a:srgbClr val="23160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3160F"/>
                </a:solidFill>
                <a:latin typeface="MedievalSharp" panose="020C0604020202010204" pitchFamily="34" charset="0"/>
              </a:defRPr>
            </a:lvl1pPr>
          </a:lstStyle>
          <a:p>
            <a:fld id="{FA93442C-3398-44DE-873B-26F34ECC5F99}" type="datetimeFigureOut">
              <a:rPr lang="hu-HU" smtClean="0"/>
              <a:pPr/>
              <a:t>2023. 04. 27.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3160F"/>
                </a:solidFill>
                <a:latin typeface="MedievalSharp" panose="020C0604020202010204" pitchFamily="34" charset="0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3160F"/>
                </a:solidFill>
                <a:latin typeface="MedievalSharp" panose="020C0604020202010204" pitchFamily="34" charset="0"/>
              </a:defRPr>
            </a:lvl1pPr>
          </a:lstStyle>
          <a:p>
            <a:fld id="{531B7A17-E71F-4481-846A-63E3AB71BEB8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373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60000"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D7D3"/>
          </a:solidFill>
          <a:latin typeface="MedievalSharp" panose="020C060402020201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3160F"/>
          </a:solidFill>
          <a:latin typeface="MedievalSharp" panose="020C060402020201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160F"/>
          </a:solidFill>
          <a:latin typeface="MedievalSharp" panose="020C060402020201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160F"/>
          </a:solidFill>
          <a:latin typeface="MedievalSharp" panose="020C060402020201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60F"/>
          </a:solidFill>
          <a:latin typeface="MedievalSharp" panose="020C060402020201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60F"/>
          </a:solidFill>
          <a:latin typeface="MedievalSharp" panose="020C060402020201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429F385D-D1E5-EA97-EA95-797C95804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7950"/>
            <a:ext cx="9144000" cy="41021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A1F9092-0EFA-B1C5-2B17-0B89F7C0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47801"/>
          </a:xfrm>
        </p:spPr>
        <p:txBody>
          <a:bodyPr anchor="ctr">
            <a:normAutofit/>
          </a:bodyPr>
          <a:lstStyle/>
          <a:p>
            <a:pPr algn="l"/>
            <a:r>
              <a:rPr lang="hu-HU" sz="6600" dirty="0"/>
              <a:t>House of </a:t>
            </a:r>
            <a:r>
              <a:rPr lang="hu-HU" sz="6600" dirty="0" err="1"/>
              <a:t>Swords</a:t>
            </a:r>
            <a:endParaRPr lang="hu-HU" sz="6600" dirty="0"/>
          </a:p>
        </p:txBody>
      </p:sp>
      <p:sp>
        <p:nvSpPr>
          <p:cNvPr id="7" name="Alcím 6">
            <a:extLst>
              <a:ext uri="{FF2B5EF4-FFF2-40B4-BE49-F238E27FC236}">
                <a16:creationId xmlns:a16="http://schemas.microsoft.com/office/drawing/2014/main" id="{910A6704-E183-A48E-3982-4B491A96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80050"/>
            <a:ext cx="2162175" cy="1377950"/>
          </a:xfrm>
          <a:solidFill>
            <a:srgbClr val="D7D7D3"/>
          </a:solidFill>
          <a:ln w="38100">
            <a:solidFill>
              <a:srgbClr val="23160F"/>
            </a:solidFill>
          </a:ln>
        </p:spPr>
        <p:txBody>
          <a:bodyPr>
            <a:normAutofit/>
          </a:bodyPr>
          <a:lstStyle/>
          <a:p>
            <a:pPr algn="l"/>
            <a:r>
              <a:rPr lang="hu-HU" sz="1600" b="1" cap="all" dirty="0"/>
              <a:t>Készítette:</a:t>
            </a:r>
          </a:p>
          <a:p>
            <a:pPr algn="r"/>
            <a:r>
              <a:rPr lang="hu-HU" sz="1600" b="1" cap="all" dirty="0" err="1"/>
              <a:t>Blasek</a:t>
            </a:r>
            <a:r>
              <a:rPr lang="hu-HU" sz="1600" b="1" cap="all" dirty="0"/>
              <a:t> Balázs</a:t>
            </a:r>
          </a:p>
          <a:p>
            <a:pPr algn="r"/>
            <a:r>
              <a:rPr lang="hu-HU" sz="1600" b="1" cap="all" dirty="0" err="1"/>
              <a:t>Luksa</a:t>
            </a:r>
            <a:r>
              <a:rPr lang="hu-HU" sz="1600" b="1" cap="all" dirty="0"/>
              <a:t> Laura</a:t>
            </a:r>
          </a:p>
          <a:p>
            <a:pPr algn="r"/>
            <a:r>
              <a:rPr lang="hu-HU" sz="1600" b="1" cap="all" dirty="0" err="1"/>
              <a:t>Venter</a:t>
            </a:r>
            <a:r>
              <a:rPr lang="hu-HU" sz="1600" b="1" cap="all" dirty="0"/>
              <a:t> Alex</a:t>
            </a:r>
          </a:p>
        </p:txBody>
      </p:sp>
      <p:sp>
        <p:nvSpPr>
          <p:cNvPr id="8" name="Alcím 6">
            <a:extLst>
              <a:ext uri="{FF2B5EF4-FFF2-40B4-BE49-F238E27FC236}">
                <a16:creationId xmlns:a16="http://schemas.microsoft.com/office/drawing/2014/main" id="{D32BD6CB-856A-0483-4CAB-8C50820B809C}"/>
              </a:ext>
            </a:extLst>
          </p:cNvPr>
          <p:cNvSpPr txBox="1">
            <a:spLocks/>
          </p:cNvSpPr>
          <p:nvPr/>
        </p:nvSpPr>
        <p:spPr>
          <a:xfrm>
            <a:off x="2162175" y="5480050"/>
            <a:ext cx="6981823" cy="1377950"/>
          </a:xfrm>
          <a:prstGeom prst="rect">
            <a:avLst/>
          </a:prstGeom>
          <a:solidFill>
            <a:srgbClr val="D7D7D3"/>
          </a:solidFill>
          <a:ln w="38100">
            <a:solidFill>
              <a:srgbClr val="23160F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23160F"/>
                </a:solidFill>
                <a:latin typeface="MedievalSharp" panose="020C060402020201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23160F"/>
                </a:solidFill>
                <a:latin typeface="MedievalSharp" panose="020C060402020201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23160F"/>
                </a:solidFill>
                <a:latin typeface="MedievalSharp" panose="020C060402020201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3160F"/>
                </a:solidFill>
                <a:latin typeface="MedievalSharp" panose="020C060402020201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23160F"/>
                </a:solidFill>
                <a:latin typeface="MedievalSharp" panose="020C060402020201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800" dirty="0"/>
              <a:t>SZOFTVERFEJLESZTŐ- ÉS TESZTELŐ TECHNIKUS</a:t>
            </a:r>
          </a:p>
          <a:p>
            <a:pPr algn="r"/>
            <a:r>
              <a:rPr lang="hu-HU" sz="2800" dirty="0"/>
              <a:t>VIZSGAREMEK - 2022/2023.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48525FFB-EAC9-2228-AC01-6BB826BA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0" y="1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DCEF6A-3D6A-B23B-E1C8-8CD2F802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Mi az a House of </a:t>
            </a:r>
            <a:r>
              <a:rPr lang="hu-HU" dirty="0" err="1"/>
              <a:t>Swords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F764B2-654B-88EF-6267-216A1188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7826"/>
            <a:ext cx="7886700" cy="5114924"/>
          </a:xfrm>
        </p:spPr>
        <p:txBody>
          <a:bodyPr>
            <a:normAutofit/>
          </a:bodyPr>
          <a:lstStyle/>
          <a:p>
            <a:r>
              <a:rPr lang="hu-HU" dirty="0"/>
              <a:t>Mindenképpen egy játékot szerettünk volna készíteni, ami megfelel a vizsga követelményeinek.</a:t>
            </a:r>
          </a:p>
          <a:p>
            <a:r>
              <a:rPr lang="hu-HU" dirty="0"/>
              <a:t>Weboldal, mobil eszközön is futtatható</a:t>
            </a:r>
          </a:p>
          <a:p>
            <a:pPr>
              <a:spcAft>
                <a:spcPts val="2400"/>
              </a:spcAft>
            </a:pPr>
            <a:r>
              <a:rPr lang="hu-HU" dirty="0"/>
              <a:t>Saját szerver, </a:t>
            </a:r>
            <a:r>
              <a:rPr lang="hu-HU" dirty="0" err="1"/>
              <a:t>domain</a:t>
            </a:r>
            <a:r>
              <a:rPr lang="hu-HU" dirty="0"/>
              <a:t> cím, levelezőrendszer</a:t>
            </a:r>
          </a:p>
          <a:p>
            <a:r>
              <a:rPr lang="hu-HU" dirty="0"/>
              <a:t>Adatbázis – </a:t>
            </a:r>
            <a:r>
              <a:rPr lang="hu-HU" dirty="0" err="1"/>
              <a:t>MySQL</a:t>
            </a:r>
            <a:r>
              <a:rPr lang="hu-HU" dirty="0"/>
              <a:t> szerver</a:t>
            </a:r>
          </a:p>
          <a:p>
            <a:r>
              <a:rPr lang="hu-HU" dirty="0"/>
              <a:t>Frontend – </a:t>
            </a:r>
            <a:r>
              <a:rPr lang="hu-HU" dirty="0" err="1"/>
              <a:t>Unity</a:t>
            </a:r>
            <a:r>
              <a:rPr lang="hu-HU" dirty="0"/>
              <a:t> játékmotor, </a:t>
            </a:r>
            <a:r>
              <a:rPr lang="hu-HU" dirty="0" err="1"/>
              <a:t>Laravel</a:t>
            </a:r>
            <a:r>
              <a:rPr lang="hu-HU" dirty="0"/>
              <a:t> </a:t>
            </a:r>
            <a:r>
              <a:rPr lang="hu-HU" dirty="0" err="1"/>
              <a:t>Blade</a:t>
            </a:r>
            <a:endParaRPr lang="hu-HU" dirty="0"/>
          </a:p>
          <a:p>
            <a:r>
              <a:rPr lang="hu-HU" dirty="0"/>
              <a:t>Backend – </a:t>
            </a:r>
            <a:r>
              <a:rPr lang="hu-HU" dirty="0" err="1"/>
              <a:t>Laravel</a:t>
            </a:r>
            <a:r>
              <a:rPr lang="hu-HU" dirty="0"/>
              <a:t> (PHP) API</a:t>
            </a:r>
          </a:p>
          <a:p>
            <a:r>
              <a:rPr lang="hu-HU" dirty="0"/>
              <a:t>Mobil – a játék és a weboldal egyaránt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C7AE5C9-FB87-5442-68A0-4FC4ECCD5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488" y="1"/>
            <a:ext cx="132556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15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C7CFB5-E17F-3257-A288-7EC7767B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/>
          <a:lstStyle/>
          <a:p>
            <a:r>
              <a:rPr lang="hu-HU" dirty="0"/>
              <a:t>A csapat és a szerepkörök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1F827D-82DA-4611-BC28-26E5006A1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04949"/>
            <a:ext cx="8143875" cy="5353051"/>
          </a:xfrm>
        </p:spPr>
        <p:txBody>
          <a:bodyPr>
            <a:normAutofit/>
          </a:bodyPr>
          <a:lstStyle/>
          <a:p>
            <a:r>
              <a:rPr lang="hu-HU" sz="3600" b="1" dirty="0" err="1"/>
              <a:t>Blasek</a:t>
            </a:r>
            <a:r>
              <a:rPr lang="hu-HU" sz="3600" b="1" dirty="0"/>
              <a:t> Balázs</a:t>
            </a:r>
          </a:p>
          <a:p>
            <a:pPr lvl="1"/>
            <a:r>
              <a:rPr lang="hu-HU" sz="3200" dirty="0"/>
              <a:t>Rendszerüzemeltetés</a:t>
            </a:r>
          </a:p>
          <a:p>
            <a:pPr lvl="1">
              <a:spcAft>
                <a:spcPts val="1200"/>
              </a:spcAft>
            </a:pPr>
            <a:r>
              <a:rPr lang="hu-HU" sz="3200" dirty="0"/>
              <a:t>Backend fejlesztés</a:t>
            </a:r>
          </a:p>
          <a:p>
            <a:r>
              <a:rPr lang="hu-HU" sz="3600" b="1" dirty="0" err="1"/>
              <a:t>Luksa</a:t>
            </a:r>
            <a:r>
              <a:rPr lang="hu-HU" sz="3600" b="1" dirty="0"/>
              <a:t> Laura</a:t>
            </a:r>
          </a:p>
          <a:p>
            <a:pPr lvl="1"/>
            <a:r>
              <a:rPr lang="hu-HU" sz="3200" dirty="0"/>
              <a:t>UI/UX Design</a:t>
            </a:r>
          </a:p>
          <a:p>
            <a:pPr lvl="1">
              <a:spcAft>
                <a:spcPts val="1200"/>
              </a:spcAft>
            </a:pPr>
            <a:r>
              <a:rPr lang="hu-HU" sz="3200" dirty="0"/>
              <a:t>Frontend Fejlesztés</a:t>
            </a:r>
          </a:p>
          <a:p>
            <a:r>
              <a:rPr lang="hu-HU" sz="3600" b="1" dirty="0" err="1"/>
              <a:t>Venter</a:t>
            </a:r>
            <a:r>
              <a:rPr lang="hu-HU" sz="3600" b="1" dirty="0"/>
              <a:t> Alex</a:t>
            </a:r>
          </a:p>
          <a:p>
            <a:pPr lvl="1"/>
            <a:r>
              <a:rPr lang="hu-HU" sz="3200" dirty="0"/>
              <a:t>Projekt Manager</a:t>
            </a:r>
          </a:p>
          <a:p>
            <a:pPr lvl="1"/>
            <a:r>
              <a:rPr lang="hu-HU" sz="3200" dirty="0" err="1"/>
              <a:t>Full-Stack</a:t>
            </a:r>
            <a:r>
              <a:rPr lang="hu-HU" sz="3200" dirty="0"/>
              <a:t> Fejlesztés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3CF780F-11E5-CF91-9A4A-AE643EECA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488" y="1"/>
            <a:ext cx="132556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4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E66AFB-203C-52D6-73D8-DF721317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Hogyan dolgoztunk?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57A1F9-9BBD-2DDC-3791-3AD78FBE5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66875"/>
            <a:ext cx="4876800" cy="5257800"/>
          </a:xfrm>
        </p:spPr>
        <p:txBody>
          <a:bodyPr>
            <a:normAutofit/>
          </a:bodyPr>
          <a:lstStyle/>
          <a:p>
            <a:r>
              <a:rPr lang="hu-HU" dirty="0"/>
              <a:t>Rendszerezés</a:t>
            </a:r>
          </a:p>
          <a:p>
            <a:pPr lvl="1"/>
            <a:r>
              <a:rPr lang="hu-HU" dirty="0" err="1"/>
              <a:t>Trello</a:t>
            </a:r>
            <a:endParaRPr lang="hu-HU" dirty="0"/>
          </a:p>
          <a:p>
            <a:pPr lvl="1"/>
            <a:r>
              <a:rPr lang="hu-HU" dirty="0"/>
              <a:t>weboldalunk saját rendszere</a:t>
            </a:r>
          </a:p>
          <a:p>
            <a:r>
              <a:rPr lang="hu-HU" dirty="0"/>
              <a:t>Kommunikáció</a:t>
            </a:r>
          </a:p>
          <a:p>
            <a:pPr lvl="1"/>
            <a:r>
              <a:rPr lang="hu-HU" dirty="0"/>
              <a:t>közös Messenger csoport</a:t>
            </a:r>
          </a:p>
          <a:p>
            <a:r>
              <a:rPr lang="hu-HU" dirty="0"/>
              <a:t>Verziókezelés</a:t>
            </a:r>
          </a:p>
          <a:p>
            <a:pPr lvl="1"/>
            <a:r>
              <a:rPr lang="hu-HU" dirty="0" err="1"/>
              <a:t>Github</a:t>
            </a:r>
            <a:endParaRPr lang="hu-HU" dirty="0"/>
          </a:p>
          <a:p>
            <a:pPr lvl="1"/>
            <a:r>
              <a:rPr lang="hu-HU" dirty="0" err="1"/>
              <a:t>Plastic</a:t>
            </a:r>
            <a:r>
              <a:rPr lang="hu-HU" dirty="0"/>
              <a:t> SCM</a:t>
            </a:r>
          </a:p>
          <a:p>
            <a:r>
              <a:rPr lang="hu-HU" dirty="0"/>
              <a:t>Értesítések</a:t>
            </a:r>
          </a:p>
          <a:p>
            <a:pPr lvl="1"/>
            <a:r>
              <a:rPr lang="hu-HU" dirty="0" err="1"/>
              <a:t>Discord</a:t>
            </a:r>
            <a:endParaRPr lang="hu-HU" dirty="0"/>
          </a:p>
          <a:p>
            <a:pPr lvl="1"/>
            <a:r>
              <a:rPr lang="hu-HU" dirty="0" err="1"/>
              <a:t>Webhook</a:t>
            </a:r>
            <a:r>
              <a:rPr lang="hu-HU" dirty="0"/>
              <a:t> technológia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4CA36AA-4313-8F24-7C20-035CE3F0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302" y="3288967"/>
            <a:ext cx="1762512" cy="1762512"/>
          </a:xfrm>
          <a:prstGeom prst="rect">
            <a:avLst/>
          </a:prstGeom>
        </p:spPr>
      </p:pic>
      <p:pic>
        <p:nvPicPr>
          <p:cNvPr id="1026" name="Picture 2" descr="Plastic SCM&quot; Icon - Download for free – Iconduck">
            <a:extLst>
              <a:ext uri="{FF2B5EF4-FFF2-40B4-BE49-F238E27FC236}">
                <a16:creationId xmlns:a16="http://schemas.microsoft.com/office/drawing/2014/main" id="{888754AD-AA23-CBB8-DD9C-9A0960A1C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712" y="4907166"/>
            <a:ext cx="1694158" cy="188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ED498A4-064D-D1D8-0802-2C46D8ED3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948" y="2178975"/>
            <a:ext cx="1512922" cy="151292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A918BBB-3F7C-083D-4CF2-9FE4230E7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776" y="1389526"/>
            <a:ext cx="1609342" cy="160934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6B7F8C4-C40F-5FFA-B000-404A85C438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211" y="5268966"/>
            <a:ext cx="1512922" cy="1512922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FA026A9A-3213-4A69-3950-1BD3F324C1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488" y="1"/>
            <a:ext cx="132556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1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14C7B8-59A1-292E-4FA7-FA9AF4F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6BFEFE-FC80-C250-052F-E17004F1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4951"/>
            <a:ext cx="7886700" cy="2632720"/>
          </a:xfrm>
        </p:spPr>
        <p:txBody>
          <a:bodyPr>
            <a:normAutofit/>
          </a:bodyPr>
          <a:lstStyle/>
          <a:p>
            <a:r>
              <a:rPr lang="hu-HU" dirty="0"/>
              <a:t>db.houseofswords.hu</a:t>
            </a:r>
          </a:p>
          <a:p>
            <a:r>
              <a:rPr lang="hu-HU" dirty="0"/>
              <a:t>18 különálló adattábla</a:t>
            </a:r>
          </a:p>
          <a:p>
            <a:r>
              <a:rPr lang="hu-HU" dirty="0"/>
              <a:t>25+ regisztrált felhasználó</a:t>
            </a:r>
          </a:p>
          <a:p>
            <a:r>
              <a:rPr lang="hu-HU" dirty="0"/>
              <a:t>A </a:t>
            </a:r>
            <a:r>
              <a:rPr lang="hu-HU" dirty="0" err="1"/>
              <a:t>Laravel</a:t>
            </a:r>
            <a:r>
              <a:rPr lang="hu-HU" dirty="0"/>
              <a:t> beépített adatbázis rendszere</a:t>
            </a:r>
          </a:p>
          <a:p>
            <a:r>
              <a:rPr lang="hu-HU" dirty="0"/>
              <a:t>Mintaadatok generálása (</a:t>
            </a:r>
            <a:r>
              <a:rPr lang="hu-HU" dirty="0" err="1"/>
              <a:t>seedelés</a:t>
            </a:r>
            <a:r>
              <a:rPr lang="hu-HU" dirty="0"/>
              <a:t>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943314D-32B4-DFE3-BF79-60C156EB0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25280"/>
            <a:ext cx="9144000" cy="2632720"/>
          </a:xfrm>
          <a:prstGeom prst="rect">
            <a:avLst/>
          </a:prstGeom>
          <a:ln w="38100">
            <a:solidFill>
              <a:srgbClr val="23160F"/>
            </a:solidFill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E8FBA69-43AE-6BDC-C083-F0C607C98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488" y="1"/>
            <a:ext cx="132556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8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 11">
            <a:extLst>
              <a:ext uri="{FF2B5EF4-FFF2-40B4-BE49-F238E27FC236}">
                <a16:creationId xmlns:a16="http://schemas.microsoft.com/office/drawing/2014/main" id="{9875BE16-AAA5-987A-CC93-845853A03D8F}"/>
              </a:ext>
            </a:extLst>
          </p:cNvPr>
          <p:cNvSpPr/>
          <p:nvPr/>
        </p:nvSpPr>
        <p:spPr>
          <a:xfrm>
            <a:off x="-1" y="1219200"/>
            <a:ext cx="9144001" cy="5638799"/>
          </a:xfrm>
          <a:prstGeom prst="rect">
            <a:avLst/>
          </a:prstGeom>
          <a:solidFill>
            <a:srgbClr val="030D2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E8FBA69-43AE-6BDC-C083-F0C607C98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488" y="1"/>
            <a:ext cx="1325562" cy="132556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D4DD3D8-7030-3257-67B8-54943C40E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409700"/>
            <a:ext cx="3933092" cy="54483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F579E3A-CE63-C50B-BAE1-788EB4D1E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993" y="1409699"/>
            <a:ext cx="4164189" cy="54483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614C7B8-59A1-292E-4FA7-FA9AF4F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adatbázis</a:t>
            </a:r>
          </a:p>
        </p:txBody>
      </p:sp>
      <p:sp>
        <p:nvSpPr>
          <p:cNvPr id="13" name="Tartalom helye 2">
            <a:extLst>
              <a:ext uri="{FF2B5EF4-FFF2-40B4-BE49-F238E27FC236}">
                <a16:creationId xmlns:a16="http://schemas.microsoft.com/office/drawing/2014/main" id="{697BC381-3348-27DF-D105-B914B0E82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542" y="1517797"/>
            <a:ext cx="1867633" cy="912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dirty="0" err="1">
                <a:solidFill>
                  <a:srgbClr val="6C3B25"/>
                </a:solidFill>
              </a:rPr>
              <a:t>Buildings</a:t>
            </a:r>
            <a:r>
              <a:rPr lang="hu-HU" dirty="0">
                <a:solidFill>
                  <a:srgbClr val="6C3B25"/>
                </a:solidFill>
              </a:rPr>
              <a:t> tábla</a:t>
            </a:r>
          </a:p>
        </p:txBody>
      </p:sp>
      <p:sp>
        <p:nvSpPr>
          <p:cNvPr id="14" name="Tartalom helye 2">
            <a:extLst>
              <a:ext uri="{FF2B5EF4-FFF2-40B4-BE49-F238E27FC236}">
                <a16:creationId xmlns:a16="http://schemas.microsoft.com/office/drawing/2014/main" id="{4F6FC314-8E4F-7FAE-DE86-E86B8B5FD571}"/>
              </a:ext>
            </a:extLst>
          </p:cNvPr>
          <p:cNvSpPr txBox="1">
            <a:spLocks/>
          </p:cNvSpPr>
          <p:nvPr/>
        </p:nvSpPr>
        <p:spPr>
          <a:xfrm>
            <a:off x="6739087" y="2722785"/>
            <a:ext cx="1867633" cy="91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160F"/>
                </a:solidFill>
                <a:latin typeface="MedievalSharp" panose="020C060402020201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160F"/>
                </a:solidFill>
                <a:latin typeface="MedievalSharp" panose="020C060402020201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160F"/>
                </a:solidFill>
                <a:latin typeface="MedievalSharp" panose="020C060402020201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160F"/>
                </a:solidFill>
                <a:latin typeface="MedievalSharp" panose="020C060402020201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160F"/>
                </a:solidFill>
                <a:latin typeface="MedievalSharp" panose="020C060402020201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>
                <a:solidFill>
                  <a:srgbClr val="6C3B25"/>
                </a:solidFill>
              </a:rPr>
              <a:t>Egységek rekordjai</a:t>
            </a:r>
          </a:p>
        </p:txBody>
      </p:sp>
    </p:spTree>
    <p:extLst>
      <p:ext uri="{BB962C8B-B14F-4D97-AF65-F5344CB8AC3E}">
        <p14:creationId xmlns:p14="http://schemas.microsoft.com/office/powerpoint/2010/main" val="3603354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178</TotalTime>
  <Words>152</Words>
  <Application>Microsoft Office PowerPoint</Application>
  <PresentationFormat>Diavetítés a képernyőre (4:3 oldalarány)</PresentationFormat>
  <Paragraphs>46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MedievalSharp</vt:lpstr>
      <vt:lpstr>Office-téma</vt:lpstr>
      <vt:lpstr>House of Swords</vt:lpstr>
      <vt:lpstr>Mi az a House of Swords?</vt:lpstr>
      <vt:lpstr>A csapat és a szerepkörök</vt:lpstr>
      <vt:lpstr>Hogyan dolgoztunk?</vt:lpstr>
      <vt:lpstr>Az adatbázis</vt:lpstr>
      <vt:lpstr>Az adatbázis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of Swords</dc:title>
  <dc:creator>Alex Venter</dc:creator>
  <cp:lastModifiedBy>Alex Venter</cp:lastModifiedBy>
  <cp:revision>71</cp:revision>
  <dcterms:created xsi:type="dcterms:W3CDTF">2023-04-27T15:33:31Z</dcterms:created>
  <dcterms:modified xsi:type="dcterms:W3CDTF">2023-04-27T18:33:13Z</dcterms:modified>
</cp:coreProperties>
</file>