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BBC06B-AEF1-4DC4-BF63-F544FC2BC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57CD318-29BC-46D6-B344-184623A87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131171-0F4D-4547-BCEC-9E50EA8E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2A50-A998-4DD3-B043-12C222C7B536}" type="datetimeFigureOut">
              <a:rPr lang="hu-HU" smtClean="0"/>
              <a:t>2022.09.16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B759AA9-AA40-4E47-9078-E1C5812D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89EF4C-A693-4FAC-A9F3-5B6D1F53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90F2-45A2-4A98-9E17-27E7A78947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30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DF82EE-1E60-49E6-BCEF-DE84E9C1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3937FDE-E767-4BF8-A7AE-D61D74806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2A1DA1-785D-4326-A37F-B7FD4D15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2A50-A998-4DD3-B043-12C222C7B536}" type="datetimeFigureOut">
              <a:rPr lang="hu-HU" smtClean="0"/>
              <a:t>2022.09.16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B7A4E1-B61C-4AD3-B564-AE09E2BB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15A1003-02D0-421C-88EC-48CFCA3F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90F2-45A2-4A98-9E17-27E7A78947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17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EC13FAE-24D5-4610-BA5C-55E220212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FF36FF1-9811-4E89-93F6-F9777F0CE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768B04-08E4-493F-88DA-E126FB8B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2A50-A998-4DD3-B043-12C222C7B536}" type="datetimeFigureOut">
              <a:rPr lang="hu-HU" smtClean="0"/>
              <a:t>2022.09.16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C28AA4-339B-40F5-8874-E0EDADC8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844B1F-C028-47FE-919F-B494F930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90F2-45A2-4A98-9E17-27E7A78947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833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AC4CA0-CB45-41A4-9EFB-0DEE35F7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4B67ED-FE98-4C39-87FA-18A4A3FC9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9FC7376-B9BE-4E8F-B276-80F0A4EC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2A50-A998-4DD3-B043-12C222C7B536}" type="datetimeFigureOut">
              <a:rPr lang="hu-HU" smtClean="0"/>
              <a:t>2022.09.16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4EA5629-C517-4DED-9B9A-1D323D6E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1E97D3-2741-4BB2-8ABC-1C145867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90F2-45A2-4A98-9E17-27E7A78947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728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AD5DC0-34E6-40B9-8EB7-688E4E70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E15B777-3DD0-4B38-9CF6-3769AB05B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3C5C35C-27C7-4AE1-BDB5-67C72BF1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2A50-A998-4DD3-B043-12C222C7B536}" type="datetimeFigureOut">
              <a:rPr lang="hu-HU" smtClean="0"/>
              <a:t>2022.09.16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C6AFCD-F9C7-40AC-BF93-6F78DE10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28B184A-DA1D-4EBA-B2E7-02F8D1BD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90F2-45A2-4A98-9E17-27E7A78947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851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B00F5B-0450-4CF1-A307-A8AC5D6E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645FF7-0251-42CB-B7B4-57C18BD46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5DFD307-BBBC-4AE3-828E-640100C82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16EFEB1-BF3F-4C8A-A7D8-335225B8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2A50-A998-4DD3-B043-12C222C7B536}" type="datetimeFigureOut">
              <a:rPr lang="hu-HU" smtClean="0"/>
              <a:t>2022.09.16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C68DBC-1545-43E0-B133-D52BD7C6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2F1727B-E58E-4CBF-AE4E-1FFEDB1E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90F2-45A2-4A98-9E17-27E7A78947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424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E6BC5B-7C93-4A2F-996F-9D432E83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E70FFBA-401B-4D28-9C79-EDC1CFF42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CCD6045-6B02-4FC8-AF37-8DB1D6E05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7590F8A-88BC-4BF3-90A2-A255E983C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A83F07A-40D9-4FF2-8325-BAD26F244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2820695-E2AE-4661-B598-90B4F462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2A50-A998-4DD3-B043-12C222C7B536}" type="datetimeFigureOut">
              <a:rPr lang="hu-HU" smtClean="0"/>
              <a:t>2022.09.16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8A18B2D-C842-4E52-8122-14A86DD5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6AF0D7F-0673-45EE-A16B-9D7A77BB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90F2-45A2-4A98-9E17-27E7A78947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039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FF01B3-05D3-4808-8E25-F8979036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15FDCDD-3B0E-43C9-9E41-5541B9B7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2A50-A998-4DD3-B043-12C222C7B536}" type="datetimeFigureOut">
              <a:rPr lang="hu-HU" smtClean="0"/>
              <a:t>2022.09.16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F385C2A-83AD-45F2-AA76-2073DEE8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0A2A825-9252-4B45-9F0E-DADA17F0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90F2-45A2-4A98-9E17-27E7A78947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614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5317BEF-BBC6-4C35-96AB-0C1A4637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2A50-A998-4DD3-B043-12C222C7B536}" type="datetimeFigureOut">
              <a:rPr lang="hu-HU" smtClean="0"/>
              <a:t>2022.09.16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3643D1A-04F7-46B3-AC6B-17990D11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1FC1171-64ED-4F09-B7F1-C1451D19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90F2-45A2-4A98-9E17-27E7A78947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901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2C2D78-B49E-4673-8E1C-0B1DEEF5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BFABA9-B7C1-4FA9-B8BC-ADB909FD9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41B026E-79C9-439F-9975-2DFCEBB85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111D69B-BF1E-4A8E-9839-9DDCF9E2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2A50-A998-4DD3-B043-12C222C7B536}" type="datetimeFigureOut">
              <a:rPr lang="hu-HU" smtClean="0"/>
              <a:t>2022.09.16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D52514D-A606-4316-AC13-8BC5CB54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1A07587-D315-4C54-B991-0A4D2D5F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90F2-45A2-4A98-9E17-27E7A78947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72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F76E1D-C0AE-4792-846C-3BFA302E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1B63E0C-78DD-4A29-B229-307784785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38A37A5-B484-4B6B-BF2F-6460F38C7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303265E-8FDB-40EC-91A2-81F4A0BD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2A50-A998-4DD3-B043-12C222C7B536}" type="datetimeFigureOut">
              <a:rPr lang="hu-HU" smtClean="0"/>
              <a:t>2022.09.16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9683C20-AE67-487B-A895-880B595B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AB291BB-8589-45A3-B494-291A62CA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90F2-45A2-4A98-9E17-27E7A78947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066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35A7D40-3D1E-49BC-AD61-A1E799541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B0AC42B-13A6-4F65-961B-865E864E5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BAC05F1-AF80-415A-93CC-83922221D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22A50-A998-4DD3-B043-12C222C7B536}" type="datetimeFigureOut">
              <a:rPr lang="hu-HU" smtClean="0"/>
              <a:t>2022.09.16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9F9339-787E-44CC-AEE0-4F4062A62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E4172D-E395-4149-AB05-6879D6179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990F2-45A2-4A98-9E17-27E7A78947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74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9331CB95-930C-4BAF-A368-BF2E9C947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02" y="727745"/>
            <a:ext cx="10670796" cy="5419288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5AE09CC2-11F9-419D-AC54-AA4D9AFE6BDA}"/>
              </a:ext>
            </a:extLst>
          </p:cNvPr>
          <p:cNvSpPr/>
          <p:nvPr/>
        </p:nvSpPr>
        <p:spPr>
          <a:xfrm>
            <a:off x="760602" y="719356"/>
            <a:ext cx="10670796" cy="54192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F8E6B309-698B-47EE-938A-D673E00360B0}"/>
              </a:ext>
            </a:extLst>
          </p:cNvPr>
          <p:cNvSpPr/>
          <p:nvPr/>
        </p:nvSpPr>
        <p:spPr>
          <a:xfrm>
            <a:off x="7156508" y="1283517"/>
            <a:ext cx="1115037" cy="906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Ispotály (H)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DA7B32A-A8DB-4CDA-A044-55C50268C552}"/>
              </a:ext>
            </a:extLst>
          </p:cNvPr>
          <p:cNvSpPr/>
          <p:nvPr/>
        </p:nvSpPr>
        <p:spPr>
          <a:xfrm>
            <a:off x="1839285" y="5167618"/>
            <a:ext cx="1147196" cy="920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Templom</a:t>
            </a:r>
          </a:p>
          <a:p>
            <a:pPr algn="ctr"/>
            <a:endParaRPr lang="hu-HU" sz="1200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8B83F86F-DE36-401E-AF41-14309B971AD5}"/>
              </a:ext>
            </a:extLst>
          </p:cNvPr>
          <p:cNvSpPr/>
          <p:nvPr/>
        </p:nvSpPr>
        <p:spPr>
          <a:xfrm>
            <a:off x="5538481" y="2769766"/>
            <a:ext cx="1115037" cy="1466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Ispánia</a:t>
            </a:r>
            <a:endParaRPr lang="hu-HU" dirty="0"/>
          </a:p>
          <a:p>
            <a:pPr algn="ctr"/>
            <a:r>
              <a:rPr lang="hu-HU" sz="1200" dirty="0" err="1"/>
              <a:t>Statok</a:t>
            </a:r>
            <a:endParaRPr lang="hu-HU" sz="1200" dirty="0"/>
          </a:p>
          <a:p>
            <a:pPr algn="ctr"/>
            <a:r>
              <a:rPr lang="hu-HU" sz="1200" dirty="0"/>
              <a:t>Adó</a:t>
            </a:r>
          </a:p>
          <a:p>
            <a:pPr algn="ctr"/>
            <a:endParaRPr lang="hu-HU" sz="1200" dirty="0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9247902B-0963-4D97-9E23-D6D96B98F3F7}"/>
              </a:ext>
            </a:extLst>
          </p:cNvPr>
          <p:cNvSpPr/>
          <p:nvPr/>
        </p:nvSpPr>
        <p:spPr>
          <a:xfrm>
            <a:off x="8736434" y="1283517"/>
            <a:ext cx="1115037" cy="906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Piac</a:t>
            </a:r>
          </a:p>
          <a:p>
            <a:pPr algn="ctr"/>
            <a:r>
              <a:rPr lang="hu-HU" sz="1100" dirty="0"/>
              <a:t>Kereskedelmi-vám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CF6461DA-E4BD-4BA3-ACE9-F92601BEBA0A}"/>
              </a:ext>
            </a:extLst>
          </p:cNvPr>
          <p:cNvSpPr/>
          <p:nvPr/>
        </p:nvSpPr>
        <p:spPr>
          <a:xfrm>
            <a:off x="6653518" y="3582099"/>
            <a:ext cx="1290856" cy="65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Diplomácia</a:t>
            </a:r>
          </a:p>
          <a:p>
            <a:pPr algn="ctr"/>
            <a:r>
              <a:rPr lang="hu-HU" sz="1200" dirty="0"/>
              <a:t>Szövetség</a:t>
            </a:r>
          </a:p>
          <a:p>
            <a:pPr algn="ctr"/>
            <a:r>
              <a:rPr lang="hu-HU" sz="1200" dirty="0"/>
              <a:t>Barátok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EE6CA443-1706-4D34-B22A-65752FAFA596}"/>
              </a:ext>
            </a:extLst>
          </p:cNvPr>
          <p:cNvSpPr/>
          <p:nvPr/>
        </p:nvSpPr>
        <p:spPr>
          <a:xfrm>
            <a:off x="4247625" y="3590488"/>
            <a:ext cx="1290856" cy="65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Barakk</a:t>
            </a:r>
          </a:p>
          <a:p>
            <a:pPr algn="ctr"/>
            <a:r>
              <a:rPr lang="hu-HU" sz="1200" dirty="0"/>
              <a:t>Támadás ind.</a:t>
            </a:r>
          </a:p>
          <a:p>
            <a:pPr algn="ctr"/>
            <a:r>
              <a:rPr lang="hu-HU" sz="1200" dirty="0"/>
              <a:t>Katona toborzás</a:t>
            </a: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175033C5-CCCC-47A8-B1A7-C399881A1EA6}"/>
              </a:ext>
            </a:extLst>
          </p:cNvPr>
          <p:cNvSpPr/>
          <p:nvPr/>
        </p:nvSpPr>
        <p:spPr>
          <a:xfrm>
            <a:off x="2114024" y="1283517"/>
            <a:ext cx="1844531" cy="9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Könyvtár</a:t>
            </a:r>
          </a:p>
          <a:p>
            <a:pPr algn="ctr"/>
            <a:r>
              <a:rPr lang="hu-HU" sz="1200" dirty="0"/>
              <a:t>Tudományos fejlődés</a:t>
            </a: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52556ED0-B093-4A21-BB23-985F79BC1706}"/>
              </a:ext>
            </a:extLst>
          </p:cNvPr>
          <p:cNvSpPr/>
          <p:nvPr/>
        </p:nvSpPr>
        <p:spPr>
          <a:xfrm>
            <a:off x="10316360" y="727745"/>
            <a:ext cx="1115037" cy="9528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Népesség</a:t>
            </a:r>
            <a:endParaRPr lang="hu-HU" sz="1200" dirty="0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6A95E88A-75F0-4845-80D8-AAEB3243E1D2}"/>
              </a:ext>
            </a:extLst>
          </p:cNvPr>
          <p:cNvSpPr/>
          <p:nvPr/>
        </p:nvSpPr>
        <p:spPr>
          <a:xfrm>
            <a:off x="760600" y="710966"/>
            <a:ext cx="1353425" cy="32318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Események</a:t>
            </a:r>
          </a:p>
          <a:p>
            <a:pPr algn="ctr"/>
            <a:r>
              <a:rPr lang="hu-HU" sz="1200" dirty="0"/>
              <a:t>Háború -</a:t>
            </a:r>
            <a:r>
              <a:rPr lang="hu-HU" sz="1200" dirty="0">
                <a:sym typeface="Wingdings" panose="05000000000000000000" pitchFamily="2" charset="2"/>
              </a:rPr>
              <a:t> +$</a:t>
            </a:r>
          </a:p>
          <a:p>
            <a:pPr algn="ctr"/>
            <a:endParaRPr lang="hu-HU" sz="1200" dirty="0">
              <a:sym typeface="Wingdings" panose="05000000000000000000" pitchFamily="2" charset="2"/>
            </a:endParaRPr>
          </a:p>
          <a:p>
            <a:pPr algn="ctr"/>
            <a:endParaRPr lang="hu-HU" sz="1200" dirty="0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BFDB24EB-D81E-4730-A435-13722222C81A}"/>
              </a:ext>
            </a:extLst>
          </p:cNvPr>
          <p:cNvSpPr/>
          <p:nvPr/>
        </p:nvSpPr>
        <p:spPr>
          <a:xfrm>
            <a:off x="10310769" y="1688980"/>
            <a:ext cx="1115037" cy="9528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Arany</a:t>
            </a:r>
          </a:p>
          <a:p>
            <a:pPr algn="ctr"/>
            <a:r>
              <a:rPr lang="hu-HU" sz="1200" dirty="0"/>
              <a:t>Adó + vám +</a:t>
            </a:r>
          </a:p>
          <a:p>
            <a:pPr algn="ctr"/>
            <a:r>
              <a:rPr lang="hu-HU" sz="1200" dirty="0"/>
              <a:t>+ fosztogatás</a:t>
            </a:r>
          </a:p>
          <a:p>
            <a:pPr algn="ctr"/>
            <a:r>
              <a:rPr lang="hu-HU" sz="1200" dirty="0"/>
              <a:t>- támogatás</a:t>
            </a: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21CF4E2C-C31E-422D-A1B6-E7C379A67BC6}"/>
              </a:ext>
            </a:extLst>
          </p:cNvPr>
          <p:cNvSpPr/>
          <p:nvPr/>
        </p:nvSpPr>
        <p:spPr>
          <a:xfrm>
            <a:off x="9851471" y="4668475"/>
            <a:ext cx="1574335" cy="14869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Nyersanyagok</a:t>
            </a:r>
          </a:p>
          <a:p>
            <a:pPr algn="ctr"/>
            <a:r>
              <a:rPr lang="hu-HU" sz="1200" dirty="0"/>
              <a:t>Fa: x db</a:t>
            </a:r>
          </a:p>
          <a:p>
            <a:pPr algn="ctr"/>
            <a:r>
              <a:rPr lang="hu-HU" sz="1200" dirty="0"/>
              <a:t>Kő: x db</a:t>
            </a:r>
          </a:p>
          <a:p>
            <a:pPr algn="ctr"/>
            <a:r>
              <a:rPr lang="hu-HU" sz="1200" dirty="0"/>
              <a:t>Vas: x db</a:t>
            </a:r>
          </a:p>
          <a:p>
            <a:pPr algn="ctr"/>
            <a:endParaRPr lang="hu-HU" sz="1200" dirty="0"/>
          </a:p>
          <a:p>
            <a:pPr algn="ctr"/>
            <a:endParaRPr lang="hu-HU" sz="1200" dirty="0"/>
          </a:p>
          <a:p>
            <a:pPr algn="ctr"/>
            <a:endParaRPr lang="hu-HU" sz="1200" dirty="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E54BBE1C-2359-4C49-836F-43AE1F371A44}"/>
              </a:ext>
            </a:extLst>
          </p:cNvPr>
          <p:cNvSpPr txBox="1"/>
          <p:nvPr/>
        </p:nvSpPr>
        <p:spPr>
          <a:xfrm>
            <a:off x="260059" y="23489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GUI:</a:t>
            </a:r>
          </a:p>
        </p:txBody>
      </p:sp>
    </p:spTree>
    <p:extLst>
      <p:ext uri="{BB962C8B-B14F-4D97-AF65-F5344CB8AC3E}">
        <p14:creationId xmlns:p14="http://schemas.microsoft.com/office/powerpoint/2010/main" val="12379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F201003F-339C-4EEA-A696-1811AA2E1481}"/>
              </a:ext>
            </a:extLst>
          </p:cNvPr>
          <p:cNvSpPr txBox="1"/>
          <p:nvPr/>
        </p:nvSpPr>
        <p:spPr>
          <a:xfrm>
            <a:off x="880844" y="461395"/>
            <a:ext cx="105365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Statok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Szint:</a:t>
            </a:r>
          </a:p>
          <a:p>
            <a:pPr marL="285750" indent="-285750">
              <a:buFont typeface="Wingdings" panose="05000000000000000000" pitchFamily="2" charset="2"/>
              <a:buChar char="J"/>
            </a:pPr>
            <a:r>
              <a:rPr lang="hu-HU" dirty="0">
                <a:sym typeface="Wingdings" panose="05000000000000000000" pitchFamily="2" charset="2"/>
              </a:rPr>
              <a:t>Elégedettség = (+</a:t>
            </a:r>
            <a:r>
              <a:rPr lang="hu-HU" dirty="0">
                <a:sym typeface="Wingdings 2" panose="05020102010507070707" pitchFamily="18" charset="2"/>
              </a:rPr>
              <a:t></a:t>
            </a:r>
            <a:r>
              <a:rPr lang="hu-HU" dirty="0">
                <a:sym typeface="Wingdings" panose="05000000000000000000" pitchFamily="2" charset="2"/>
              </a:rPr>
              <a:t> +  +  +  - </a:t>
            </a:r>
            <a:r>
              <a:rPr lang="hu-HU" dirty="0"/>
              <a:t>$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 2" panose="05020102010507070707" pitchFamily="18" charset="2"/>
              </a:rPr>
              <a:t> Ispotály	 -5 -4 -3 -2 -1  </a:t>
            </a:r>
            <a:r>
              <a:rPr lang="hu-HU" u="sng" dirty="0">
                <a:sym typeface="Wingdings 2" panose="05020102010507070707" pitchFamily="18" charset="2"/>
              </a:rPr>
              <a:t>0</a:t>
            </a:r>
            <a:r>
              <a:rPr lang="hu-HU" dirty="0">
                <a:sym typeface="Wingdings 2" panose="05020102010507070707" pitchFamily="18" charset="2"/>
              </a:rPr>
              <a:t> +1 +2 +3 +4 +5  // </a:t>
            </a:r>
          </a:p>
          <a:p>
            <a:r>
              <a:rPr lang="hu-HU" dirty="0">
                <a:sym typeface="Wingdings" panose="05000000000000000000" pitchFamily="2" charset="2"/>
              </a:rPr>
              <a:t> Háború</a:t>
            </a:r>
            <a:r>
              <a:rPr lang="hu-HU" dirty="0">
                <a:sym typeface="Wingdings 2" panose="05020102010507070707" pitchFamily="18" charset="2"/>
              </a:rPr>
              <a:t> 	 -5 -4 -3 -2 -1  </a:t>
            </a:r>
            <a:r>
              <a:rPr lang="hu-HU" u="sng" dirty="0">
                <a:sym typeface="Wingdings 2" panose="05020102010507070707" pitchFamily="18" charset="2"/>
              </a:rPr>
              <a:t>0</a:t>
            </a:r>
            <a:r>
              <a:rPr lang="hu-HU" dirty="0">
                <a:sym typeface="Wingdings 2" panose="05020102010507070707" pitchFamily="18" charset="2"/>
              </a:rPr>
              <a:t> +1 +2 +3 +4 +5  // 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 Könyvtár	 </a:t>
            </a:r>
            <a:r>
              <a:rPr lang="hu-HU" dirty="0">
                <a:sym typeface="Wingdings 2" panose="05020102010507070707" pitchFamily="18" charset="2"/>
              </a:rPr>
              <a:t>-5 -4 -3 -2 -1  </a:t>
            </a:r>
            <a:r>
              <a:rPr lang="hu-HU" u="sng" dirty="0">
                <a:sym typeface="Wingdings 2" panose="05020102010507070707" pitchFamily="18" charset="2"/>
              </a:rPr>
              <a:t>0</a:t>
            </a:r>
            <a:r>
              <a:rPr lang="hu-HU" dirty="0">
                <a:sym typeface="Wingdings 2" panose="05020102010507070707" pitchFamily="18" charset="2"/>
              </a:rPr>
              <a:t> +1 +2 +3 +4 +5  //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		</a:t>
            </a:r>
            <a:r>
              <a:rPr lang="hu-HU" dirty="0">
                <a:sym typeface="Wingdings 2" panose="05020102010507070707" pitchFamily="18" charset="2"/>
              </a:rPr>
              <a:t> -5 -4 -3 -2 -1  </a:t>
            </a:r>
            <a:r>
              <a:rPr lang="hu-HU" u="sng" dirty="0">
                <a:sym typeface="Wingdings 2" panose="05020102010507070707" pitchFamily="18" charset="2"/>
              </a:rPr>
              <a:t>0</a:t>
            </a:r>
            <a:r>
              <a:rPr lang="hu-HU" dirty="0">
                <a:sym typeface="Wingdings 2" panose="05020102010507070707" pitchFamily="18" charset="2"/>
              </a:rPr>
              <a:t> +1 +2 +3 +4 +5  // adó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/>
              <a:t>$ Adó		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>
                <a:sym typeface="Wingdings 2" panose="05020102010507070707" pitchFamily="18" charset="2"/>
              </a:rPr>
              <a:t>-5 -4 -3 -2 -1  </a:t>
            </a:r>
            <a:r>
              <a:rPr lang="hu-HU" u="sng" dirty="0">
                <a:sym typeface="Wingdings 2" panose="05020102010507070707" pitchFamily="18" charset="2"/>
              </a:rPr>
              <a:t>0</a:t>
            </a:r>
            <a:r>
              <a:rPr lang="hu-HU" dirty="0">
                <a:sym typeface="Wingdings 2" panose="05020102010507070707" pitchFamily="18" charset="2"/>
              </a:rPr>
              <a:t> +1 +2 +3 +4 +5  //</a:t>
            </a:r>
            <a:endParaRPr lang="hu-HU" dirty="0"/>
          </a:p>
          <a:p>
            <a:endParaRPr lang="hu-HU" dirty="0"/>
          </a:p>
          <a:p>
            <a:r>
              <a:rPr lang="hu-HU" dirty="0">
                <a:sym typeface="Wingdings 2" panose="05020102010507070707" pitchFamily="18" charset="2"/>
              </a:rPr>
              <a:t> növeli: kutatás </a:t>
            </a:r>
          </a:p>
          <a:p>
            <a:r>
              <a:rPr lang="hu-HU" dirty="0">
                <a:sym typeface="Wingdings 2" panose="05020102010507070707" pitchFamily="18" charset="2"/>
              </a:rPr>
              <a:t> </a:t>
            </a:r>
            <a:r>
              <a:rPr lang="hu-HU" dirty="0"/>
              <a:t>csökkenti</a:t>
            </a:r>
            <a:r>
              <a:rPr lang="hu-HU" dirty="0">
                <a:sym typeface="Wingdings 2" panose="05020102010507070707" pitchFamily="18" charset="2"/>
              </a:rPr>
              <a:t>: Pestis</a:t>
            </a:r>
          </a:p>
          <a:p>
            <a:r>
              <a:rPr lang="hu-HU" dirty="0">
                <a:sym typeface="Wingdings" panose="05000000000000000000" pitchFamily="2" charset="2"/>
              </a:rPr>
              <a:t> </a:t>
            </a:r>
            <a:r>
              <a:rPr lang="hu-HU" dirty="0">
                <a:sym typeface="Wingdings 2" panose="05020102010507070707" pitchFamily="18" charset="2"/>
              </a:rPr>
              <a:t>növeli : háborús nyereség, toborzás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 </a:t>
            </a:r>
            <a:r>
              <a:rPr lang="hu-HU" dirty="0"/>
              <a:t>csökkenti</a:t>
            </a:r>
            <a:r>
              <a:rPr lang="hu-HU" dirty="0">
                <a:sym typeface="Wingdings 2" panose="05020102010507070707" pitchFamily="18" charset="2"/>
              </a:rPr>
              <a:t> : háborús veszteség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 </a:t>
            </a:r>
            <a:r>
              <a:rPr lang="hu-HU" dirty="0">
                <a:sym typeface="Wingdings 2" panose="05020102010507070707" pitchFamily="18" charset="2"/>
              </a:rPr>
              <a:t>növeli : kém sikeres, kutatás (3 óra, nyersanyag kell)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 </a:t>
            </a:r>
            <a:r>
              <a:rPr lang="hu-HU" dirty="0"/>
              <a:t>csökkenti</a:t>
            </a:r>
            <a:r>
              <a:rPr lang="hu-HU" dirty="0">
                <a:sym typeface="Wingdings 2" panose="05020102010507070707" pitchFamily="18" charset="2"/>
              </a:rPr>
              <a:t> : kém lebukik</a:t>
            </a:r>
            <a:endParaRPr lang="hu-HU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hu-HU" dirty="0">
                <a:sym typeface="Wingdings 2" panose="05020102010507070707" pitchFamily="18" charset="2"/>
              </a:rPr>
              <a:t>növeli: templom fejlesztése, szövetségesek száma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hu-HU" dirty="0"/>
              <a:t>csökkenti: háborús vereség, </a:t>
            </a:r>
            <a:r>
              <a:rPr lang="hu-HU" dirty="0">
                <a:sym typeface="Wingdings 2" panose="05020102010507070707" pitchFamily="18" charset="2"/>
              </a:rPr>
              <a:t>toborzás, Pestis</a:t>
            </a:r>
            <a:endParaRPr lang="hu-HU" dirty="0"/>
          </a:p>
          <a:p>
            <a:r>
              <a:rPr lang="hu-HU" dirty="0"/>
              <a:t>$ </a:t>
            </a:r>
            <a:r>
              <a:rPr lang="hu-HU" dirty="0">
                <a:sym typeface="Wingdings 2" panose="05020102010507070707" pitchFamily="18" charset="2"/>
              </a:rPr>
              <a:t>növeli, </a:t>
            </a:r>
            <a:r>
              <a:rPr lang="hu-HU" dirty="0"/>
              <a:t>csökkenti</a:t>
            </a:r>
            <a:r>
              <a:rPr lang="hu-HU" dirty="0">
                <a:sym typeface="Wingdings 2" panose="05020102010507070707" pitchFamily="18" charset="2"/>
              </a:rPr>
              <a:t> - csúszkával</a:t>
            </a:r>
            <a:endParaRPr lang="hu-HU" dirty="0"/>
          </a:p>
          <a:p>
            <a:endParaRPr lang="hu-HU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A0FC052E-2F98-462F-ADE5-BF1FE2A5BAC8}"/>
              </a:ext>
            </a:extLst>
          </p:cNvPr>
          <p:cNvSpPr/>
          <p:nvPr/>
        </p:nvSpPr>
        <p:spPr>
          <a:xfrm>
            <a:off x="10302379" y="534798"/>
            <a:ext cx="1115037" cy="9528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Népesség</a:t>
            </a:r>
            <a:endParaRPr lang="hu-HU" sz="1200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6A2B3E1A-008F-4986-9BEB-1CE8E7B3D6DF}"/>
              </a:ext>
            </a:extLst>
          </p:cNvPr>
          <p:cNvSpPr/>
          <p:nvPr/>
        </p:nvSpPr>
        <p:spPr>
          <a:xfrm>
            <a:off x="10302379" y="1517005"/>
            <a:ext cx="1115037" cy="9528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Arany</a:t>
            </a:r>
          </a:p>
          <a:p>
            <a:pPr algn="ctr"/>
            <a:r>
              <a:rPr lang="hu-HU" sz="1200" dirty="0"/>
              <a:t>Adó + vám +</a:t>
            </a:r>
          </a:p>
          <a:p>
            <a:pPr algn="ctr"/>
            <a:r>
              <a:rPr lang="hu-HU" sz="1200" dirty="0"/>
              <a:t>+ fosztogatás</a:t>
            </a:r>
          </a:p>
          <a:p>
            <a:pPr algn="ctr"/>
            <a:r>
              <a:rPr lang="hu-HU" sz="1200" dirty="0"/>
              <a:t>- támogatás</a:t>
            </a:r>
          </a:p>
        </p:txBody>
      </p:sp>
    </p:spTree>
    <p:extLst>
      <p:ext uri="{BB962C8B-B14F-4D97-AF65-F5344CB8AC3E}">
        <p14:creationId xmlns:p14="http://schemas.microsoft.com/office/powerpoint/2010/main" val="298891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37A3B652-75BC-47EC-A35C-7CFF9D8DEA09}"/>
              </a:ext>
            </a:extLst>
          </p:cNvPr>
          <p:cNvSpPr/>
          <p:nvPr/>
        </p:nvSpPr>
        <p:spPr>
          <a:xfrm>
            <a:off x="760602" y="719356"/>
            <a:ext cx="10670796" cy="54192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5C57E69-F0D8-468E-85CF-FAFCBD0B7610}"/>
              </a:ext>
            </a:extLst>
          </p:cNvPr>
          <p:cNvSpPr txBox="1"/>
          <p:nvPr/>
        </p:nvSpPr>
        <p:spPr>
          <a:xfrm>
            <a:off x="335560" y="310393"/>
            <a:ext cx="141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Weblap alap: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3A2A5E3-F505-4CE7-884D-A05820783888}"/>
              </a:ext>
            </a:extLst>
          </p:cNvPr>
          <p:cNvSpPr/>
          <p:nvPr/>
        </p:nvSpPr>
        <p:spPr>
          <a:xfrm>
            <a:off x="760602" y="719356"/>
            <a:ext cx="10670796" cy="79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Nav</a:t>
            </a:r>
            <a:r>
              <a:rPr lang="hu-HU" dirty="0"/>
              <a:t> bár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C8A9B484-B02A-407A-AB30-F3B9A520E5BB}"/>
              </a:ext>
            </a:extLst>
          </p:cNvPr>
          <p:cNvSpPr/>
          <p:nvPr/>
        </p:nvSpPr>
        <p:spPr>
          <a:xfrm>
            <a:off x="760601" y="719356"/>
            <a:ext cx="991298" cy="7906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Logó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0D4F285-D405-4414-A6B7-DFADD8E90664}"/>
              </a:ext>
            </a:extLst>
          </p:cNvPr>
          <p:cNvSpPr/>
          <p:nvPr/>
        </p:nvSpPr>
        <p:spPr>
          <a:xfrm>
            <a:off x="1751899" y="719356"/>
            <a:ext cx="991298" cy="7906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Főoldal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2369B82C-4C51-43FE-BE90-BF49DC120D56}"/>
              </a:ext>
            </a:extLst>
          </p:cNvPr>
          <p:cNvSpPr/>
          <p:nvPr/>
        </p:nvSpPr>
        <p:spPr>
          <a:xfrm>
            <a:off x="2743196" y="719356"/>
            <a:ext cx="991298" cy="7906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Letöltés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E33E09B1-615F-4C1D-A43B-C04FC41BCF6E}"/>
              </a:ext>
            </a:extLst>
          </p:cNvPr>
          <p:cNvSpPr/>
          <p:nvPr/>
        </p:nvSpPr>
        <p:spPr>
          <a:xfrm>
            <a:off x="10440100" y="719356"/>
            <a:ext cx="991298" cy="7906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Belépés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0E93D4F1-BA68-47E9-908F-68D1A70BE8A1}"/>
              </a:ext>
            </a:extLst>
          </p:cNvPr>
          <p:cNvSpPr/>
          <p:nvPr/>
        </p:nvSpPr>
        <p:spPr>
          <a:xfrm>
            <a:off x="9144000" y="719356"/>
            <a:ext cx="1296101" cy="7906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Regisztráció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BEA2E76D-2B77-4527-A858-3CCC15F97FC3}"/>
              </a:ext>
            </a:extLst>
          </p:cNvPr>
          <p:cNvSpPr/>
          <p:nvPr/>
        </p:nvSpPr>
        <p:spPr>
          <a:xfrm>
            <a:off x="3734494" y="719356"/>
            <a:ext cx="991298" cy="7906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(Fórum)</a:t>
            </a:r>
          </a:p>
        </p:txBody>
      </p:sp>
    </p:spTree>
    <p:extLst>
      <p:ext uri="{BB962C8B-B14F-4D97-AF65-F5344CB8AC3E}">
        <p14:creationId xmlns:p14="http://schemas.microsoft.com/office/powerpoint/2010/main" val="36153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37A3B652-75BC-47EC-A35C-7CFF9D8DEA09}"/>
              </a:ext>
            </a:extLst>
          </p:cNvPr>
          <p:cNvSpPr/>
          <p:nvPr/>
        </p:nvSpPr>
        <p:spPr>
          <a:xfrm>
            <a:off x="760602" y="719356"/>
            <a:ext cx="10670796" cy="54192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5C57E69-F0D8-468E-85CF-FAFCBD0B7610}"/>
              </a:ext>
            </a:extLst>
          </p:cNvPr>
          <p:cNvSpPr txBox="1"/>
          <p:nvPr/>
        </p:nvSpPr>
        <p:spPr>
          <a:xfrm>
            <a:off x="335560" y="310393"/>
            <a:ext cx="208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Weblap regisztráció: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3A2A5E3-F505-4CE7-884D-A05820783888}"/>
              </a:ext>
            </a:extLst>
          </p:cNvPr>
          <p:cNvSpPr/>
          <p:nvPr/>
        </p:nvSpPr>
        <p:spPr>
          <a:xfrm>
            <a:off x="760602" y="719356"/>
            <a:ext cx="10670796" cy="79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Nav</a:t>
            </a:r>
            <a:r>
              <a:rPr lang="hu-HU" dirty="0"/>
              <a:t> bár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C8A9B484-B02A-407A-AB30-F3B9A520E5BB}"/>
              </a:ext>
            </a:extLst>
          </p:cNvPr>
          <p:cNvSpPr/>
          <p:nvPr/>
        </p:nvSpPr>
        <p:spPr>
          <a:xfrm>
            <a:off x="760601" y="719356"/>
            <a:ext cx="991298" cy="7906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Logó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0D4F285-D405-4414-A6B7-DFADD8E90664}"/>
              </a:ext>
            </a:extLst>
          </p:cNvPr>
          <p:cNvSpPr/>
          <p:nvPr/>
        </p:nvSpPr>
        <p:spPr>
          <a:xfrm>
            <a:off x="1751899" y="719356"/>
            <a:ext cx="991298" cy="7906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Főoldal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2369B82C-4C51-43FE-BE90-BF49DC120D56}"/>
              </a:ext>
            </a:extLst>
          </p:cNvPr>
          <p:cNvSpPr/>
          <p:nvPr/>
        </p:nvSpPr>
        <p:spPr>
          <a:xfrm>
            <a:off x="2743196" y="719356"/>
            <a:ext cx="991298" cy="7906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Letöltés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E33E09B1-615F-4C1D-A43B-C04FC41BCF6E}"/>
              </a:ext>
            </a:extLst>
          </p:cNvPr>
          <p:cNvSpPr/>
          <p:nvPr/>
        </p:nvSpPr>
        <p:spPr>
          <a:xfrm>
            <a:off x="10440100" y="719356"/>
            <a:ext cx="991298" cy="7906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Belépés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0E93D4F1-BA68-47E9-908F-68D1A70BE8A1}"/>
              </a:ext>
            </a:extLst>
          </p:cNvPr>
          <p:cNvSpPr/>
          <p:nvPr/>
        </p:nvSpPr>
        <p:spPr>
          <a:xfrm>
            <a:off x="9144000" y="719356"/>
            <a:ext cx="1296101" cy="7906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Regisztráció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BEA2E76D-2B77-4527-A858-3CCC15F97FC3}"/>
              </a:ext>
            </a:extLst>
          </p:cNvPr>
          <p:cNvSpPr/>
          <p:nvPr/>
        </p:nvSpPr>
        <p:spPr>
          <a:xfrm>
            <a:off x="3734494" y="719356"/>
            <a:ext cx="991298" cy="7906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(Fórum)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28EF23AC-0DF4-4DE9-972E-B1E3653A0AD3}"/>
              </a:ext>
            </a:extLst>
          </p:cNvPr>
          <p:cNvSpPr/>
          <p:nvPr/>
        </p:nvSpPr>
        <p:spPr>
          <a:xfrm>
            <a:off x="3906473" y="1853968"/>
            <a:ext cx="4379053" cy="4060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4C913877-9A9E-4B68-BBA9-7B50D90C9EF3}"/>
              </a:ext>
            </a:extLst>
          </p:cNvPr>
          <p:cNvSpPr/>
          <p:nvPr/>
        </p:nvSpPr>
        <p:spPr>
          <a:xfrm>
            <a:off x="4092430" y="2439098"/>
            <a:ext cx="2003570" cy="262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B572D3A2-C215-4E8B-9F59-7C5240F45E9C}"/>
              </a:ext>
            </a:extLst>
          </p:cNvPr>
          <p:cNvSpPr/>
          <p:nvPr/>
        </p:nvSpPr>
        <p:spPr>
          <a:xfrm>
            <a:off x="4092430" y="2095148"/>
            <a:ext cx="2003570" cy="262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>
                <a:solidFill>
                  <a:schemeClr val="tx1"/>
                </a:solidFill>
              </a:rPr>
              <a:t>Felhasználó név:</a:t>
            </a: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30BD38B0-DCE0-4492-8467-C657DC620085}"/>
              </a:ext>
            </a:extLst>
          </p:cNvPr>
          <p:cNvSpPr/>
          <p:nvPr/>
        </p:nvSpPr>
        <p:spPr>
          <a:xfrm>
            <a:off x="4092430" y="3045204"/>
            <a:ext cx="2003570" cy="262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80FB4686-04F4-48C3-9046-86D055B10F79}"/>
              </a:ext>
            </a:extLst>
          </p:cNvPr>
          <p:cNvSpPr/>
          <p:nvPr/>
        </p:nvSpPr>
        <p:spPr>
          <a:xfrm>
            <a:off x="4092430" y="2701254"/>
            <a:ext cx="2003570" cy="262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>
                <a:solidFill>
                  <a:schemeClr val="tx1"/>
                </a:solidFill>
              </a:rPr>
              <a:t>Email: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7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37A3B652-75BC-47EC-A35C-7CFF9D8DEA09}"/>
              </a:ext>
            </a:extLst>
          </p:cNvPr>
          <p:cNvSpPr/>
          <p:nvPr/>
        </p:nvSpPr>
        <p:spPr>
          <a:xfrm>
            <a:off x="760602" y="719356"/>
            <a:ext cx="10670796" cy="54192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5C57E69-F0D8-468E-85CF-FAFCBD0B7610}"/>
              </a:ext>
            </a:extLst>
          </p:cNvPr>
          <p:cNvSpPr txBox="1"/>
          <p:nvPr/>
        </p:nvSpPr>
        <p:spPr>
          <a:xfrm>
            <a:off x="335560" y="310393"/>
            <a:ext cx="181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Weblap belépett: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3A2A5E3-F505-4CE7-884D-A05820783888}"/>
              </a:ext>
            </a:extLst>
          </p:cNvPr>
          <p:cNvSpPr/>
          <p:nvPr/>
        </p:nvSpPr>
        <p:spPr>
          <a:xfrm>
            <a:off x="760602" y="719356"/>
            <a:ext cx="10670796" cy="79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Nav</a:t>
            </a:r>
            <a:r>
              <a:rPr lang="hu-HU" dirty="0"/>
              <a:t> bár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C8A9B484-B02A-407A-AB30-F3B9A520E5BB}"/>
              </a:ext>
            </a:extLst>
          </p:cNvPr>
          <p:cNvSpPr/>
          <p:nvPr/>
        </p:nvSpPr>
        <p:spPr>
          <a:xfrm>
            <a:off x="760601" y="719356"/>
            <a:ext cx="991298" cy="7906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Logó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0D4F285-D405-4414-A6B7-DFADD8E90664}"/>
              </a:ext>
            </a:extLst>
          </p:cNvPr>
          <p:cNvSpPr/>
          <p:nvPr/>
        </p:nvSpPr>
        <p:spPr>
          <a:xfrm>
            <a:off x="1751899" y="719356"/>
            <a:ext cx="991298" cy="7906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Főoldal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2369B82C-4C51-43FE-BE90-BF49DC120D56}"/>
              </a:ext>
            </a:extLst>
          </p:cNvPr>
          <p:cNvSpPr/>
          <p:nvPr/>
        </p:nvSpPr>
        <p:spPr>
          <a:xfrm>
            <a:off x="2743196" y="719356"/>
            <a:ext cx="991298" cy="7906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Letöltés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E33E09B1-615F-4C1D-A43B-C04FC41BCF6E}"/>
              </a:ext>
            </a:extLst>
          </p:cNvPr>
          <p:cNvSpPr/>
          <p:nvPr/>
        </p:nvSpPr>
        <p:spPr>
          <a:xfrm>
            <a:off x="10201013" y="2783048"/>
            <a:ext cx="1230385" cy="79066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Kilépés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BEA2E76D-2B77-4527-A858-3CCC15F97FC3}"/>
              </a:ext>
            </a:extLst>
          </p:cNvPr>
          <p:cNvSpPr/>
          <p:nvPr/>
        </p:nvSpPr>
        <p:spPr>
          <a:xfrm>
            <a:off x="3734494" y="719356"/>
            <a:ext cx="991298" cy="7906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(Fórum)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5ED15EEF-B68B-4E64-8996-388A36A2D6FC}"/>
              </a:ext>
            </a:extLst>
          </p:cNvPr>
          <p:cNvSpPr/>
          <p:nvPr/>
        </p:nvSpPr>
        <p:spPr>
          <a:xfrm>
            <a:off x="10201013" y="719356"/>
            <a:ext cx="1230385" cy="20636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/>
              <a:t>Beállítások</a:t>
            </a:r>
          </a:p>
          <a:p>
            <a:pPr algn="ctr"/>
            <a:r>
              <a:rPr lang="hu-HU" sz="1400" dirty="0"/>
              <a:t>Profil</a:t>
            </a:r>
          </a:p>
          <a:p>
            <a:pPr algn="ctr"/>
            <a:r>
              <a:rPr lang="hu-HU" sz="1400" dirty="0"/>
              <a:t>Statisztikák</a:t>
            </a:r>
          </a:p>
          <a:p>
            <a:pPr algn="ctr"/>
            <a:r>
              <a:rPr lang="hu-HU" sz="1400" dirty="0"/>
              <a:t>Barátok</a:t>
            </a:r>
          </a:p>
          <a:p>
            <a:pPr algn="ctr"/>
            <a:r>
              <a:rPr lang="hu-HU" sz="1400" dirty="0" err="1"/>
              <a:t>Felh</a:t>
            </a:r>
            <a:r>
              <a:rPr lang="hu-HU" sz="1400" dirty="0"/>
              <a:t>. törlése</a:t>
            </a:r>
          </a:p>
        </p:txBody>
      </p:sp>
    </p:spTree>
    <p:extLst>
      <p:ext uri="{BB962C8B-B14F-4D97-AF65-F5344CB8AC3E}">
        <p14:creationId xmlns:p14="http://schemas.microsoft.com/office/powerpoint/2010/main" val="379303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Szélesvásznú</PresentationFormat>
  <Paragraphs>82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Wingdings 2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Blasek Balázs</dc:creator>
  <cp:lastModifiedBy>Blasek Balázs</cp:lastModifiedBy>
  <cp:revision>12</cp:revision>
  <dcterms:created xsi:type="dcterms:W3CDTF">2022-09-16T09:20:27Z</dcterms:created>
  <dcterms:modified xsi:type="dcterms:W3CDTF">2022-09-16T10:26:23Z</dcterms:modified>
</cp:coreProperties>
</file>