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-120" y="-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3DF295-68F6-49B4-935A-4280E895205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7AF560-4F18-4B19-9202-88DE05EE1E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u8FevSQuN9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Squill</a:t>
            </a:r>
            <a:r>
              <a:rPr lang="en-US" dirty="0" smtClean="0"/>
              <a:t> </a:t>
            </a:r>
            <a:r>
              <a:rPr lang="en-US" dirty="0" err="1" smtClean="0"/>
              <a:t>Squisher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Team 203 Production</a:t>
            </a:r>
          </a:p>
          <a:p>
            <a:r>
              <a:rPr lang="en-US" dirty="0" smtClean="0"/>
              <a:t>By Paul Orvis and TJ Meehan</a:t>
            </a:r>
            <a:endParaRPr lang="en-US" dirty="0"/>
          </a:p>
        </p:txBody>
      </p:sp>
      <p:pic>
        <p:nvPicPr>
          <p:cNvPr id="5" name="Picture 4" descr="Screen Shot 2015-10-14 at 5.31.44 PM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41" y="1834359"/>
            <a:ext cx="4086842" cy="30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layers </a:t>
            </a:r>
            <a:r>
              <a:rPr lang="en-US" dirty="0"/>
              <a:t>bounce </a:t>
            </a:r>
            <a:r>
              <a:rPr lang="en-US" dirty="0" smtClean="0"/>
              <a:t>a single “bullet” around an </a:t>
            </a:r>
            <a:r>
              <a:rPr lang="en-US" dirty="0"/>
              <a:t>arena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Goal is to squish your adversaries </a:t>
            </a:r>
          </a:p>
          <a:p>
            <a:pPr marL="749808" lvl="1" indent="-457200">
              <a:buFont typeface="Arial"/>
              <a:buChar char="•"/>
            </a:pPr>
            <a:r>
              <a:rPr lang="en-US" dirty="0" smtClean="0"/>
              <a:t>Aliens </a:t>
            </a:r>
            <a:r>
              <a:rPr lang="en-US" dirty="0"/>
              <a:t>known as the “</a:t>
            </a:r>
            <a:r>
              <a:rPr lang="en-US" dirty="0" err="1"/>
              <a:t>Squill</a:t>
            </a:r>
            <a:r>
              <a:rPr lang="en-US" dirty="0" smtClean="0"/>
              <a:t>”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Players have access to </a:t>
            </a:r>
            <a:r>
              <a:rPr lang="en-US" dirty="0" err="1" smtClean="0"/>
              <a:t>powerups</a:t>
            </a:r>
            <a:r>
              <a:rPr lang="en-US" dirty="0" smtClean="0"/>
              <a:t> by squishing enemies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Clearing the arena advances you to the next level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Levels increase in difficulty as time goes 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It’s basically “Breakout” to be honest</a:t>
            </a:r>
            <a:r>
              <a:rPr lang="en-US" dirty="0" smtClean="0"/>
              <a:t>!</a:t>
            </a:r>
          </a:p>
          <a:p>
            <a:pPr marL="749808" lvl="1" indent="-457200">
              <a:buFont typeface="Arial"/>
              <a:buChar char="•"/>
            </a:pPr>
            <a:r>
              <a:rPr lang="en-US" dirty="0" smtClean="0"/>
              <a:t>But with a cool narrative?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7600"/>
            <a:ext cx="10972800" cy="4733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ullet “bounces” off objects and walls realistically</a:t>
            </a:r>
          </a:p>
          <a:p>
            <a:pPr lvl="1"/>
            <a:r>
              <a:rPr lang="en-US" dirty="0" smtClean="0"/>
              <a:t>Custom functions use trig to calculate new direction</a:t>
            </a:r>
          </a:p>
          <a:p>
            <a:pPr lvl="1"/>
            <a:r>
              <a:rPr lang="en-US" dirty="0" smtClean="0"/>
              <a:t>Important to maintain constant overall speed</a:t>
            </a:r>
          </a:p>
          <a:p>
            <a:pPr lvl="1"/>
            <a:r>
              <a:rPr lang="en-US" dirty="0" smtClean="0"/>
              <a:t>Able to detect orientation of surface (enemy, wall, paddle) </a:t>
            </a:r>
          </a:p>
          <a:p>
            <a:r>
              <a:rPr lang="en-US" dirty="0" smtClean="0"/>
              <a:t>Bullet moves faster and </a:t>
            </a:r>
            <a:r>
              <a:rPr lang="en-US" dirty="0" err="1" smtClean="0"/>
              <a:t>Squill</a:t>
            </a:r>
            <a:r>
              <a:rPr lang="en-US" dirty="0" smtClean="0"/>
              <a:t> HP increases as game progresses.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nlock 3 power-ups to help you: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Power-up that doubles the bullet’s power.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Power-up that increases the size of the paddle.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bomb which destroys a massive amount of </a:t>
            </a:r>
            <a:r>
              <a:rPr lang="en-US" dirty="0" err="1" smtClean="0"/>
              <a:t>Squills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Game is over when player loses all their lives.</a:t>
            </a:r>
          </a:p>
          <a:p>
            <a:r>
              <a:rPr lang="en-US" dirty="0" smtClean="0"/>
              <a:t>Currently 3 levels with increasing difficulty to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sound heavy game</a:t>
            </a:r>
          </a:p>
          <a:p>
            <a:r>
              <a:rPr lang="en-US" dirty="0" smtClean="0"/>
              <a:t>Prepared music for main menu plus 9 level tracks</a:t>
            </a:r>
          </a:p>
          <a:p>
            <a:pPr lvl="1"/>
            <a:r>
              <a:rPr lang="en-US" dirty="0" smtClean="0"/>
              <a:t>Only ended up using 3 levels in current release</a:t>
            </a:r>
          </a:p>
          <a:p>
            <a:r>
              <a:rPr lang="en-US" dirty="0" smtClean="0"/>
              <a:t>Different sound effects for game events</a:t>
            </a:r>
          </a:p>
          <a:p>
            <a:pPr lvl="1"/>
            <a:r>
              <a:rPr lang="en-US" dirty="0" smtClean="0"/>
              <a:t>Hitting an enemy, wall, paddle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Killing an enemy, getting a powerup</a:t>
            </a:r>
          </a:p>
          <a:p>
            <a:pPr lvl="1"/>
            <a:r>
              <a:rPr lang="is-IS" dirty="0" smtClean="0"/>
              <a:t>Clearing a level, beating the game, losing the 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27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watch a trailer!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</a:t>
            </a:r>
            <a:r>
              <a:rPr lang="en-US" dirty="0" smtClean="0">
                <a:hlinkClick r:id="rId2"/>
              </a:rPr>
              <a:t>u8FevSQuN9U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122</TotalTime>
  <Words>258</Words>
  <Application>Microsoft Macintosh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Squill Squisher</vt:lpstr>
      <vt:lpstr>Concept:</vt:lpstr>
      <vt:lpstr>Game Features:</vt:lpstr>
      <vt:lpstr>Sound Design</vt:lpstr>
      <vt:lpstr>Let’s watch a trailer!</vt:lpstr>
      <vt:lpstr>Live demo?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Squill Squisher</dc:title>
  <dc:creator>Paul Orvis</dc:creator>
  <cp:lastModifiedBy>Thomas Meehan</cp:lastModifiedBy>
  <cp:revision>12</cp:revision>
  <dcterms:created xsi:type="dcterms:W3CDTF">2015-10-15T04:24:50Z</dcterms:created>
  <dcterms:modified xsi:type="dcterms:W3CDTF">2015-10-15T18:09:28Z</dcterms:modified>
</cp:coreProperties>
</file>