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E891-3CFA-4B82-B827-E84EFAE1916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F601A-326C-4AB3-BE3F-32D9D87F7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7015-AF67-4209-973D-CCF4F622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F44FC-41CC-4BE1-A1B4-6761D8337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FE33-22D7-45A5-A0E5-23865477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6283-6910-49C5-A60B-0F245977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2D20-F80A-4D0A-B6B8-BF482341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B974-36ED-4DB9-B6E7-CB207631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7226-6366-4718-A56D-4956D5F8B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095C-F225-4672-8424-B81E1A9D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3C15-6FE5-4F49-88FB-AEA41921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E15E-C5F0-4217-AD6B-4BB96412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C2F3-3D79-477A-A475-AF8C26A4E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7D3-F62F-4DFB-A367-68A877A2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DA59-DBE2-43CE-991E-7D10F937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FA57-EC42-4F3C-A550-545EACFB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B08C-549D-4319-AD92-B38804ED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0645-8887-470A-A66B-4774B278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9DF7-51ED-4F89-AAC5-E034BC2D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B356-7916-48BB-85AC-2B701B59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57A9-B9BF-4A63-8F22-D1CBC0CD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8C57-0AB7-47E5-B2BB-BA7AD767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7DB5-4DE7-4657-AFB3-02B05C26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B60B-61D0-4F15-90A6-7D5F3245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1E07-1866-4A28-B946-7E62AC4E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5988-89C0-4F36-993C-9C978024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843E-1269-4140-9022-B53E318C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9ECC-6E23-49C4-922E-A9C3124A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6263-B225-4D30-B212-4AB7C9174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80FB3-3B89-403D-8188-49B8DD7B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74CFD-CBED-4258-977F-8733E284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78A2F-46AB-4EFF-8795-AD00194B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781F9-7FDE-4ACE-85BA-E36831C3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7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4569-0793-4A9E-BD26-1C7D2221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33790-7F22-4A4E-AC05-366416FA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B67B7-634B-4C96-865F-21C56F41F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F22D1-3B61-416C-B89D-A26A38F8A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C207-B4E0-4670-BB4F-FD8C68794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11B5C-E297-45C5-B95D-BE4BA9EB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1C7CB-1C81-4981-A7EC-AB61EF8D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CEB96-12A8-46EE-8BEE-B73EB340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6394-2B9F-49ED-8F71-3BAD249C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B532-27E1-491C-96B2-8C57ED8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F6172-1298-4BAB-8A36-2914CE7B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D8817-48A4-4CF0-AA10-C6F56FB3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4923D-0E50-4925-A46A-8D2B1CAE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AF696-2F68-4B5A-8166-DA5BEB51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E24C2-AB61-41C1-B903-46E8AC70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C705-A91E-48E0-80F4-96434C3A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2CB6-B74D-4386-9FE5-E2F3B83D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A7A6-07A5-48EF-BB14-6D14EFFF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7A3F3-4C02-4F5B-8287-C53BF112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CE5BE-17E4-4C3E-9C59-E14CB190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95591-661B-4BF0-A38D-15ADE8EA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01DF-C84D-42A9-9D1A-8B8B3923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95A09-146B-43AC-8927-9F4B73B6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A0F8-C50A-4D93-9A96-BF2CE02C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3831E-E53B-40E0-AAC7-E0CBAC63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D459-BAAC-4BA7-B740-0F95ADD0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7633A-7D3B-42FE-9306-414EACE7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55E60-DD99-4C76-B788-34FA121D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CFC4-CCAB-4D3F-A0B6-D9B4BADB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FAC5-A454-44A3-A984-232139B78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479E-2F89-4198-8D1B-3BC4FE18C1F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11A2-9F1F-4768-A40D-6FA900EB9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7661-73C2-4F95-8543-113D4987A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C979-CAC1-4D43-B7F3-5BB265D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9F7904-6019-48A0-9C45-465151FAC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53513"/>
              </p:ext>
            </p:extLst>
          </p:nvPr>
        </p:nvGraphicFramePr>
        <p:xfrm>
          <a:off x="6345" y="642079"/>
          <a:ext cx="12169780" cy="62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445">
                  <a:extLst>
                    <a:ext uri="{9D8B030D-6E8A-4147-A177-3AD203B41FA5}">
                      <a16:colId xmlns:a16="http://schemas.microsoft.com/office/drawing/2014/main" val="1148235741"/>
                    </a:ext>
                  </a:extLst>
                </a:gridCol>
                <a:gridCol w="3042445">
                  <a:extLst>
                    <a:ext uri="{9D8B030D-6E8A-4147-A177-3AD203B41FA5}">
                      <a16:colId xmlns:a16="http://schemas.microsoft.com/office/drawing/2014/main" val="3654799152"/>
                    </a:ext>
                  </a:extLst>
                </a:gridCol>
                <a:gridCol w="3042445">
                  <a:extLst>
                    <a:ext uri="{9D8B030D-6E8A-4147-A177-3AD203B41FA5}">
                      <a16:colId xmlns:a16="http://schemas.microsoft.com/office/drawing/2014/main" val="2525085694"/>
                    </a:ext>
                  </a:extLst>
                </a:gridCol>
                <a:gridCol w="3042445">
                  <a:extLst>
                    <a:ext uri="{9D8B030D-6E8A-4147-A177-3AD203B41FA5}">
                      <a16:colId xmlns:a16="http://schemas.microsoft.com/office/drawing/2014/main" val="2694485787"/>
                    </a:ext>
                  </a:extLst>
                </a:gridCol>
              </a:tblGrid>
              <a:tr h="953645">
                <a:tc>
                  <a:txBody>
                    <a:bodyPr/>
                    <a:lstStyle/>
                    <a:p>
                      <a:r>
                        <a:rPr lang="en-US" sz="2800" dirty="0"/>
                        <a:t>Test case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Arithmetic expression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Expected result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Checked</a:t>
                      </a:r>
                    </a:p>
                  </a:txBody>
                  <a:tcPr marL="136910" marR="136910" marT="68455" marB="68455"/>
                </a:tc>
                <a:extLst>
                  <a:ext uri="{0D108BD9-81ED-4DB2-BD59-A6C34878D82A}">
                    <a16:rowId xmlns:a16="http://schemas.microsoft.com/office/drawing/2014/main" val="3246555570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r>
                        <a:rPr lang="en-US" sz="2800" dirty="0"/>
                        <a:t>One operator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+10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 marL="136910" marR="136910" marT="68455" marB="68455"/>
                </a:tc>
                <a:extLst>
                  <a:ext uri="{0D108BD9-81ED-4DB2-BD59-A6C34878D82A}">
                    <a16:rowId xmlns:a16="http://schemas.microsoft.com/office/drawing/2014/main" val="2355546815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r>
                        <a:rPr lang="en-US" sz="2800" dirty="0"/>
                        <a:t>Nested operators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*+10+01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 marL="136910" marR="136910" marT="68455" marB="68455"/>
                </a:tc>
                <a:extLst>
                  <a:ext uri="{0D108BD9-81ED-4DB2-BD59-A6C34878D82A}">
                    <a16:rowId xmlns:a16="http://schemas.microsoft.com/office/drawing/2014/main" val="4098362169"/>
                  </a:ext>
                </a:extLst>
              </a:tr>
              <a:tr h="953645">
                <a:tc>
                  <a:txBody>
                    <a:bodyPr/>
                    <a:lstStyle/>
                    <a:p>
                      <a:r>
                        <a:rPr lang="en-US" sz="2800" dirty="0"/>
                        <a:t>NOT (Boolean value)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+*10*1-0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 marL="136910" marR="136910" marT="68455" marB="68455"/>
                </a:tc>
                <a:extLst>
                  <a:ext uri="{0D108BD9-81ED-4DB2-BD59-A6C34878D82A}">
                    <a16:rowId xmlns:a16="http://schemas.microsoft.com/office/drawing/2014/main" val="1434811311"/>
                  </a:ext>
                </a:extLst>
              </a:tr>
              <a:tr h="953645">
                <a:tc>
                  <a:txBody>
                    <a:bodyPr/>
                    <a:lstStyle/>
                    <a:p>
                      <a:r>
                        <a:rPr lang="en-US" sz="2800" dirty="0"/>
                        <a:t>NOT (Subexpression)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+-1-*11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False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 marL="136910" marR="136910" marT="68455" marB="68455"/>
                </a:tc>
                <a:extLst>
                  <a:ext uri="{0D108BD9-81ED-4DB2-BD59-A6C34878D82A}">
                    <a16:rowId xmlns:a16="http://schemas.microsoft.com/office/drawing/2014/main" val="2340483404"/>
                  </a:ext>
                </a:extLst>
              </a:tr>
              <a:tr h="953645">
                <a:tc>
                  <a:txBody>
                    <a:bodyPr/>
                    <a:lstStyle/>
                    <a:p>
                      <a:r>
                        <a:rPr lang="en-US" sz="2800" dirty="0"/>
                        <a:t>NOT (Nested expression)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-*+110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 marL="136910" marR="136910" marT="68455" marB="68455"/>
                </a:tc>
                <a:extLst>
                  <a:ext uri="{0D108BD9-81ED-4DB2-BD59-A6C34878D82A}">
                    <a16:rowId xmlns:a16="http://schemas.microsoft.com/office/drawing/2014/main" val="1552153309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r>
                        <a:rPr lang="en-US" sz="2800" dirty="0"/>
                        <a:t>Double negation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--1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 marL="136910" marR="136910" marT="68455" marB="68455"/>
                </a:tc>
                <a:extLst>
                  <a:ext uri="{0D108BD9-81ED-4DB2-BD59-A6C34878D82A}">
                    <a16:rowId xmlns:a16="http://schemas.microsoft.com/office/drawing/2014/main" val="2658450206"/>
                  </a:ext>
                </a:extLst>
              </a:tr>
              <a:tr h="542741">
                <a:tc>
                  <a:txBody>
                    <a:bodyPr/>
                    <a:lstStyle/>
                    <a:p>
                      <a:r>
                        <a:rPr lang="en-US" sz="2800" dirty="0"/>
                        <a:t>Boolean value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marL="136910" marR="136910" marT="68455" marB="68455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 marL="136910" marR="136910" marT="68455" marB="68455"/>
                </a:tc>
                <a:extLst>
                  <a:ext uri="{0D108BD9-81ED-4DB2-BD59-A6C34878D82A}">
                    <a16:rowId xmlns:a16="http://schemas.microsoft.com/office/drawing/2014/main" val="10252690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0A22E4-AA87-4FCB-A51C-6508F511EA52}"/>
              </a:ext>
            </a:extLst>
          </p:cNvPr>
          <p:cNvSpPr txBox="1"/>
          <p:nvPr/>
        </p:nvSpPr>
        <p:spPr>
          <a:xfrm>
            <a:off x="124944" y="77543"/>
            <a:ext cx="181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Emmet Stanevich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FF1A1-47E6-485C-9C17-A88636256305}"/>
              </a:ext>
            </a:extLst>
          </p:cNvPr>
          <p:cNvSpPr txBox="1"/>
          <p:nvPr/>
        </p:nvSpPr>
        <p:spPr>
          <a:xfrm>
            <a:off x="3468571" y="77543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COSC 311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88EC0-CC51-4F3D-B831-B2CC3A493AA7}"/>
              </a:ext>
            </a:extLst>
          </p:cNvPr>
          <p:cNvSpPr txBox="1"/>
          <p:nvPr/>
        </p:nvSpPr>
        <p:spPr>
          <a:xfrm>
            <a:off x="11117757" y="7754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3/28/19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C022E-72FB-4F18-968B-52264E3BBA1B}"/>
              </a:ext>
            </a:extLst>
          </p:cNvPr>
          <p:cNvSpPr txBox="1"/>
          <p:nvPr/>
        </p:nvSpPr>
        <p:spPr>
          <a:xfrm>
            <a:off x="5526929" y="77543"/>
            <a:ext cx="112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Tree</a:t>
            </a:r>
          </a:p>
        </p:txBody>
      </p:sp>
    </p:spTree>
    <p:extLst>
      <p:ext uri="{BB962C8B-B14F-4D97-AF65-F5344CB8AC3E}">
        <p14:creationId xmlns:p14="http://schemas.microsoft.com/office/powerpoint/2010/main" val="375922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Emmet Stanevich</dc:creator>
  <cp:lastModifiedBy>Emmet Stanevich</cp:lastModifiedBy>
  <cp:revision>3</cp:revision>
  <dcterms:created xsi:type="dcterms:W3CDTF">2019-03-28T15:40:00Z</dcterms:created>
  <dcterms:modified xsi:type="dcterms:W3CDTF">2019-03-28T15:49:30Z</dcterms:modified>
</cp:coreProperties>
</file>