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Ugwuonah Sopuruchi"/>
  <p:cmAuthor clrIdx="1" id="1" initials="" lastIdx="1" name="Ufuoma Aya"/>
  <p:cmAuthor clrIdx="2" id="2" initials="" lastIdx="1" name="Ky 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02T14:30:56.117">
    <p:pos x="6000" y="0"/>
    <p:text>i was thinking the project vision should be more like what we want to achieve with the app but i may be wrong</p:text>
  </p:cm>
  <p:cm authorId="1" idx="1" dt="2019-10-02T14:24:26.950">
    <p:pos x="6000" y="0"/>
    <p:text>can you help edit that?</p:text>
  </p:cm>
  <p:cm authorId="0" idx="2" dt="2019-10-02T14:25:00.193">
    <p:pos x="6000" y="0"/>
    <p:text>sure</p:text>
  </p:cm>
  <p:cm authorId="0" idx="3" dt="2019-10-02T14:30:06.986">
    <p:pos x="6000" y="0"/>
    <p:text>_Marked as resolved_</p:text>
  </p:cm>
  <p:cm authorId="2" idx="1" dt="2019-10-02T14:30:56.117">
    <p:pos x="6000" y="0"/>
    <p:text>_Re-opened_
question. what did we dislike about this milestone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766c5d3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766c5d3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7940ff5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7940ff5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766c5d3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766c5d3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7940ff5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7940ff5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7940ff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7940ff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laugranes/UofR-Student-Hub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laugranes/UofR-Student-Hub/projects/1?fullscreen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47300" y="1684350"/>
            <a:ext cx="66864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 374 MILESTONE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20400" y="2571750"/>
            <a:ext cx="87402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BLAUGRANES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-Ufuoma Aya, Anirudh Bindal, Kyle Labatete, Gift Ugwuonah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https://github.com/Blaugranes/UofR-Student-Hub.git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95700" y="4230675"/>
            <a:ext cx="3248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OCTOBER 2, 2019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0350" y="162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Elevator Pitch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43525" y="1064150"/>
            <a:ext cx="3446700" cy="3558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390628" y="1627832"/>
            <a:ext cx="2298300" cy="2395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72075" y="2140475"/>
            <a:ext cx="1313100" cy="1401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974675" y="2510125"/>
            <a:ext cx="110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974675" y="1671925"/>
            <a:ext cx="110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974675" y="1138525"/>
            <a:ext cx="110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121975" y="937575"/>
            <a:ext cx="2997300" cy="1236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is a fun and engaging way of learning, it builds a healthy relationship between students and improves collaboration.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121975" y="2302825"/>
            <a:ext cx="2997300" cy="103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</a:t>
            </a:r>
            <a:r>
              <a:rPr b="1" lang="en-GB" sz="1800">
                <a:solidFill>
                  <a:srgbClr val="FFFFFF"/>
                </a:solidFill>
              </a:rPr>
              <a:t>HOW?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By creating a safe platform where students can interact with each other.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121975" y="3476300"/>
            <a:ext cx="2997300" cy="123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WHAT?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 educational application where students can interact and exchange knowledge with one another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045775" y="515000"/>
            <a:ext cx="4116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Golden Circle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System &amp; functional requirements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vision: Building connection and providing a platform for students to interact and exchange knowledge with one another.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Project rationale: Improving of decision making, adaptability, self-awareness, social-awareness and building of healthy relations.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Envisioned stakeholders: Students of the University of Regina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r>
              <a:rPr lang="en-GB"/>
              <a:t>: Time constraint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System &amp; functional requirements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are required to provide login information to be able to access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systems should provide students with the options to create, join and comment on threads.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 should provide students with an option to vote (e.g. if a certain comment is helpful).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https://github.com/Blaugranes/UofR-Student-Hub/projects/1?fullscreen=true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450425" y="3295000"/>
            <a:ext cx="45405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Reflection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•How did you feel about this milestone? What did you like about it? What did you dislike?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-Satisfied. We liked the part of choosing what we are gonna do because it opens up a lot of interesting options.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•What did you learn about yourself as you collaborated and worked through this milestone?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-that communication is really important in a team.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•How will you use what you have learned going forward?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-communicating with the team so everyone is in the same page and problems would be solved.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•What “stuff &amp; things” related to this milestone would you want help with?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-</a:t>
            </a:r>
            <a:r>
              <a:rPr lang="en-GB" sz="1400"/>
              <a:t>help with the design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