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7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7C7C-D380-490D-ADC7-F785EEAF67E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D850-74FE-44D1-8359-68EED0B0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480" y="404664"/>
            <a:ext cx="87716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0232" y="2319515"/>
            <a:ext cx="125476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7209" y="2288737"/>
            <a:ext cx="8259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8468" y="4509120"/>
            <a:ext cx="6751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5770" y="813918"/>
            <a:ext cx="2119426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Account</a:t>
            </a:r>
          </a:p>
          <a:p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-email</a:t>
            </a:r>
          </a:p>
          <a:p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-first name</a:t>
            </a:r>
          </a:p>
          <a:p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-last name</a:t>
            </a:r>
          </a:p>
          <a:p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-username</a:t>
            </a:r>
          </a:p>
          <a:p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-password</a:t>
            </a:r>
          </a:p>
          <a:p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-department of choice</a:t>
            </a:r>
          </a:p>
          <a:p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-profile picture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2780928"/>
            <a:ext cx="189603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Login Page</a:t>
            </a:r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SignUp</a:t>
            </a:r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Home/ Landing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Profile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Department Page</a:t>
            </a:r>
            <a:endParaRPr lang="en-US" sz="1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8224" y="2750402"/>
            <a:ext cx="225664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SignUp</a:t>
            </a:r>
            <a:endParaRPr lang="en-US" sz="1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Check Department Page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Make a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Edit/Delete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Reply to a Post</a:t>
            </a:r>
            <a:endParaRPr lang="en-US" sz="1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Vote Post/ Reply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34643" y="2636912"/>
            <a:ext cx="1853581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60032" y="692696"/>
            <a:ext cx="1728193" cy="1728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79712" y="692696"/>
            <a:ext cx="180020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720" y="2719625"/>
            <a:ext cx="1805760" cy="193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641005">
            <a:off x="5294032" y="1315805"/>
            <a:ext cx="1105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manipulates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18953679">
            <a:off x="2488840" y="1195913"/>
            <a:ext cx="78194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updates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rot="2870934">
            <a:off x="2725110" y="3347947"/>
            <a:ext cx="5084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sees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 rot="18645627">
            <a:off x="5202057" y="3504454"/>
            <a:ext cx="5148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uses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66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bronx</dc:creator>
  <cp:lastModifiedBy>bronx</cp:lastModifiedBy>
  <cp:revision>2</cp:revision>
  <dcterms:created xsi:type="dcterms:W3CDTF">2019-10-22T21:17:35Z</dcterms:created>
  <dcterms:modified xsi:type="dcterms:W3CDTF">2019-10-22T21:34:18Z</dcterms:modified>
</cp:coreProperties>
</file>