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300" r:id="rId2"/>
  </p:sldIdLst>
  <p:sldSz cx="9906000" cy="6858000" type="A4"/>
  <p:notesSz cx="6858000" cy="9144000"/>
  <p:custDataLst>
    <p:tags r:id="rId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8D"/>
    <a:srgbClr val="BC204B"/>
    <a:srgbClr val="F68D2E"/>
    <a:srgbClr val="EAAA00"/>
    <a:srgbClr val="43B02A"/>
    <a:srgbClr val="009A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5" d="100"/>
          <a:sy n="75" d="100"/>
        </p:scale>
        <p:origin x="1440" y="58"/>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tags" Target="tags/tag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http://kpmg.ru/"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5 - Singular imag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r="950"/>
          <a:stretch/>
        </p:blipFill>
        <p:spPr>
          <a:xfrm>
            <a:off x="1" y="0"/>
            <a:ext cx="9905999" cy="6858000"/>
          </a:xfrm>
          <a:prstGeom prst="rect">
            <a:avLst/>
          </a:prstGeom>
        </p:spPr>
      </p:pic>
      <p:sp>
        <p:nvSpPr>
          <p:cNvPr id="2" name="Title 1"/>
          <p:cNvSpPr>
            <a:spLocks noGrp="1"/>
          </p:cNvSpPr>
          <p:nvPr>
            <p:ph type="ctrTitle" hasCustomPrompt="1"/>
          </p:nvPr>
        </p:nvSpPr>
        <p:spPr>
          <a:xfrm>
            <a:off x="2215200" y="1346400"/>
            <a:ext cx="6708000" cy="3510000"/>
          </a:xfrm>
        </p:spPr>
        <p:txBody>
          <a:bodyPr anchor="t" anchorCtr="0"/>
          <a:lstStyle>
            <a:lvl1pPr algn="l">
              <a:defRPr sz="11000">
                <a:solidFill>
                  <a:schemeClr val="bg1"/>
                </a:solidFill>
              </a:defRPr>
            </a:lvl1pPr>
          </a:lstStyle>
          <a:p>
            <a:r>
              <a:rPr lang="en-US" dirty="0"/>
              <a:t>Title slide 1</a:t>
            </a:r>
            <a:br>
              <a:rPr lang="en-US" dirty="0"/>
            </a:br>
            <a:r>
              <a:rPr lang="en-US" dirty="0"/>
              <a:t>singular </a:t>
            </a:r>
            <a:br>
              <a:rPr lang="en-US" dirty="0"/>
            </a:br>
            <a:r>
              <a:rPr lang="en-US" dirty="0"/>
              <a:t>image</a:t>
            </a:r>
          </a:p>
        </p:txBody>
      </p:sp>
      <p:sp>
        <p:nvSpPr>
          <p:cNvPr id="4" name="object 3"/>
          <p:cNvSpPr/>
          <p:nvPr userDrawn="1"/>
        </p:nvSpPr>
        <p:spPr>
          <a:xfrm>
            <a:off x="1" y="0"/>
            <a:ext cx="172004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9" name="Text Placeholder 3"/>
          <p:cNvSpPr>
            <a:spLocks noGrp="1"/>
          </p:cNvSpPr>
          <p:nvPr>
            <p:ph type="body" sz="quarter" idx="11"/>
          </p:nvPr>
        </p:nvSpPr>
        <p:spPr>
          <a:xfrm>
            <a:off x="2236108" y="5036400"/>
            <a:ext cx="6687092"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
        <p:nvSpPr>
          <p:cNvPr id="8" name="Freeform 19"/>
          <p:cNvSpPr>
            <a:spLocks noEditPoints="1"/>
          </p:cNvSpPr>
          <p:nvPr userDrawn="1"/>
        </p:nvSpPr>
        <p:spPr bwMode="auto">
          <a:xfrm>
            <a:off x="2232093" y="784800"/>
            <a:ext cx="7776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494990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KEY MESSAGE TWO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50" y="1422400"/>
            <a:ext cx="1747838" cy="4604400"/>
          </a:xfrm>
          <a:solidFill>
            <a:schemeClr val="accent1"/>
          </a:solidFill>
          <a:ln>
            <a:solidFill>
              <a:schemeClr val="accent1"/>
            </a:solidFill>
          </a:ln>
        </p:spPr>
        <p:txBody>
          <a:bodyPr lIns="54000" tIns="54000" rIns="54000" bIns="54000" anchor="t"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1"/>
          </p:nvPr>
        </p:nvSpPr>
        <p:spPr>
          <a:xfrm>
            <a:off x="2446338" y="1422400"/>
            <a:ext cx="3402000" cy="4604400"/>
          </a:xfrm>
          <a:ln>
            <a:solidFill>
              <a:schemeClr val="accent1"/>
            </a:solidFill>
          </a:ln>
        </p:spPr>
        <p:txBody>
          <a:bodyPr lIns="54000" tIns="54000" rIns="54000" bIns="54000"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2"/>
          </p:nvPr>
        </p:nvSpPr>
        <p:spPr>
          <a:xfrm>
            <a:off x="6015990" y="1422400"/>
            <a:ext cx="3402000" cy="4604400"/>
          </a:xfrm>
          <a:ln>
            <a:solidFill>
              <a:schemeClr val="accent1"/>
            </a:solidFill>
          </a:ln>
        </p:spPr>
        <p:txBody>
          <a:bodyPr lIns="54000" tIns="54000" rIns="54000" bIns="54000"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p:cNvSpPr>
            <a:spLocks noGrp="1"/>
          </p:cNvSpPr>
          <p:nvPr>
            <p:ph type="title"/>
          </p:nvPr>
        </p:nvSpPr>
        <p:spPr/>
        <p:txBody>
          <a:bodyPr/>
          <a:lstStyle/>
          <a:p>
            <a:r>
              <a:rPr lang="en-US"/>
              <a:t>Click to edit Master title style</a:t>
            </a:r>
            <a:endParaRPr lang="en-GB" dirty="0"/>
          </a:p>
        </p:txBody>
      </p:sp>
      <p:sp>
        <p:nvSpPr>
          <p:cNvPr id="7" name="Text Placeholder 4"/>
          <p:cNvSpPr>
            <a:spLocks noGrp="1"/>
          </p:cNvSpPr>
          <p:nvPr>
            <p:ph type="body" sz="quarter" idx="13" hasCustomPrompt="1"/>
          </p:nvPr>
        </p:nvSpPr>
        <p:spPr>
          <a:xfrm>
            <a:off x="488950" y="203863"/>
            <a:ext cx="8591450" cy="169200"/>
          </a:xfrm>
        </p:spPr>
        <p:txBody>
          <a:bodyPr anchor="b"/>
          <a:lstStyle>
            <a:lvl1pPr>
              <a:spcAft>
                <a:spcPts val="0"/>
              </a:spcAft>
              <a:defRPr sz="1200"/>
            </a:lvl1pPr>
          </a:lstStyle>
          <a:p>
            <a:pPr lvl="0"/>
            <a:r>
              <a:rPr lang="en-US" dirty="0"/>
              <a:t>Super title here</a:t>
            </a:r>
          </a:p>
        </p:txBody>
      </p:sp>
    </p:spTree>
    <p:extLst>
      <p:ext uri="{BB962C8B-B14F-4D97-AF65-F5344CB8AC3E}">
        <p14:creationId xmlns:p14="http://schemas.microsoft.com/office/powerpoint/2010/main" val="45295165"/>
      </p:ext>
    </p:extLst>
  </p:cSld>
  <p:clrMapOvr>
    <a:masterClrMapping/>
  </p:clrMapOvr>
  <p:extLst>
    <p:ext uri="{DCECCB84-F9BA-43D5-87BE-67443E8EF086}">
      <p15:sldGuideLst xmlns:p15="http://schemas.microsoft.com/office/powerpoint/2012/main">
        <p15:guide id="1" pos="1409">
          <p15:clr>
            <a:srgbClr val="FBAE40"/>
          </p15:clr>
        </p15:guide>
        <p15:guide id="2" pos="154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KEY MESSAGE Graphs">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50" y="1422400"/>
            <a:ext cx="1747838" cy="4604400"/>
          </a:xfrm>
          <a:solidFill>
            <a:schemeClr val="accent1"/>
          </a:solidFill>
          <a:ln>
            <a:solidFill>
              <a:schemeClr val="accent1"/>
            </a:solidFill>
          </a:ln>
        </p:spPr>
        <p:txBody>
          <a:bodyPr lIns="54000" tIns="54000" rIns="54000" bIns="54000" anchor="t"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2"/>
          </p:nvPr>
        </p:nvSpPr>
        <p:spPr>
          <a:xfrm>
            <a:off x="6015990" y="1422400"/>
            <a:ext cx="3402000" cy="4604400"/>
          </a:xfrm>
          <a:ln>
            <a:solidFill>
              <a:schemeClr val="accent1"/>
            </a:solidFill>
          </a:ln>
        </p:spPr>
        <p:txBody>
          <a:bodyPr lIns="54000" tIns="54000" rIns="54000" bIns="54000"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p:cNvSpPr>
            <a:spLocks noGrp="1"/>
          </p:cNvSpPr>
          <p:nvPr>
            <p:ph type="title"/>
          </p:nvPr>
        </p:nvSpPr>
        <p:spPr/>
        <p:txBody>
          <a:bodyPr/>
          <a:lstStyle/>
          <a:p>
            <a:r>
              <a:rPr lang="en-US"/>
              <a:t>Click to edit Master title style</a:t>
            </a:r>
            <a:endParaRPr lang="en-GB"/>
          </a:p>
        </p:txBody>
      </p:sp>
      <p:sp>
        <p:nvSpPr>
          <p:cNvPr id="7" name="Text Placeholder 4"/>
          <p:cNvSpPr>
            <a:spLocks noGrp="1"/>
          </p:cNvSpPr>
          <p:nvPr>
            <p:ph type="body" sz="quarter" idx="13" hasCustomPrompt="1"/>
          </p:nvPr>
        </p:nvSpPr>
        <p:spPr>
          <a:xfrm>
            <a:off x="488950" y="203863"/>
            <a:ext cx="8591450" cy="169200"/>
          </a:xfrm>
        </p:spPr>
        <p:txBody>
          <a:bodyPr anchor="b"/>
          <a:lstStyle>
            <a:lvl1pPr>
              <a:spcAft>
                <a:spcPts val="0"/>
              </a:spcAft>
              <a:defRPr sz="1200"/>
            </a:lvl1pPr>
          </a:lstStyle>
          <a:p>
            <a:pPr lvl="0"/>
            <a:r>
              <a:rPr lang="en-US" dirty="0"/>
              <a:t>Super title here</a:t>
            </a:r>
          </a:p>
        </p:txBody>
      </p:sp>
    </p:spTree>
    <p:extLst>
      <p:ext uri="{BB962C8B-B14F-4D97-AF65-F5344CB8AC3E}">
        <p14:creationId xmlns:p14="http://schemas.microsoft.com/office/powerpoint/2010/main" val="4150666215"/>
      </p:ext>
    </p:extLst>
  </p:cSld>
  <p:clrMapOvr>
    <a:masterClrMapping/>
  </p:clrMapOvr>
  <p:extLst>
    <p:ext uri="{DCECCB84-F9BA-43D5-87BE-67443E8EF086}">
      <p15:sldGuideLst xmlns:p15="http://schemas.microsoft.com/office/powerpoint/2012/main">
        <p15:guide id="1" pos="1409">
          <p15:clr>
            <a:srgbClr val="FBAE40"/>
          </p15:clr>
        </p15:guide>
        <p15:guide id="2" pos="154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4"/>
          <p:cNvSpPr>
            <a:spLocks noGrp="1"/>
          </p:cNvSpPr>
          <p:nvPr>
            <p:ph type="body" sz="quarter" idx="11" hasCustomPrompt="1"/>
          </p:nvPr>
        </p:nvSpPr>
        <p:spPr>
          <a:xfrm>
            <a:off x="488950" y="203863"/>
            <a:ext cx="8591450" cy="169200"/>
          </a:xfrm>
        </p:spPr>
        <p:txBody>
          <a:bodyPr anchor="b"/>
          <a:lstStyle>
            <a:lvl1pPr>
              <a:spcAft>
                <a:spcPts val="0"/>
              </a:spcAft>
              <a:defRPr sz="1200"/>
            </a:lvl1pPr>
          </a:lstStyle>
          <a:p>
            <a:pPr lvl="0"/>
            <a:r>
              <a:rPr lang="en-US" dirty="0"/>
              <a:t>Super title here</a:t>
            </a:r>
          </a:p>
        </p:txBody>
      </p:sp>
    </p:spTree>
    <p:extLst>
      <p:ext uri="{BB962C8B-B14F-4D97-AF65-F5344CB8AC3E}">
        <p14:creationId xmlns:p14="http://schemas.microsoft.com/office/powerpoint/2010/main" val="1086707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50" y="1422400"/>
            <a:ext cx="8928100" cy="460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11" hasCustomPrompt="1"/>
          </p:nvPr>
        </p:nvSpPr>
        <p:spPr>
          <a:xfrm>
            <a:off x="488950" y="203863"/>
            <a:ext cx="8591450" cy="169200"/>
          </a:xfrm>
        </p:spPr>
        <p:txBody>
          <a:bodyPr anchor="b"/>
          <a:lstStyle>
            <a:lvl1pPr>
              <a:spcAft>
                <a:spcPts val="0"/>
              </a:spcAft>
              <a:defRPr sz="1200"/>
            </a:lvl1pPr>
          </a:lstStyle>
          <a:p>
            <a:pPr lvl="0"/>
            <a:r>
              <a:rPr lang="en-US" dirty="0"/>
              <a:t>Super title here</a:t>
            </a:r>
          </a:p>
        </p:txBody>
      </p:sp>
      <p:sp>
        <p:nvSpPr>
          <p:cNvPr id="6" name="Title 5"/>
          <p:cNvSpPr>
            <a:spLocks noGrp="1"/>
          </p:cNvSpPr>
          <p:nvPr>
            <p:ph type="title"/>
          </p:nvPr>
        </p:nvSpPr>
        <p:spPr>
          <a:xfrm>
            <a:off x="488950" y="451575"/>
            <a:ext cx="8928100" cy="723600"/>
          </a:xfrm>
        </p:spPr>
        <p:txBody>
          <a:bodyPr/>
          <a:lstStyle/>
          <a:p>
            <a:r>
              <a:rPr lang="en-US"/>
              <a:t>Click to edit Master title style</a:t>
            </a:r>
            <a:endParaRPr lang="en-GB" dirty="0"/>
          </a:p>
        </p:txBody>
      </p:sp>
    </p:spTree>
    <p:extLst>
      <p:ext uri="{BB962C8B-B14F-4D97-AF65-F5344CB8AC3E}">
        <p14:creationId xmlns:p14="http://schemas.microsoft.com/office/powerpoint/2010/main" val="1076173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50" y="1422400"/>
            <a:ext cx="4373150" cy="460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5043900" y="1422400"/>
            <a:ext cx="4373150" cy="460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p:cNvSpPr>
            <a:spLocks noGrp="1"/>
          </p:cNvSpPr>
          <p:nvPr>
            <p:ph type="title"/>
          </p:nvPr>
        </p:nvSpPr>
        <p:spPr>
          <a:xfrm>
            <a:off x="488950" y="451575"/>
            <a:ext cx="8928100" cy="723600"/>
          </a:xfrm>
        </p:spPr>
        <p:txBody>
          <a:bodyPr/>
          <a:lstStyle/>
          <a:p>
            <a:r>
              <a:rPr lang="en-US"/>
              <a:t>Click to edit Master title style</a:t>
            </a:r>
            <a:endParaRPr lang="en-GB" dirty="0"/>
          </a:p>
        </p:txBody>
      </p:sp>
      <p:sp>
        <p:nvSpPr>
          <p:cNvPr id="5" name="Text Placeholder 4"/>
          <p:cNvSpPr>
            <a:spLocks noGrp="1"/>
          </p:cNvSpPr>
          <p:nvPr>
            <p:ph type="body" sz="quarter" idx="12" hasCustomPrompt="1"/>
          </p:nvPr>
        </p:nvSpPr>
        <p:spPr>
          <a:xfrm>
            <a:off x="488950" y="203863"/>
            <a:ext cx="8928000" cy="169200"/>
          </a:xfrm>
        </p:spPr>
        <p:txBody>
          <a:bodyPr anchor="b"/>
          <a:lstStyle>
            <a:lvl1pPr>
              <a:spcAft>
                <a:spcPts val="0"/>
              </a:spcAft>
              <a:defRPr sz="1200"/>
            </a:lvl1pPr>
          </a:lstStyle>
          <a:p>
            <a:pPr lvl="0"/>
            <a:r>
              <a:rPr lang="en-US" dirty="0"/>
              <a:t>Super title here</a:t>
            </a:r>
          </a:p>
        </p:txBody>
      </p:sp>
    </p:spTree>
    <p:extLst>
      <p:ext uri="{BB962C8B-B14F-4D97-AF65-F5344CB8AC3E}">
        <p14:creationId xmlns:p14="http://schemas.microsoft.com/office/powerpoint/2010/main" val="760996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50" y="1422400"/>
            <a:ext cx="4373150" cy="460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hart Placeholder 5"/>
          <p:cNvSpPr>
            <a:spLocks noGrp="1"/>
          </p:cNvSpPr>
          <p:nvPr>
            <p:ph type="chart" sz="quarter" idx="13"/>
          </p:nvPr>
        </p:nvSpPr>
        <p:spPr>
          <a:xfrm>
            <a:off x="5043900" y="1422400"/>
            <a:ext cx="4373150" cy="4604400"/>
          </a:xfrm>
        </p:spPr>
        <p:txBody>
          <a:bodyPr anchor="ctr"/>
          <a:lstStyle>
            <a:lvl1pPr algn="ctr">
              <a:defRPr/>
            </a:lvl1pPr>
          </a:lstStyle>
          <a:p>
            <a:r>
              <a:rPr lang="en-US"/>
              <a:t>Click icon to add chart</a:t>
            </a:r>
            <a:endParaRPr lang="en-GB" dirty="0"/>
          </a:p>
        </p:txBody>
      </p:sp>
      <p:sp>
        <p:nvSpPr>
          <p:cNvPr id="2" name="Title 1"/>
          <p:cNvSpPr>
            <a:spLocks noGrp="1"/>
          </p:cNvSpPr>
          <p:nvPr>
            <p:ph type="title"/>
          </p:nvPr>
        </p:nvSpPr>
        <p:spPr>
          <a:xfrm>
            <a:off x="488950" y="451575"/>
            <a:ext cx="8928100" cy="723600"/>
          </a:xfrm>
        </p:spPr>
        <p:txBody>
          <a:bodyPr/>
          <a:lstStyle/>
          <a:p>
            <a:r>
              <a:rPr lang="en-US"/>
              <a:t>Click to edit Master title style</a:t>
            </a:r>
            <a:endParaRPr lang="en-GB" dirty="0"/>
          </a:p>
        </p:txBody>
      </p:sp>
      <p:sp>
        <p:nvSpPr>
          <p:cNvPr id="5" name="Text Placeholder 4"/>
          <p:cNvSpPr>
            <a:spLocks noGrp="1"/>
          </p:cNvSpPr>
          <p:nvPr>
            <p:ph type="body" sz="quarter" idx="11" hasCustomPrompt="1"/>
          </p:nvPr>
        </p:nvSpPr>
        <p:spPr>
          <a:xfrm>
            <a:off x="488950" y="203863"/>
            <a:ext cx="8928000" cy="169200"/>
          </a:xfrm>
        </p:spPr>
        <p:txBody>
          <a:bodyPr anchor="b"/>
          <a:lstStyle>
            <a:lvl1pPr>
              <a:spcAft>
                <a:spcPts val="0"/>
              </a:spcAft>
              <a:defRPr sz="1200"/>
            </a:lvl1pPr>
          </a:lstStyle>
          <a:p>
            <a:pPr lvl="0"/>
            <a:r>
              <a:rPr lang="en-US" dirty="0"/>
              <a:t>Super title here</a:t>
            </a:r>
          </a:p>
        </p:txBody>
      </p:sp>
    </p:spTree>
    <p:extLst>
      <p:ext uri="{BB962C8B-B14F-4D97-AF65-F5344CB8AC3E}">
        <p14:creationId xmlns:p14="http://schemas.microsoft.com/office/powerpoint/2010/main" val="1468853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50" y="3830800"/>
            <a:ext cx="8928100" cy="219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1"/>
          </p:nvPr>
        </p:nvSpPr>
        <p:spPr>
          <a:xfrm>
            <a:off x="488950" y="1422400"/>
            <a:ext cx="8928100" cy="2196000"/>
          </a:xfrm>
        </p:spPr>
        <p:txBody>
          <a:bodyPr anchor="ctr"/>
          <a:lstStyle>
            <a:lvl1pPr algn="ctr">
              <a:defRPr/>
            </a:lvl1pPr>
          </a:lstStyle>
          <a:p>
            <a:r>
              <a:rPr lang="en-US"/>
              <a:t>Click icon to add chart</a:t>
            </a:r>
            <a:endParaRPr lang="en-GB" dirty="0"/>
          </a:p>
        </p:txBody>
      </p:sp>
      <p:sp>
        <p:nvSpPr>
          <p:cNvPr id="3" name="Title 2"/>
          <p:cNvSpPr>
            <a:spLocks noGrp="1"/>
          </p:cNvSpPr>
          <p:nvPr>
            <p:ph type="title"/>
          </p:nvPr>
        </p:nvSpPr>
        <p:spPr>
          <a:xfrm>
            <a:off x="488950" y="451575"/>
            <a:ext cx="8928100" cy="723600"/>
          </a:xfrm>
        </p:spPr>
        <p:txBody>
          <a:bodyPr/>
          <a:lstStyle/>
          <a:p>
            <a:r>
              <a:rPr lang="en-US"/>
              <a:t>Click to edit Master title style</a:t>
            </a:r>
            <a:endParaRPr lang="en-GB" dirty="0"/>
          </a:p>
        </p:txBody>
      </p:sp>
      <p:sp>
        <p:nvSpPr>
          <p:cNvPr id="6" name="Text Placeholder 4"/>
          <p:cNvSpPr>
            <a:spLocks noGrp="1"/>
          </p:cNvSpPr>
          <p:nvPr>
            <p:ph type="body" sz="quarter" idx="12" hasCustomPrompt="1"/>
          </p:nvPr>
        </p:nvSpPr>
        <p:spPr>
          <a:xfrm>
            <a:off x="488950" y="203863"/>
            <a:ext cx="8591450" cy="169200"/>
          </a:xfrm>
        </p:spPr>
        <p:txBody>
          <a:bodyPr anchor="b"/>
          <a:lstStyle>
            <a:lvl1pPr>
              <a:spcAft>
                <a:spcPts val="0"/>
              </a:spcAft>
              <a:defRPr sz="1200"/>
            </a:lvl1pPr>
          </a:lstStyle>
          <a:p>
            <a:pPr lvl="0"/>
            <a:r>
              <a:rPr lang="en-US" dirty="0"/>
              <a:t>Super title here</a:t>
            </a:r>
          </a:p>
        </p:txBody>
      </p:sp>
    </p:spTree>
    <p:extLst>
      <p:ext uri="{BB962C8B-B14F-4D97-AF65-F5344CB8AC3E}">
        <p14:creationId xmlns:p14="http://schemas.microsoft.com/office/powerpoint/2010/main" val="778661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LUMN CHART TEXT">
    <p:spTree>
      <p:nvGrpSpPr>
        <p:cNvPr id="1" name=""/>
        <p:cNvGrpSpPr/>
        <p:nvPr/>
      </p:nvGrpSpPr>
      <p:grpSpPr>
        <a:xfrm>
          <a:off x="0" y="0"/>
          <a:ext cx="0" cy="0"/>
          <a:chOff x="0" y="0"/>
          <a:chExt cx="0" cy="0"/>
        </a:xfrm>
      </p:grpSpPr>
      <p:sp>
        <p:nvSpPr>
          <p:cNvPr id="5" name="Chart Placeholder 4"/>
          <p:cNvSpPr>
            <a:spLocks noGrp="1"/>
          </p:cNvSpPr>
          <p:nvPr>
            <p:ph type="chart" sz="quarter" idx="11"/>
          </p:nvPr>
        </p:nvSpPr>
        <p:spPr>
          <a:xfrm>
            <a:off x="3531000" y="1422400"/>
            <a:ext cx="2844000" cy="2196000"/>
          </a:xfrm>
        </p:spPr>
        <p:txBody>
          <a:bodyPr anchor="ctr"/>
          <a:lstStyle>
            <a:lvl1pPr algn="ctr">
              <a:defRPr/>
            </a:lvl1pPr>
          </a:lstStyle>
          <a:p>
            <a:r>
              <a:rPr lang="en-US"/>
              <a:t>Click icon to add chart</a:t>
            </a:r>
            <a:endParaRPr lang="en-GB" dirty="0"/>
          </a:p>
        </p:txBody>
      </p:sp>
      <p:sp>
        <p:nvSpPr>
          <p:cNvPr id="6" name="Chart Placeholder 4"/>
          <p:cNvSpPr>
            <a:spLocks noGrp="1"/>
          </p:cNvSpPr>
          <p:nvPr>
            <p:ph type="chart" sz="quarter" idx="12"/>
          </p:nvPr>
        </p:nvSpPr>
        <p:spPr>
          <a:xfrm>
            <a:off x="488950" y="1422400"/>
            <a:ext cx="2844000" cy="2196000"/>
          </a:xfrm>
        </p:spPr>
        <p:txBody>
          <a:bodyPr anchor="ctr"/>
          <a:lstStyle>
            <a:lvl1pPr algn="ctr">
              <a:defRPr/>
            </a:lvl1pPr>
          </a:lstStyle>
          <a:p>
            <a:r>
              <a:rPr lang="en-US"/>
              <a:t>Click icon to add chart</a:t>
            </a:r>
            <a:endParaRPr lang="en-GB" dirty="0"/>
          </a:p>
        </p:txBody>
      </p:sp>
      <p:sp>
        <p:nvSpPr>
          <p:cNvPr id="7" name="Text Placeholder 8"/>
          <p:cNvSpPr>
            <a:spLocks noGrp="1"/>
          </p:cNvSpPr>
          <p:nvPr>
            <p:ph type="body" sz="quarter" idx="10"/>
          </p:nvPr>
        </p:nvSpPr>
        <p:spPr>
          <a:xfrm>
            <a:off x="488949" y="3830800"/>
            <a:ext cx="2844000" cy="219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hart Placeholder 4"/>
          <p:cNvSpPr>
            <a:spLocks noGrp="1"/>
          </p:cNvSpPr>
          <p:nvPr>
            <p:ph type="chart" sz="quarter" idx="13"/>
          </p:nvPr>
        </p:nvSpPr>
        <p:spPr>
          <a:xfrm>
            <a:off x="6573050" y="1422400"/>
            <a:ext cx="2844000" cy="2196000"/>
          </a:xfrm>
        </p:spPr>
        <p:txBody>
          <a:bodyPr anchor="ctr"/>
          <a:lstStyle>
            <a:lvl1pPr algn="ctr">
              <a:defRPr/>
            </a:lvl1pPr>
          </a:lstStyle>
          <a:p>
            <a:r>
              <a:rPr lang="en-US"/>
              <a:t>Click icon to add chart</a:t>
            </a:r>
            <a:endParaRPr lang="en-GB" dirty="0"/>
          </a:p>
        </p:txBody>
      </p:sp>
      <p:sp>
        <p:nvSpPr>
          <p:cNvPr id="9" name="Text Placeholder 8"/>
          <p:cNvSpPr>
            <a:spLocks noGrp="1"/>
          </p:cNvSpPr>
          <p:nvPr>
            <p:ph type="body" sz="quarter" idx="14"/>
          </p:nvPr>
        </p:nvSpPr>
        <p:spPr>
          <a:xfrm>
            <a:off x="3530999" y="3830800"/>
            <a:ext cx="2844000" cy="219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8"/>
          <p:cNvSpPr>
            <a:spLocks noGrp="1"/>
          </p:cNvSpPr>
          <p:nvPr>
            <p:ph type="body" sz="quarter" idx="15"/>
          </p:nvPr>
        </p:nvSpPr>
        <p:spPr>
          <a:xfrm>
            <a:off x="6573050" y="3830800"/>
            <a:ext cx="2844000" cy="219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p:cNvSpPr>
            <a:spLocks noGrp="1"/>
          </p:cNvSpPr>
          <p:nvPr>
            <p:ph type="title"/>
          </p:nvPr>
        </p:nvSpPr>
        <p:spPr>
          <a:xfrm>
            <a:off x="488950" y="451575"/>
            <a:ext cx="8928100" cy="723600"/>
          </a:xfrm>
        </p:spPr>
        <p:txBody>
          <a:bodyPr/>
          <a:lstStyle/>
          <a:p>
            <a:r>
              <a:rPr lang="en-US"/>
              <a:t>Click to edit Master title style</a:t>
            </a:r>
            <a:endParaRPr lang="en-GB" dirty="0"/>
          </a:p>
        </p:txBody>
      </p:sp>
      <p:sp>
        <p:nvSpPr>
          <p:cNvPr id="11" name="Text Placeholder 4"/>
          <p:cNvSpPr>
            <a:spLocks noGrp="1"/>
          </p:cNvSpPr>
          <p:nvPr>
            <p:ph type="body" sz="quarter" idx="16" hasCustomPrompt="1"/>
          </p:nvPr>
        </p:nvSpPr>
        <p:spPr>
          <a:xfrm>
            <a:off x="488950" y="203863"/>
            <a:ext cx="8591450" cy="169200"/>
          </a:xfrm>
        </p:spPr>
        <p:txBody>
          <a:bodyPr anchor="b"/>
          <a:lstStyle>
            <a:lvl1pPr>
              <a:spcAft>
                <a:spcPts val="0"/>
              </a:spcAft>
              <a:defRPr sz="1200"/>
            </a:lvl1pPr>
          </a:lstStyle>
          <a:p>
            <a:pPr lvl="0"/>
            <a:r>
              <a:rPr lang="en-US" dirty="0"/>
              <a:t>Super title here</a:t>
            </a:r>
          </a:p>
        </p:txBody>
      </p:sp>
    </p:spTree>
    <p:extLst>
      <p:ext uri="{BB962C8B-B14F-4D97-AF65-F5344CB8AC3E}">
        <p14:creationId xmlns:p14="http://schemas.microsoft.com/office/powerpoint/2010/main" val="34413369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88950" y="1422400"/>
            <a:ext cx="8928100" cy="4604400"/>
          </a:xfrm>
        </p:spPr>
        <p:txBody>
          <a:bodyPr anchor="ctr"/>
          <a:lstStyle>
            <a:lvl1pPr algn="ctr">
              <a:defRPr/>
            </a:lvl1pPr>
          </a:lstStyle>
          <a:p>
            <a:r>
              <a:rPr lang="en-US"/>
              <a:t>Click icon to add picture</a:t>
            </a:r>
            <a:endParaRPr lang="en-GB"/>
          </a:p>
        </p:txBody>
      </p:sp>
      <p:sp>
        <p:nvSpPr>
          <p:cNvPr id="3" name="Title 2"/>
          <p:cNvSpPr>
            <a:spLocks noGrp="1"/>
          </p:cNvSpPr>
          <p:nvPr>
            <p:ph type="title"/>
          </p:nvPr>
        </p:nvSpPr>
        <p:spPr>
          <a:xfrm>
            <a:off x="488950" y="451575"/>
            <a:ext cx="8928100" cy="723600"/>
          </a:xfrm>
        </p:spPr>
        <p:txBody>
          <a:bodyPr/>
          <a:lstStyle/>
          <a:p>
            <a:r>
              <a:rPr lang="en-US"/>
              <a:t>Click to edit Master title style</a:t>
            </a:r>
            <a:endParaRPr lang="en-GB" dirty="0"/>
          </a:p>
        </p:txBody>
      </p:sp>
      <p:sp>
        <p:nvSpPr>
          <p:cNvPr id="5" name="Text Placeholder 4"/>
          <p:cNvSpPr>
            <a:spLocks noGrp="1"/>
          </p:cNvSpPr>
          <p:nvPr>
            <p:ph type="body" sz="quarter" idx="11" hasCustomPrompt="1"/>
          </p:nvPr>
        </p:nvSpPr>
        <p:spPr>
          <a:xfrm>
            <a:off x="488950" y="203863"/>
            <a:ext cx="8591450" cy="169200"/>
          </a:xfrm>
        </p:spPr>
        <p:txBody>
          <a:bodyPr anchor="b"/>
          <a:lstStyle>
            <a:lvl1pPr>
              <a:spcAft>
                <a:spcPts val="0"/>
              </a:spcAft>
              <a:defRPr sz="1200"/>
            </a:lvl1pPr>
          </a:lstStyle>
          <a:p>
            <a:pPr lvl="0"/>
            <a:r>
              <a:rPr lang="en-US" dirty="0"/>
              <a:t>Super title here</a:t>
            </a:r>
          </a:p>
        </p:txBody>
      </p:sp>
    </p:spTree>
    <p:extLst>
      <p:ext uri="{BB962C8B-B14F-4D97-AF65-F5344CB8AC3E}">
        <p14:creationId xmlns:p14="http://schemas.microsoft.com/office/powerpoint/2010/main" val="1546685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906000" cy="6026800"/>
          </a:xfrm>
        </p:spPr>
        <p:txBody>
          <a:bodyPr anchor="ctr"/>
          <a:lstStyle>
            <a:lvl1pPr algn="ctr">
              <a:defRPr/>
            </a:lvl1pPr>
          </a:lstStyle>
          <a:p>
            <a:r>
              <a:rPr lang="en-US"/>
              <a:t>Click icon to add picture</a:t>
            </a:r>
            <a:endParaRPr lang="en-GB"/>
          </a:p>
        </p:txBody>
      </p:sp>
    </p:spTree>
    <p:extLst>
      <p:ext uri="{BB962C8B-B14F-4D97-AF65-F5344CB8AC3E}">
        <p14:creationId xmlns:p14="http://schemas.microsoft.com/office/powerpoint/2010/main" val="2900613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 Right dark vertical ima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8" name="Title 1"/>
          <p:cNvSpPr>
            <a:spLocks noGrp="1"/>
          </p:cNvSpPr>
          <p:nvPr>
            <p:ph type="ctrTitle" hasCustomPrompt="1"/>
          </p:nvPr>
        </p:nvSpPr>
        <p:spPr>
          <a:xfrm>
            <a:off x="790700" y="1339200"/>
            <a:ext cx="6192000" cy="3510000"/>
          </a:xfrm>
        </p:spPr>
        <p:txBody>
          <a:bodyPr anchor="t" anchorCtr="0"/>
          <a:lstStyle>
            <a:lvl1pPr algn="l">
              <a:defRPr sz="11000">
                <a:solidFill>
                  <a:schemeClr val="bg1"/>
                </a:solidFill>
                <a:latin typeface="KPMG Cyrillic Extralight" panose="020B0303030202040204" pitchFamily="34" charset="-52"/>
              </a:defRPr>
            </a:lvl1pPr>
          </a:lstStyle>
          <a:p>
            <a:r>
              <a:rPr lang="en-GB" dirty="0"/>
              <a:t>Title Slide 2 – </a:t>
            </a:r>
            <a:br>
              <a:rPr lang="en-GB" dirty="0"/>
            </a:br>
            <a:r>
              <a:rPr lang="en-GB" dirty="0"/>
              <a:t>Right dark vertical image</a:t>
            </a:r>
            <a:endParaRPr lang="en-US" dirty="0"/>
          </a:p>
        </p:txBody>
      </p:sp>
      <p:sp>
        <p:nvSpPr>
          <p:cNvPr id="11" name="Freeform 19"/>
          <p:cNvSpPr>
            <a:spLocks noEditPoints="1"/>
          </p:cNvSpPr>
          <p:nvPr userDrawn="1"/>
        </p:nvSpPr>
        <p:spPr bwMode="auto">
          <a:xfrm>
            <a:off x="819500" y="784800"/>
            <a:ext cx="7776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Text Placeholder 3"/>
          <p:cNvSpPr>
            <a:spLocks noGrp="1"/>
          </p:cNvSpPr>
          <p:nvPr>
            <p:ph type="body" sz="quarter" idx="11"/>
          </p:nvPr>
        </p:nvSpPr>
        <p:spPr>
          <a:xfrm>
            <a:off x="819501" y="5036400"/>
            <a:ext cx="616320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4807835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CESS FIVE COLUMN">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50" y="2336184"/>
            <a:ext cx="1620000" cy="3690616"/>
          </a:xfrm>
        </p:spPr>
        <p:txBody>
          <a:bodyPr/>
          <a:lstStyle>
            <a:lvl1pPr>
              <a:defRPr sz="900"/>
            </a:lvl1pPr>
            <a:lvl2pPr>
              <a:defRPr sz="900"/>
            </a:lvl2pPr>
            <a:lvl3pPr>
              <a:defRPr sz="90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2315975" y="2336184"/>
            <a:ext cx="1620000" cy="3690616"/>
          </a:xfrm>
        </p:spPr>
        <p:txBody>
          <a:bodyPr/>
          <a:lstStyle>
            <a:lvl1pPr>
              <a:defRPr sz="900"/>
            </a:lvl1pPr>
            <a:lvl2pPr>
              <a:defRPr sz="900"/>
            </a:lvl2pPr>
            <a:lvl3pPr>
              <a:defRPr sz="90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4143000" y="2336184"/>
            <a:ext cx="1620000" cy="3690616"/>
          </a:xfrm>
        </p:spPr>
        <p:txBody>
          <a:bodyPr/>
          <a:lstStyle>
            <a:lvl1pPr>
              <a:defRPr sz="900"/>
            </a:lvl1pPr>
            <a:lvl2pPr>
              <a:defRPr sz="900"/>
            </a:lvl2pPr>
            <a:lvl3pPr>
              <a:defRPr sz="90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5970025" y="2336184"/>
            <a:ext cx="1620000" cy="3690616"/>
          </a:xfrm>
        </p:spPr>
        <p:txBody>
          <a:bodyPr/>
          <a:lstStyle>
            <a:lvl1pPr>
              <a:defRPr sz="900"/>
            </a:lvl1pPr>
            <a:lvl2pPr>
              <a:defRPr sz="900"/>
            </a:lvl2pPr>
            <a:lvl3pPr>
              <a:defRPr sz="90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2"/>
          <p:cNvSpPr>
            <a:spLocks noGrp="1"/>
          </p:cNvSpPr>
          <p:nvPr>
            <p:ph type="body" sz="quarter" idx="14" hasCustomPrompt="1"/>
          </p:nvPr>
        </p:nvSpPr>
        <p:spPr>
          <a:xfrm>
            <a:off x="488950" y="1426659"/>
            <a:ext cx="1620000" cy="604800"/>
          </a:xfrm>
          <a:prstGeom prst="homePlate">
            <a:avLst>
              <a:gd name="adj" fmla="val 31970"/>
            </a:avLst>
          </a:prstGeom>
          <a:solidFill>
            <a:schemeClr val="tx2"/>
          </a:solidFill>
        </p:spPr>
        <p:txBody>
          <a:bodyPr lIns="54000" tIns="54000" rIns="54000" bIns="5400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5" name="Text Placeholder 12"/>
          <p:cNvSpPr>
            <a:spLocks noGrp="1"/>
          </p:cNvSpPr>
          <p:nvPr>
            <p:ph type="body" sz="quarter" idx="15" hasCustomPrompt="1"/>
          </p:nvPr>
        </p:nvSpPr>
        <p:spPr>
          <a:xfrm>
            <a:off x="2315975" y="1426659"/>
            <a:ext cx="1620000" cy="604800"/>
          </a:xfrm>
          <a:prstGeom prst="chevron">
            <a:avLst>
              <a:gd name="adj" fmla="val 31101"/>
            </a:avLst>
          </a:prstGeom>
          <a:solidFill>
            <a:schemeClr val="tx2"/>
          </a:solidFill>
        </p:spPr>
        <p:txBody>
          <a:bodyPr lIns="54000" tIns="54000" rIns="54000" bIns="5400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6" name="Text Placeholder 12"/>
          <p:cNvSpPr>
            <a:spLocks noGrp="1"/>
          </p:cNvSpPr>
          <p:nvPr>
            <p:ph type="body" sz="quarter" idx="16" hasCustomPrompt="1"/>
          </p:nvPr>
        </p:nvSpPr>
        <p:spPr>
          <a:xfrm>
            <a:off x="4143000" y="1426659"/>
            <a:ext cx="1620000" cy="604800"/>
          </a:xfrm>
          <a:prstGeom prst="chevron">
            <a:avLst>
              <a:gd name="adj" fmla="val 31101"/>
            </a:avLst>
          </a:prstGeom>
          <a:solidFill>
            <a:schemeClr val="tx2"/>
          </a:solidFill>
        </p:spPr>
        <p:txBody>
          <a:bodyPr lIns="54000" tIns="54000" rIns="54000" bIns="5400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7" name="Text Placeholder 12"/>
          <p:cNvSpPr>
            <a:spLocks noGrp="1"/>
          </p:cNvSpPr>
          <p:nvPr>
            <p:ph type="body" sz="quarter" idx="17" hasCustomPrompt="1"/>
          </p:nvPr>
        </p:nvSpPr>
        <p:spPr>
          <a:xfrm>
            <a:off x="5970025" y="1426659"/>
            <a:ext cx="1620000" cy="604800"/>
          </a:xfrm>
          <a:prstGeom prst="chevron">
            <a:avLst>
              <a:gd name="adj" fmla="val 31101"/>
            </a:avLst>
          </a:prstGeom>
          <a:solidFill>
            <a:schemeClr val="tx2"/>
          </a:solidFill>
        </p:spPr>
        <p:txBody>
          <a:bodyPr lIns="54000" tIns="54000" rIns="54000" bIns="5400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1" name="Text Placeholder 12"/>
          <p:cNvSpPr>
            <a:spLocks noGrp="1"/>
          </p:cNvSpPr>
          <p:nvPr>
            <p:ph type="body" sz="quarter" idx="18" hasCustomPrompt="1"/>
          </p:nvPr>
        </p:nvSpPr>
        <p:spPr>
          <a:xfrm>
            <a:off x="7797050" y="1426659"/>
            <a:ext cx="1620000" cy="604800"/>
          </a:xfrm>
          <a:prstGeom prst="chevron">
            <a:avLst>
              <a:gd name="adj" fmla="val 31101"/>
            </a:avLst>
          </a:prstGeom>
          <a:solidFill>
            <a:schemeClr val="tx2"/>
          </a:solidFill>
        </p:spPr>
        <p:txBody>
          <a:bodyPr lIns="54000" tIns="54000" rIns="54000" bIns="5400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2" name="Text Placeholder 8"/>
          <p:cNvSpPr>
            <a:spLocks noGrp="1"/>
          </p:cNvSpPr>
          <p:nvPr>
            <p:ph type="body" sz="quarter" idx="19"/>
          </p:nvPr>
        </p:nvSpPr>
        <p:spPr>
          <a:xfrm>
            <a:off x="7797050" y="2336184"/>
            <a:ext cx="1620000" cy="3690616"/>
          </a:xfrm>
        </p:spPr>
        <p:txBody>
          <a:bodyPr/>
          <a:lstStyle>
            <a:lvl1pPr>
              <a:defRPr sz="900"/>
            </a:lvl1pPr>
            <a:lvl2pPr>
              <a:defRPr sz="900"/>
            </a:lvl2pPr>
            <a:lvl3pPr>
              <a:defRPr sz="90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p:cNvSpPr>
            <a:spLocks noGrp="1"/>
          </p:cNvSpPr>
          <p:nvPr>
            <p:ph type="title"/>
          </p:nvPr>
        </p:nvSpPr>
        <p:spPr>
          <a:xfrm>
            <a:off x="488950" y="451575"/>
            <a:ext cx="8928100" cy="723600"/>
          </a:xfrm>
        </p:spPr>
        <p:txBody>
          <a:bodyPr/>
          <a:lstStyle/>
          <a:p>
            <a:r>
              <a:rPr lang="en-US"/>
              <a:t>Click to edit Master title style</a:t>
            </a:r>
            <a:endParaRPr lang="en-GB" dirty="0"/>
          </a:p>
        </p:txBody>
      </p:sp>
      <p:sp>
        <p:nvSpPr>
          <p:cNvPr id="14" name="Text Placeholder 4"/>
          <p:cNvSpPr>
            <a:spLocks noGrp="1"/>
          </p:cNvSpPr>
          <p:nvPr>
            <p:ph type="body" sz="quarter" idx="20" hasCustomPrompt="1"/>
          </p:nvPr>
        </p:nvSpPr>
        <p:spPr>
          <a:xfrm>
            <a:off x="488950" y="203863"/>
            <a:ext cx="8591450" cy="169200"/>
          </a:xfrm>
        </p:spPr>
        <p:txBody>
          <a:bodyPr anchor="b"/>
          <a:lstStyle>
            <a:lvl1pPr>
              <a:spcAft>
                <a:spcPts val="0"/>
              </a:spcAft>
              <a:defRPr sz="1200"/>
            </a:lvl1pPr>
          </a:lstStyle>
          <a:p>
            <a:pPr lvl="0"/>
            <a:r>
              <a:rPr lang="en-US" dirty="0"/>
              <a:t>Super title here</a:t>
            </a:r>
          </a:p>
        </p:txBody>
      </p:sp>
    </p:spTree>
    <p:extLst>
      <p:ext uri="{BB962C8B-B14F-4D97-AF65-F5344CB8AC3E}">
        <p14:creationId xmlns:p14="http://schemas.microsoft.com/office/powerpoint/2010/main" val="28775981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ROCESS FOUR COLUMN">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50" y="2336184"/>
            <a:ext cx="2088000" cy="3690616"/>
          </a:xfrm>
        </p:spPr>
        <p:txBody>
          <a:bodyPr/>
          <a:lstStyle>
            <a:lvl1pPr>
              <a:defRPr sz="900"/>
            </a:lvl1pPr>
            <a:lvl2pPr>
              <a:defRPr sz="900"/>
            </a:lvl2pPr>
            <a:lvl3pPr>
              <a:defRPr sz="90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2768983" y="2336184"/>
            <a:ext cx="2088000" cy="3690616"/>
          </a:xfrm>
        </p:spPr>
        <p:txBody>
          <a:bodyPr/>
          <a:lstStyle>
            <a:lvl1pPr>
              <a:defRPr sz="900"/>
            </a:lvl1pPr>
            <a:lvl2pPr>
              <a:defRPr sz="900"/>
            </a:lvl2pPr>
            <a:lvl3pPr>
              <a:defRPr sz="90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5049016" y="2336184"/>
            <a:ext cx="2088000" cy="3690616"/>
          </a:xfrm>
        </p:spPr>
        <p:txBody>
          <a:bodyPr/>
          <a:lstStyle>
            <a:lvl1pPr>
              <a:defRPr sz="900"/>
            </a:lvl1pPr>
            <a:lvl2pPr>
              <a:defRPr sz="900"/>
            </a:lvl2pPr>
            <a:lvl3pPr>
              <a:defRPr sz="90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7329050" y="2336184"/>
            <a:ext cx="2088000" cy="3690616"/>
          </a:xfrm>
        </p:spPr>
        <p:txBody>
          <a:bodyPr/>
          <a:lstStyle>
            <a:lvl1pPr>
              <a:defRPr sz="900"/>
            </a:lvl1pPr>
            <a:lvl2pPr>
              <a:defRPr sz="900"/>
            </a:lvl2pPr>
            <a:lvl3pPr>
              <a:defRPr sz="90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2"/>
          <p:cNvSpPr>
            <a:spLocks noGrp="1"/>
          </p:cNvSpPr>
          <p:nvPr>
            <p:ph type="body" sz="quarter" idx="14" hasCustomPrompt="1"/>
          </p:nvPr>
        </p:nvSpPr>
        <p:spPr>
          <a:xfrm>
            <a:off x="488950" y="1426659"/>
            <a:ext cx="2088000" cy="604800"/>
          </a:xfrm>
          <a:prstGeom prst="homePlate">
            <a:avLst>
              <a:gd name="adj" fmla="val 31970"/>
            </a:avLst>
          </a:prstGeom>
          <a:solidFill>
            <a:schemeClr val="tx2"/>
          </a:solidFill>
        </p:spPr>
        <p:txBody>
          <a:bodyPr lIns="54000" tIns="54000" rIns="54000" bIns="5400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5" name="Text Placeholder 12"/>
          <p:cNvSpPr>
            <a:spLocks noGrp="1"/>
          </p:cNvSpPr>
          <p:nvPr>
            <p:ph type="body" sz="quarter" idx="15" hasCustomPrompt="1"/>
          </p:nvPr>
        </p:nvSpPr>
        <p:spPr>
          <a:xfrm>
            <a:off x="2768983" y="1426659"/>
            <a:ext cx="2088000" cy="604800"/>
          </a:xfrm>
          <a:prstGeom prst="chevron">
            <a:avLst>
              <a:gd name="adj" fmla="val 31101"/>
            </a:avLst>
          </a:prstGeom>
          <a:solidFill>
            <a:schemeClr val="tx2"/>
          </a:solidFill>
        </p:spPr>
        <p:txBody>
          <a:bodyPr lIns="54000" tIns="54000" rIns="54000" bIns="5400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6" name="Text Placeholder 12"/>
          <p:cNvSpPr>
            <a:spLocks noGrp="1"/>
          </p:cNvSpPr>
          <p:nvPr>
            <p:ph type="body" sz="quarter" idx="16" hasCustomPrompt="1"/>
          </p:nvPr>
        </p:nvSpPr>
        <p:spPr>
          <a:xfrm>
            <a:off x="5049016" y="1426659"/>
            <a:ext cx="2088000" cy="604800"/>
          </a:xfrm>
          <a:prstGeom prst="chevron">
            <a:avLst>
              <a:gd name="adj" fmla="val 31101"/>
            </a:avLst>
          </a:prstGeom>
          <a:solidFill>
            <a:schemeClr val="tx2"/>
          </a:solidFill>
        </p:spPr>
        <p:txBody>
          <a:bodyPr lIns="54000" tIns="54000" rIns="54000" bIns="5400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7" name="Text Placeholder 12"/>
          <p:cNvSpPr>
            <a:spLocks noGrp="1"/>
          </p:cNvSpPr>
          <p:nvPr>
            <p:ph type="body" sz="quarter" idx="17" hasCustomPrompt="1"/>
          </p:nvPr>
        </p:nvSpPr>
        <p:spPr>
          <a:xfrm>
            <a:off x="7329050" y="1426659"/>
            <a:ext cx="2088000" cy="604800"/>
          </a:xfrm>
          <a:prstGeom prst="chevron">
            <a:avLst>
              <a:gd name="adj" fmla="val 31101"/>
            </a:avLst>
          </a:prstGeom>
          <a:solidFill>
            <a:schemeClr val="tx2"/>
          </a:solidFill>
        </p:spPr>
        <p:txBody>
          <a:bodyPr lIns="54000" tIns="54000" rIns="54000" bIns="5400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3" name="Title 2"/>
          <p:cNvSpPr>
            <a:spLocks noGrp="1"/>
          </p:cNvSpPr>
          <p:nvPr>
            <p:ph type="title"/>
          </p:nvPr>
        </p:nvSpPr>
        <p:spPr>
          <a:xfrm>
            <a:off x="488950" y="451575"/>
            <a:ext cx="8928100" cy="723600"/>
          </a:xfrm>
        </p:spPr>
        <p:txBody>
          <a:bodyPr/>
          <a:lstStyle/>
          <a:p>
            <a:r>
              <a:rPr lang="en-US"/>
              <a:t>Click to edit Master title style</a:t>
            </a:r>
            <a:endParaRPr lang="en-GB" dirty="0"/>
          </a:p>
        </p:txBody>
      </p:sp>
      <p:sp>
        <p:nvSpPr>
          <p:cNvPr id="11" name="Text Placeholder 4"/>
          <p:cNvSpPr>
            <a:spLocks noGrp="1"/>
          </p:cNvSpPr>
          <p:nvPr>
            <p:ph type="body" sz="quarter" idx="18" hasCustomPrompt="1"/>
          </p:nvPr>
        </p:nvSpPr>
        <p:spPr>
          <a:xfrm>
            <a:off x="488950" y="203863"/>
            <a:ext cx="8591450" cy="169200"/>
          </a:xfrm>
        </p:spPr>
        <p:txBody>
          <a:bodyPr anchor="b"/>
          <a:lstStyle>
            <a:lvl1pPr>
              <a:spcAft>
                <a:spcPts val="0"/>
              </a:spcAft>
              <a:defRPr sz="1200"/>
            </a:lvl1pPr>
          </a:lstStyle>
          <a:p>
            <a:pPr lvl="0"/>
            <a:r>
              <a:rPr lang="en-US" dirty="0"/>
              <a:t>Super title here</a:t>
            </a:r>
          </a:p>
        </p:txBody>
      </p:sp>
    </p:spTree>
    <p:extLst>
      <p:ext uri="{BB962C8B-B14F-4D97-AF65-F5344CB8AC3E}">
        <p14:creationId xmlns:p14="http://schemas.microsoft.com/office/powerpoint/2010/main" val="26838659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AD WITH CENTER">
    <p:spTree>
      <p:nvGrpSpPr>
        <p:cNvPr id="1" name=""/>
        <p:cNvGrpSpPr/>
        <p:nvPr/>
      </p:nvGrpSpPr>
      <p:grpSpPr>
        <a:xfrm>
          <a:off x="0" y="0"/>
          <a:ext cx="0" cy="0"/>
          <a:chOff x="0" y="0"/>
          <a:chExt cx="0" cy="0"/>
        </a:xfrm>
      </p:grpSpPr>
      <p:sp>
        <p:nvSpPr>
          <p:cNvPr id="5" name="Text Placeholder 8"/>
          <p:cNvSpPr>
            <a:spLocks noGrp="1"/>
          </p:cNvSpPr>
          <p:nvPr>
            <p:ph type="body" sz="quarter" idx="12"/>
          </p:nvPr>
        </p:nvSpPr>
        <p:spPr>
          <a:xfrm>
            <a:off x="5963100" y="4532800"/>
            <a:ext cx="3453950" cy="1494000"/>
          </a:xfrm>
          <a:ln w="6350">
            <a:solidFill>
              <a:schemeClr val="tx2"/>
            </a:solidFill>
          </a:ln>
        </p:spPr>
        <p:txBody>
          <a:bodyPr lIns="54000" tIns="54000" rIns="54000" bIns="54000"/>
          <a:lstStyle>
            <a:lvl1pPr>
              <a:defRPr sz="900"/>
            </a:lvl1pPr>
            <a:lvl2pPr>
              <a:defRPr sz="900"/>
            </a:lvl2pPr>
            <a:lvl3pPr>
              <a:defRPr sz="90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5963100" y="1775459"/>
            <a:ext cx="3453950" cy="1494000"/>
          </a:xfrm>
          <a:ln w="6350">
            <a:solidFill>
              <a:schemeClr val="tx2"/>
            </a:solidFill>
          </a:ln>
        </p:spPr>
        <p:txBody>
          <a:bodyPr lIns="54000" tIns="54000" rIns="54000" bIns="54000"/>
          <a:lstStyle>
            <a:lvl1pPr>
              <a:defRPr sz="900"/>
            </a:lvl1pPr>
            <a:lvl2pPr>
              <a:defRPr sz="900"/>
            </a:lvl2pPr>
            <a:lvl3pPr>
              <a:defRPr sz="90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2"/>
          <p:cNvSpPr>
            <a:spLocks noGrp="1"/>
          </p:cNvSpPr>
          <p:nvPr>
            <p:ph type="body" sz="quarter" idx="14" hasCustomPrompt="1"/>
          </p:nvPr>
        </p:nvSpPr>
        <p:spPr>
          <a:xfrm>
            <a:off x="4357201" y="3191932"/>
            <a:ext cx="1191600" cy="1191600"/>
          </a:xfrm>
          <a:prstGeom prst="ellipse">
            <a:avLst/>
          </a:prstGeom>
          <a:solidFill>
            <a:schemeClr val="accent1"/>
          </a:solidFill>
        </p:spPr>
        <p:txBody>
          <a:bodyPr lIns="54000" tIns="54000" rIns="54000" bIns="54000" anchor="ctr"/>
          <a:lstStyle>
            <a:lvl1pPr algn="ctr">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1" name="Text Placeholder 8"/>
          <p:cNvSpPr>
            <a:spLocks noGrp="1"/>
          </p:cNvSpPr>
          <p:nvPr>
            <p:ph type="body" sz="quarter" idx="15"/>
          </p:nvPr>
        </p:nvSpPr>
        <p:spPr>
          <a:xfrm>
            <a:off x="5963100" y="1428430"/>
            <a:ext cx="3453950" cy="360000"/>
          </a:xfrm>
          <a:solidFill>
            <a:schemeClr val="tx2"/>
          </a:solidFill>
          <a:ln w="6350">
            <a:solidFill>
              <a:schemeClr val="tx2"/>
            </a:solid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2" name="Text Placeholder 8"/>
          <p:cNvSpPr>
            <a:spLocks noGrp="1"/>
          </p:cNvSpPr>
          <p:nvPr>
            <p:ph type="body" sz="quarter" idx="16"/>
          </p:nvPr>
        </p:nvSpPr>
        <p:spPr>
          <a:xfrm>
            <a:off x="5963100" y="4182242"/>
            <a:ext cx="3453950" cy="360000"/>
          </a:xfrm>
          <a:solidFill>
            <a:schemeClr val="tx2"/>
          </a:solidFill>
          <a:ln w="6350">
            <a:solidFill>
              <a:schemeClr val="tx2"/>
            </a:solid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4" name="Text Placeholder 8"/>
          <p:cNvSpPr>
            <a:spLocks noGrp="1"/>
          </p:cNvSpPr>
          <p:nvPr>
            <p:ph type="body" sz="quarter" idx="17"/>
          </p:nvPr>
        </p:nvSpPr>
        <p:spPr>
          <a:xfrm>
            <a:off x="488950" y="4532800"/>
            <a:ext cx="3453950" cy="1494000"/>
          </a:xfrm>
          <a:ln w="6350">
            <a:solidFill>
              <a:schemeClr val="tx2"/>
            </a:solidFill>
          </a:ln>
        </p:spPr>
        <p:txBody>
          <a:bodyPr lIns="54000" tIns="54000" rIns="54000" bIns="54000"/>
          <a:lstStyle>
            <a:lvl1pPr>
              <a:defRPr sz="900"/>
            </a:lvl1pPr>
            <a:lvl2pPr>
              <a:defRPr sz="900"/>
            </a:lvl2pPr>
            <a:lvl3pPr>
              <a:defRPr sz="90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Text Placeholder 8"/>
          <p:cNvSpPr>
            <a:spLocks noGrp="1"/>
          </p:cNvSpPr>
          <p:nvPr>
            <p:ph type="body" sz="quarter" idx="18"/>
          </p:nvPr>
        </p:nvSpPr>
        <p:spPr>
          <a:xfrm>
            <a:off x="488950" y="4182242"/>
            <a:ext cx="3453950" cy="360000"/>
          </a:xfrm>
          <a:solidFill>
            <a:schemeClr val="tx2"/>
          </a:solidFill>
          <a:ln w="6350">
            <a:solidFill>
              <a:schemeClr val="tx2"/>
            </a:solid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9" name="Text Placeholder 8"/>
          <p:cNvSpPr>
            <a:spLocks noGrp="1"/>
          </p:cNvSpPr>
          <p:nvPr>
            <p:ph type="body" sz="quarter" idx="19"/>
          </p:nvPr>
        </p:nvSpPr>
        <p:spPr>
          <a:xfrm>
            <a:off x="488950" y="1775459"/>
            <a:ext cx="3453950" cy="1494000"/>
          </a:xfrm>
          <a:ln w="6350">
            <a:solidFill>
              <a:schemeClr val="tx2"/>
            </a:solidFill>
          </a:ln>
        </p:spPr>
        <p:txBody>
          <a:bodyPr lIns="54000" tIns="54000" rIns="54000" bIns="54000"/>
          <a:lstStyle>
            <a:lvl1pPr>
              <a:defRPr sz="900"/>
            </a:lvl1pPr>
            <a:lvl2pPr>
              <a:defRPr sz="900"/>
            </a:lvl2pPr>
            <a:lvl3pPr>
              <a:defRPr sz="90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8"/>
          <p:cNvSpPr>
            <a:spLocks noGrp="1"/>
          </p:cNvSpPr>
          <p:nvPr>
            <p:ph type="body" sz="quarter" idx="20"/>
          </p:nvPr>
        </p:nvSpPr>
        <p:spPr>
          <a:xfrm>
            <a:off x="488950" y="1428430"/>
            <a:ext cx="3453950" cy="360000"/>
          </a:xfrm>
          <a:solidFill>
            <a:schemeClr val="tx2"/>
          </a:solidFill>
          <a:ln w="6350">
            <a:solidFill>
              <a:schemeClr val="tx2"/>
            </a:solid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3" name="Right Arrow 2"/>
          <p:cNvSpPr/>
          <p:nvPr userDrawn="1"/>
        </p:nvSpPr>
        <p:spPr>
          <a:xfrm rot="2655894">
            <a:off x="4100849" y="2812312"/>
            <a:ext cx="413400" cy="378000"/>
          </a:xfrm>
          <a:prstGeom prst="rightArrow">
            <a:avLst>
              <a:gd name="adj1" fmla="val 65119"/>
              <a:gd name="adj2"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l"/>
            <a:endParaRPr lang="en-GB" sz="900" dirty="0">
              <a:solidFill>
                <a:schemeClr val="bg1"/>
              </a:solidFill>
            </a:endParaRPr>
          </a:p>
        </p:txBody>
      </p:sp>
      <p:sp>
        <p:nvSpPr>
          <p:cNvPr id="21" name="Right Arrow 20"/>
          <p:cNvSpPr/>
          <p:nvPr userDrawn="1"/>
        </p:nvSpPr>
        <p:spPr>
          <a:xfrm rot="18944106" flipH="1">
            <a:off x="5391752" y="2812312"/>
            <a:ext cx="413400" cy="378000"/>
          </a:xfrm>
          <a:prstGeom prst="rightArrow">
            <a:avLst>
              <a:gd name="adj1" fmla="val 65119"/>
              <a:gd name="adj2"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l"/>
            <a:endParaRPr lang="en-GB" sz="900" dirty="0">
              <a:solidFill>
                <a:schemeClr val="bg1"/>
              </a:solidFill>
            </a:endParaRPr>
          </a:p>
        </p:txBody>
      </p:sp>
      <p:sp>
        <p:nvSpPr>
          <p:cNvPr id="22" name="Right Arrow 21"/>
          <p:cNvSpPr/>
          <p:nvPr userDrawn="1"/>
        </p:nvSpPr>
        <p:spPr>
          <a:xfrm rot="18944106" flipV="1">
            <a:off x="4100849" y="4385153"/>
            <a:ext cx="413400" cy="378000"/>
          </a:xfrm>
          <a:prstGeom prst="rightArrow">
            <a:avLst>
              <a:gd name="adj1" fmla="val 65119"/>
              <a:gd name="adj2"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l"/>
            <a:endParaRPr lang="en-GB" sz="900" dirty="0">
              <a:solidFill>
                <a:schemeClr val="bg1"/>
              </a:solidFill>
            </a:endParaRPr>
          </a:p>
        </p:txBody>
      </p:sp>
      <p:sp>
        <p:nvSpPr>
          <p:cNvPr id="23" name="Right Arrow 22"/>
          <p:cNvSpPr/>
          <p:nvPr userDrawn="1"/>
        </p:nvSpPr>
        <p:spPr>
          <a:xfrm rot="2655894" flipH="1" flipV="1">
            <a:off x="5391752" y="4385153"/>
            <a:ext cx="413400" cy="378000"/>
          </a:xfrm>
          <a:prstGeom prst="rightArrow">
            <a:avLst>
              <a:gd name="adj1" fmla="val 65119"/>
              <a:gd name="adj2"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l"/>
            <a:endParaRPr lang="en-GB" sz="900" dirty="0">
              <a:solidFill>
                <a:schemeClr val="bg1"/>
              </a:solidFill>
            </a:endParaRPr>
          </a:p>
        </p:txBody>
      </p:sp>
      <p:sp>
        <p:nvSpPr>
          <p:cNvPr id="4" name="Title 3"/>
          <p:cNvSpPr>
            <a:spLocks noGrp="1"/>
          </p:cNvSpPr>
          <p:nvPr>
            <p:ph type="title"/>
          </p:nvPr>
        </p:nvSpPr>
        <p:spPr/>
        <p:txBody>
          <a:bodyPr/>
          <a:lstStyle/>
          <a:p>
            <a:r>
              <a:rPr lang="en-US"/>
              <a:t>Click to edit Master title style</a:t>
            </a:r>
            <a:endParaRPr lang="en-GB" dirty="0"/>
          </a:p>
        </p:txBody>
      </p:sp>
      <p:sp>
        <p:nvSpPr>
          <p:cNvPr id="16" name="Text Placeholder 4"/>
          <p:cNvSpPr>
            <a:spLocks noGrp="1"/>
          </p:cNvSpPr>
          <p:nvPr>
            <p:ph type="body" sz="quarter" idx="11" hasCustomPrompt="1"/>
          </p:nvPr>
        </p:nvSpPr>
        <p:spPr>
          <a:xfrm>
            <a:off x="488950" y="203863"/>
            <a:ext cx="8254800" cy="169200"/>
          </a:xfrm>
        </p:spPr>
        <p:txBody>
          <a:bodyPr anchor="b"/>
          <a:lstStyle>
            <a:lvl1pPr>
              <a:spcAft>
                <a:spcPts val="0"/>
              </a:spcAft>
              <a:defRPr sz="1200"/>
            </a:lvl1pPr>
          </a:lstStyle>
          <a:p>
            <a:pPr lvl="0"/>
            <a:r>
              <a:rPr lang="en-US" dirty="0"/>
              <a:t>Super title here</a:t>
            </a:r>
          </a:p>
        </p:txBody>
      </p:sp>
    </p:spTree>
    <p:extLst>
      <p:ext uri="{BB962C8B-B14F-4D97-AF65-F5344CB8AC3E}">
        <p14:creationId xmlns:p14="http://schemas.microsoft.com/office/powerpoint/2010/main" val="16957156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 BLUE">
    <p:spTree>
      <p:nvGrpSpPr>
        <p:cNvPr id="1" name=""/>
        <p:cNvGrpSpPr/>
        <p:nvPr/>
      </p:nvGrpSpPr>
      <p:grpSpPr>
        <a:xfrm>
          <a:off x="0" y="0"/>
          <a:ext cx="0" cy="0"/>
          <a:chOff x="0" y="0"/>
          <a:chExt cx="0" cy="0"/>
        </a:xfrm>
      </p:grpSpPr>
      <p:sp>
        <p:nvSpPr>
          <p:cNvPr id="19" name="Text Placeholder 8"/>
          <p:cNvSpPr>
            <a:spLocks noGrp="1"/>
          </p:cNvSpPr>
          <p:nvPr>
            <p:ph type="body" sz="quarter" idx="19"/>
          </p:nvPr>
        </p:nvSpPr>
        <p:spPr>
          <a:xfrm>
            <a:off x="488950" y="1781375"/>
            <a:ext cx="4373150" cy="4245425"/>
          </a:xfrm>
          <a:ln w="6350">
            <a:noFill/>
          </a:ln>
        </p:spPr>
        <p:txBody>
          <a:bodyPr lIns="54000" tIns="54000" rIns="54000" bIns="54000"/>
          <a:lstStyle>
            <a:lvl1pPr>
              <a:defRPr sz="900"/>
            </a:lvl1pPr>
            <a:lvl2pPr>
              <a:defRPr sz="900"/>
            </a:lvl2pPr>
            <a:lvl3pPr>
              <a:defRPr sz="90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8"/>
          <p:cNvSpPr>
            <a:spLocks noGrp="1"/>
          </p:cNvSpPr>
          <p:nvPr>
            <p:ph type="body" sz="quarter" idx="20"/>
          </p:nvPr>
        </p:nvSpPr>
        <p:spPr>
          <a:xfrm>
            <a:off x="488950" y="1426659"/>
            <a:ext cx="4373150" cy="360000"/>
          </a:xfrm>
          <a:solidFill>
            <a:schemeClr val="tx2"/>
          </a:solidFill>
          <a:ln w="6350">
            <a:no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6" name="Text Placeholder 8"/>
          <p:cNvSpPr>
            <a:spLocks noGrp="1"/>
          </p:cNvSpPr>
          <p:nvPr>
            <p:ph type="body" sz="quarter" idx="21"/>
          </p:nvPr>
        </p:nvSpPr>
        <p:spPr>
          <a:xfrm>
            <a:off x="5043900" y="1781375"/>
            <a:ext cx="4373150" cy="4245425"/>
          </a:xfrm>
          <a:ln w="6350">
            <a:noFill/>
          </a:ln>
        </p:spPr>
        <p:txBody>
          <a:bodyPr lIns="54000" tIns="54000" rIns="54000" bIns="54000"/>
          <a:lstStyle>
            <a:lvl1pPr>
              <a:defRPr sz="900"/>
            </a:lvl1pPr>
            <a:lvl2pPr>
              <a:defRPr sz="900"/>
            </a:lvl2pPr>
            <a:lvl3pPr>
              <a:defRPr sz="90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8"/>
          <p:cNvSpPr>
            <a:spLocks noGrp="1"/>
          </p:cNvSpPr>
          <p:nvPr>
            <p:ph type="body" sz="quarter" idx="22"/>
          </p:nvPr>
        </p:nvSpPr>
        <p:spPr>
          <a:xfrm>
            <a:off x="5043900" y="1426659"/>
            <a:ext cx="4373150" cy="360000"/>
          </a:xfrm>
          <a:solidFill>
            <a:schemeClr val="tx2"/>
          </a:solidFill>
          <a:ln w="6350">
            <a:no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3" name="Title 2"/>
          <p:cNvSpPr>
            <a:spLocks noGrp="1"/>
          </p:cNvSpPr>
          <p:nvPr>
            <p:ph type="title"/>
          </p:nvPr>
        </p:nvSpPr>
        <p:spPr>
          <a:xfrm>
            <a:off x="488950" y="451575"/>
            <a:ext cx="8928100" cy="723600"/>
          </a:xfrm>
        </p:spPr>
        <p:txBody>
          <a:bodyPr/>
          <a:lstStyle/>
          <a:p>
            <a:r>
              <a:rPr lang="en-US"/>
              <a:t>Click to edit Master title style</a:t>
            </a:r>
            <a:endParaRPr lang="en-GB" dirty="0"/>
          </a:p>
        </p:txBody>
      </p:sp>
      <p:sp>
        <p:nvSpPr>
          <p:cNvPr id="7" name="Text Placeholder 4"/>
          <p:cNvSpPr>
            <a:spLocks noGrp="1"/>
          </p:cNvSpPr>
          <p:nvPr>
            <p:ph type="body" sz="quarter" idx="11" hasCustomPrompt="1"/>
          </p:nvPr>
        </p:nvSpPr>
        <p:spPr>
          <a:xfrm>
            <a:off x="488950" y="203863"/>
            <a:ext cx="8591450" cy="169200"/>
          </a:xfrm>
        </p:spPr>
        <p:txBody>
          <a:bodyPr anchor="b"/>
          <a:lstStyle>
            <a:lvl1pPr>
              <a:spcAft>
                <a:spcPts val="0"/>
              </a:spcAft>
              <a:defRPr sz="1200"/>
            </a:lvl1pPr>
          </a:lstStyle>
          <a:p>
            <a:pPr lvl="0"/>
            <a:r>
              <a:rPr lang="en-US" dirty="0"/>
              <a:t>Super title here</a:t>
            </a:r>
          </a:p>
        </p:txBody>
      </p:sp>
    </p:spTree>
    <p:extLst>
      <p:ext uri="{BB962C8B-B14F-4D97-AF65-F5344CB8AC3E}">
        <p14:creationId xmlns:p14="http://schemas.microsoft.com/office/powerpoint/2010/main" val="3855353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sp>
        <p:nvSpPr>
          <p:cNvPr id="5" name="Text Placeholder 8"/>
          <p:cNvSpPr>
            <a:spLocks noGrp="1"/>
          </p:cNvSpPr>
          <p:nvPr>
            <p:ph type="body" sz="quarter" idx="12"/>
          </p:nvPr>
        </p:nvSpPr>
        <p:spPr>
          <a:xfrm>
            <a:off x="5054324" y="4241200"/>
            <a:ext cx="4362725" cy="1785600"/>
          </a:xfrm>
          <a:ln w="6350">
            <a:solidFill>
              <a:schemeClr val="tx2"/>
            </a:solidFill>
          </a:ln>
        </p:spPr>
        <p:txBody>
          <a:bodyPr lIns="54000" tIns="54000" rIns="54000" bIns="54000"/>
          <a:lstStyle>
            <a:lvl1pPr>
              <a:defRPr sz="900"/>
            </a:lvl1pPr>
            <a:lvl2pPr>
              <a:defRPr sz="900"/>
            </a:lvl2pPr>
            <a:lvl3pPr>
              <a:defRPr sz="90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5054324" y="1775459"/>
            <a:ext cx="4362725" cy="1785600"/>
          </a:xfrm>
          <a:ln w="6350">
            <a:solidFill>
              <a:schemeClr val="tx2"/>
            </a:solidFill>
          </a:ln>
        </p:spPr>
        <p:txBody>
          <a:bodyPr lIns="54000" tIns="54000" rIns="54000" bIns="54000"/>
          <a:lstStyle>
            <a:lvl1pPr>
              <a:defRPr sz="900"/>
            </a:lvl1pPr>
            <a:lvl2pPr>
              <a:defRPr sz="900"/>
            </a:lvl2pPr>
            <a:lvl3pPr>
              <a:defRPr sz="90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8"/>
          <p:cNvSpPr>
            <a:spLocks noGrp="1"/>
          </p:cNvSpPr>
          <p:nvPr>
            <p:ph type="body" sz="quarter" idx="15"/>
          </p:nvPr>
        </p:nvSpPr>
        <p:spPr>
          <a:xfrm>
            <a:off x="5054324" y="1428430"/>
            <a:ext cx="4362725" cy="360000"/>
          </a:xfrm>
          <a:solidFill>
            <a:schemeClr val="tx2"/>
          </a:solidFill>
          <a:ln w="6350">
            <a:solidFill>
              <a:schemeClr val="tx2"/>
            </a:solid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2" name="Text Placeholder 8"/>
          <p:cNvSpPr>
            <a:spLocks noGrp="1"/>
          </p:cNvSpPr>
          <p:nvPr>
            <p:ph type="body" sz="quarter" idx="16"/>
          </p:nvPr>
        </p:nvSpPr>
        <p:spPr>
          <a:xfrm>
            <a:off x="5054324" y="3890142"/>
            <a:ext cx="4362725" cy="360000"/>
          </a:xfrm>
          <a:solidFill>
            <a:schemeClr val="tx2"/>
          </a:solidFill>
          <a:ln w="6350">
            <a:solidFill>
              <a:schemeClr val="tx2"/>
            </a:solid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4" name="Text Placeholder 8"/>
          <p:cNvSpPr>
            <a:spLocks noGrp="1"/>
          </p:cNvSpPr>
          <p:nvPr>
            <p:ph type="body" sz="quarter" idx="17"/>
          </p:nvPr>
        </p:nvSpPr>
        <p:spPr>
          <a:xfrm>
            <a:off x="488950" y="4241200"/>
            <a:ext cx="4361750" cy="1785600"/>
          </a:xfrm>
          <a:ln w="6350">
            <a:solidFill>
              <a:schemeClr val="tx2"/>
            </a:solidFill>
          </a:ln>
        </p:spPr>
        <p:txBody>
          <a:bodyPr lIns="54000" tIns="54000" rIns="54000" bIns="54000"/>
          <a:lstStyle>
            <a:lvl1pPr>
              <a:defRPr sz="900"/>
            </a:lvl1pPr>
            <a:lvl2pPr>
              <a:defRPr sz="900"/>
            </a:lvl2pPr>
            <a:lvl3pPr>
              <a:defRPr sz="90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Text Placeholder 8"/>
          <p:cNvSpPr>
            <a:spLocks noGrp="1"/>
          </p:cNvSpPr>
          <p:nvPr>
            <p:ph type="body" sz="quarter" idx="18"/>
          </p:nvPr>
        </p:nvSpPr>
        <p:spPr>
          <a:xfrm>
            <a:off x="488950" y="3890142"/>
            <a:ext cx="4361750" cy="360000"/>
          </a:xfrm>
          <a:solidFill>
            <a:schemeClr val="tx2"/>
          </a:solidFill>
          <a:ln w="6350">
            <a:solidFill>
              <a:schemeClr val="tx2"/>
            </a:solid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9" name="Text Placeholder 8"/>
          <p:cNvSpPr>
            <a:spLocks noGrp="1"/>
          </p:cNvSpPr>
          <p:nvPr>
            <p:ph type="body" sz="quarter" idx="19"/>
          </p:nvPr>
        </p:nvSpPr>
        <p:spPr>
          <a:xfrm>
            <a:off x="488950" y="1775459"/>
            <a:ext cx="4361750" cy="1785600"/>
          </a:xfrm>
          <a:ln w="6350">
            <a:solidFill>
              <a:schemeClr val="tx2"/>
            </a:solidFill>
          </a:ln>
        </p:spPr>
        <p:txBody>
          <a:bodyPr lIns="54000" tIns="54000" rIns="54000" bIns="54000"/>
          <a:lstStyle>
            <a:lvl1pPr>
              <a:defRPr sz="900"/>
            </a:lvl1pPr>
            <a:lvl2pPr>
              <a:defRPr sz="900"/>
            </a:lvl2pPr>
            <a:lvl3pPr>
              <a:defRPr sz="90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8"/>
          <p:cNvSpPr>
            <a:spLocks noGrp="1"/>
          </p:cNvSpPr>
          <p:nvPr>
            <p:ph type="body" sz="quarter" idx="20"/>
          </p:nvPr>
        </p:nvSpPr>
        <p:spPr>
          <a:xfrm>
            <a:off x="488950" y="1428430"/>
            <a:ext cx="4361750" cy="360000"/>
          </a:xfrm>
          <a:solidFill>
            <a:schemeClr val="tx2"/>
          </a:solidFill>
          <a:ln w="6350">
            <a:solidFill>
              <a:schemeClr val="tx2"/>
            </a:solid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4" name="Title 3"/>
          <p:cNvSpPr>
            <a:spLocks noGrp="1"/>
          </p:cNvSpPr>
          <p:nvPr>
            <p:ph type="title"/>
          </p:nvPr>
        </p:nvSpPr>
        <p:spPr>
          <a:xfrm>
            <a:off x="488950" y="451575"/>
            <a:ext cx="8928100" cy="723600"/>
          </a:xfrm>
        </p:spPr>
        <p:txBody>
          <a:bodyPr/>
          <a:lstStyle/>
          <a:p>
            <a:r>
              <a:rPr lang="en-US"/>
              <a:t>Click to edit Master title style</a:t>
            </a:r>
            <a:endParaRPr lang="en-GB" dirty="0"/>
          </a:p>
        </p:txBody>
      </p:sp>
      <p:sp>
        <p:nvSpPr>
          <p:cNvPr id="13" name="Text Placeholder 4"/>
          <p:cNvSpPr>
            <a:spLocks noGrp="1"/>
          </p:cNvSpPr>
          <p:nvPr>
            <p:ph type="body" sz="quarter" idx="11" hasCustomPrompt="1"/>
          </p:nvPr>
        </p:nvSpPr>
        <p:spPr>
          <a:xfrm>
            <a:off x="488950" y="203863"/>
            <a:ext cx="8591450" cy="169200"/>
          </a:xfrm>
        </p:spPr>
        <p:txBody>
          <a:bodyPr anchor="b"/>
          <a:lstStyle>
            <a:lvl1pPr>
              <a:spcAft>
                <a:spcPts val="0"/>
              </a:spcAft>
              <a:defRPr sz="1200"/>
            </a:lvl1pPr>
          </a:lstStyle>
          <a:p>
            <a:pPr lvl="0"/>
            <a:r>
              <a:rPr lang="en-US" dirty="0"/>
              <a:t>Super title here</a:t>
            </a:r>
          </a:p>
        </p:txBody>
      </p:sp>
    </p:spTree>
    <p:extLst>
      <p:ext uri="{BB962C8B-B14F-4D97-AF65-F5344CB8AC3E}">
        <p14:creationId xmlns:p14="http://schemas.microsoft.com/office/powerpoint/2010/main" val="8996279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AD - NO HEADING">
    <p:spTree>
      <p:nvGrpSpPr>
        <p:cNvPr id="1" name=""/>
        <p:cNvGrpSpPr/>
        <p:nvPr/>
      </p:nvGrpSpPr>
      <p:grpSpPr>
        <a:xfrm>
          <a:off x="0" y="0"/>
          <a:ext cx="0" cy="0"/>
          <a:chOff x="0" y="0"/>
          <a:chExt cx="0" cy="0"/>
        </a:xfrm>
      </p:grpSpPr>
      <p:sp>
        <p:nvSpPr>
          <p:cNvPr id="5" name="Text Placeholder 8"/>
          <p:cNvSpPr>
            <a:spLocks noGrp="1"/>
          </p:cNvSpPr>
          <p:nvPr>
            <p:ph type="body" sz="quarter" idx="12"/>
          </p:nvPr>
        </p:nvSpPr>
        <p:spPr>
          <a:xfrm>
            <a:off x="5064824" y="3829182"/>
            <a:ext cx="4352225" cy="2203200"/>
          </a:xfrm>
          <a:ln w="6350">
            <a:solidFill>
              <a:schemeClr val="tx2"/>
            </a:solidFill>
          </a:ln>
        </p:spPr>
        <p:txBody>
          <a:bodyPr lIns="54000" tIns="54000" rIns="54000" bIns="54000"/>
          <a:lstStyle>
            <a:lvl1pPr>
              <a:defRPr sz="900"/>
            </a:lvl1pPr>
            <a:lvl2pPr>
              <a:defRPr sz="900"/>
            </a:lvl2pPr>
            <a:lvl3pPr>
              <a:defRPr sz="90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5054324" y="1422400"/>
            <a:ext cx="4352225" cy="2204719"/>
          </a:xfrm>
          <a:ln w="6350">
            <a:solidFill>
              <a:schemeClr val="tx2"/>
            </a:solidFill>
          </a:ln>
        </p:spPr>
        <p:txBody>
          <a:bodyPr lIns="54000" tIns="54000" rIns="54000" bIns="54000"/>
          <a:lstStyle>
            <a:lvl1pPr>
              <a:defRPr sz="900"/>
            </a:lvl1pPr>
            <a:lvl2pPr>
              <a:defRPr sz="900"/>
            </a:lvl2pPr>
            <a:lvl3pPr>
              <a:defRPr sz="90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8"/>
          <p:cNvSpPr>
            <a:spLocks noGrp="1"/>
          </p:cNvSpPr>
          <p:nvPr>
            <p:ph type="body" sz="quarter" idx="17"/>
          </p:nvPr>
        </p:nvSpPr>
        <p:spPr>
          <a:xfrm>
            <a:off x="499450" y="3829182"/>
            <a:ext cx="4361750" cy="2203200"/>
          </a:xfrm>
          <a:ln w="6350">
            <a:solidFill>
              <a:schemeClr val="tx2"/>
            </a:solidFill>
          </a:ln>
        </p:spPr>
        <p:txBody>
          <a:bodyPr lIns="54000" tIns="54000" rIns="54000" bIns="54000"/>
          <a:lstStyle>
            <a:lvl1pPr>
              <a:defRPr sz="900"/>
            </a:lvl1pPr>
            <a:lvl2pPr>
              <a:defRPr sz="900"/>
            </a:lvl2pPr>
            <a:lvl3pPr>
              <a:defRPr sz="90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Text Placeholder 8"/>
          <p:cNvSpPr>
            <a:spLocks noGrp="1"/>
          </p:cNvSpPr>
          <p:nvPr>
            <p:ph type="body" sz="quarter" idx="19"/>
          </p:nvPr>
        </p:nvSpPr>
        <p:spPr>
          <a:xfrm>
            <a:off x="488950" y="1422400"/>
            <a:ext cx="4361750" cy="2204719"/>
          </a:xfrm>
          <a:ln w="6350">
            <a:solidFill>
              <a:schemeClr val="tx2"/>
            </a:solidFill>
          </a:ln>
        </p:spPr>
        <p:txBody>
          <a:bodyPr lIns="54000" tIns="54000" rIns="54000" bIns="54000"/>
          <a:lstStyle>
            <a:lvl1pPr>
              <a:defRPr sz="900"/>
            </a:lvl1pPr>
            <a:lvl2pPr>
              <a:defRPr sz="900"/>
            </a:lvl2pPr>
            <a:lvl3pPr>
              <a:defRPr sz="90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itle 3"/>
          <p:cNvSpPr>
            <a:spLocks noGrp="1"/>
          </p:cNvSpPr>
          <p:nvPr>
            <p:ph type="title"/>
          </p:nvPr>
        </p:nvSpPr>
        <p:spPr>
          <a:xfrm>
            <a:off x="488950" y="451575"/>
            <a:ext cx="8928100" cy="723600"/>
          </a:xfrm>
        </p:spPr>
        <p:txBody>
          <a:bodyPr/>
          <a:lstStyle/>
          <a:p>
            <a:r>
              <a:rPr lang="en-US"/>
              <a:t>Click to edit Master title style</a:t>
            </a:r>
            <a:endParaRPr lang="en-GB" dirty="0"/>
          </a:p>
        </p:txBody>
      </p:sp>
      <p:sp>
        <p:nvSpPr>
          <p:cNvPr id="13" name="Text Placeholder 4"/>
          <p:cNvSpPr>
            <a:spLocks noGrp="1"/>
          </p:cNvSpPr>
          <p:nvPr>
            <p:ph type="body" sz="quarter" idx="11" hasCustomPrompt="1"/>
          </p:nvPr>
        </p:nvSpPr>
        <p:spPr>
          <a:xfrm>
            <a:off x="488950" y="203863"/>
            <a:ext cx="8591450" cy="169200"/>
          </a:xfrm>
        </p:spPr>
        <p:txBody>
          <a:bodyPr anchor="b"/>
          <a:lstStyle>
            <a:lvl1pPr>
              <a:spcAft>
                <a:spcPts val="0"/>
              </a:spcAft>
              <a:defRPr sz="1200"/>
            </a:lvl1pPr>
          </a:lstStyle>
          <a:p>
            <a:pPr lvl="0"/>
            <a:r>
              <a:rPr lang="en-US" dirty="0"/>
              <a:t>Super title here</a:t>
            </a:r>
          </a:p>
        </p:txBody>
      </p:sp>
    </p:spTree>
    <p:extLst>
      <p:ext uri="{BB962C8B-B14F-4D97-AF65-F5344CB8AC3E}">
        <p14:creationId xmlns:p14="http://schemas.microsoft.com/office/powerpoint/2010/main" val="10628604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15200" y="1346400"/>
            <a:ext cx="6708000" cy="3510000"/>
          </a:xfrm>
        </p:spPr>
        <p:txBody>
          <a:bodyPr anchor="t" anchorCtr="0"/>
          <a:lstStyle>
            <a:lvl1pPr algn="l">
              <a:defRPr sz="11000">
                <a:solidFill>
                  <a:schemeClr val="bg1"/>
                </a:solidFill>
              </a:defRPr>
            </a:lvl1pPr>
          </a:lstStyle>
          <a:p>
            <a:r>
              <a:rPr lang="en-GB" dirty="0"/>
              <a:t>Section divider one title style</a:t>
            </a:r>
            <a:endParaRPr lang="en-US" dirty="0"/>
          </a:p>
        </p:txBody>
      </p:sp>
      <p:sp>
        <p:nvSpPr>
          <p:cNvPr id="4" name="object 3"/>
          <p:cNvSpPr/>
          <p:nvPr userDrawn="1"/>
        </p:nvSpPr>
        <p:spPr>
          <a:xfrm>
            <a:off x="1" y="0"/>
            <a:ext cx="172004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5" name="Freeform 19"/>
          <p:cNvSpPr>
            <a:spLocks noEditPoints="1"/>
          </p:cNvSpPr>
          <p:nvPr userDrawn="1"/>
        </p:nvSpPr>
        <p:spPr bwMode="auto">
          <a:xfrm>
            <a:off x="2236108" y="784800"/>
            <a:ext cx="7776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3869611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2">
    <p:bg>
      <p:bgPr>
        <a:solidFill>
          <a:srgbClr val="6D2077"/>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15200" y="1346400"/>
            <a:ext cx="6708000" cy="3510000"/>
          </a:xfrm>
        </p:spPr>
        <p:txBody>
          <a:bodyPr anchor="t" anchorCtr="0"/>
          <a:lstStyle>
            <a:lvl1pPr algn="l">
              <a:defRPr sz="11000">
                <a:solidFill>
                  <a:schemeClr val="bg1"/>
                </a:solidFill>
              </a:defRPr>
            </a:lvl1pPr>
          </a:lstStyle>
          <a:p>
            <a:r>
              <a:rPr lang="en-GB" dirty="0"/>
              <a:t>Section divider two title style</a:t>
            </a:r>
            <a:endParaRPr lang="en-US" dirty="0"/>
          </a:p>
        </p:txBody>
      </p:sp>
      <p:sp>
        <p:nvSpPr>
          <p:cNvPr id="4" name="object 3"/>
          <p:cNvSpPr/>
          <p:nvPr userDrawn="1"/>
        </p:nvSpPr>
        <p:spPr>
          <a:xfrm>
            <a:off x="1" y="0"/>
            <a:ext cx="172004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A3A1"/>
          </a:solidFill>
        </p:spPr>
        <p:txBody>
          <a:bodyPr wrap="square" lIns="0" tIns="0" rIns="0" bIns="0" rtlCol="0">
            <a:noAutofit/>
          </a:bodyPr>
          <a:lstStyle/>
          <a:p>
            <a:endParaRPr sz="1800" dirty="0">
              <a:latin typeface="Arial" panose="020B0604020202020204" pitchFamily="34" charset="0"/>
            </a:endParaRPr>
          </a:p>
        </p:txBody>
      </p:sp>
      <p:sp>
        <p:nvSpPr>
          <p:cNvPr id="5" name="Freeform 19"/>
          <p:cNvSpPr>
            <a:spLocks noEditPoints="1"/>
          </p:cNvSpPr>
          <p:nvPr userDrawn="1"/>
        </p:nvSpPr>
        <p:spPr bwMode="auto">
          <a:xfrm>
            <a:off x="2236108" y="784800"/>
            <a:ext cx="7776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9627710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15200" y="1346400"/>
            <a:ext cx="6708000" cy="3510000"/>
          </a:xfrm>
        </p:spPr>
        <p:txBody>
          <a:bodyPr anchor="t" anchorCtr="0"/>
          <a:lstStyle>
            <a:lvl1pPr algn="l">
              <a:defRPr sz="11000">
                <a:solidFill>
                  <a:schemeClr val="bg1"/>
                </a:solidFill>
              </a:defRPr>
            </a:lvl1pPr>
          </a:lstStyle>
          <a:p>
            <a:r>
              <a:rPr lang="en-GB" dirty="0"/>
              <a:t>Section divider three title style</a:t>
            </a:r>
            <a:endParaRPr lang="en-US" dirty="0"/>
          </a:p>
        </p:txBody>
      </p:sp>
      <p:sp>
        <p:nvSpPr>
          <p:cNvPr id="4" name="object 3"/>
          <p:cNvSpPr/>
          <p:nvPr userDrawn="1"/>
        </p:nvSpPr>
        <p:spPr>
          <a:xfrm>
            <a:off x="1" y="0"/>
            <a:ext cx="172004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sz="1800" dirty="0">
              <a:latin typeface="Arial" panose="020B0604020202020204" pitchFamily="34" charset="0"/>
            </a:endParaRPr>
          </a:p>
        </p:txBody>
      </p:sp>
      <p:sp>
        <p:nvSpPr>
          <p:cNvPr id="5" name="Freeform 19"/>
          <p:cNvSpPr>
            <a:spLocks noEditPoints="1"/>
          </p:cNvSpPr>
          <p:nvPr userDrawn="1"/>
        </p:nvSpPr>
        <p:spPr bwMode="auto">
          <a:xfrm>
            <a:off x="2236108" y="784800"/>
            <a:ext cx="7776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89814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4">
    <p:bg>
      <p:bgPr>
        <a:solidFill>
          <a:srgbClr val="00A3A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15200" y="1346400"/>
            <a:ext cx="6708000" cy="3510000"/>
          </a:xfrm>
        </p:spPr>
        <p:txBody>
          <a:bodyPr anchor="t" anchorCtr="0"/>
          <a:lstStyle>
            <a:lvl1pPr algn="l">
              <a:defRPr sz="11000">
                <a:solidFill>
                  <a:schemeClr val="bg1"/>
                </a:solidFill>
              </a:defRPr>
            </a:lvl1pPr>
          </a:lstStyle>
          <a:p>
            <a:r>
              <a:rPr lang="en-GB" dirty="0"/>
              <a:t>Section divider four title style</a:t>
            </a:r>
            <a:endParaRPr lang="en-US" dirty="0"/>
          </a:p>
        </p:txBody>
      </p:sp>
      <p:sp>
        <p:nvSpPr>
          <p:cNvPr id="4" name="object 3"/>
          <p:cNvSpPr/>
          <p:nvPr userDrawn="1"/>
        </p:nvSpPr>
        <p:spPr>
          <a:xfrm>
            <a:off x="1" y="0"/>
            <a:ext cx="172004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470A68"/>
          </a:solidFill>
        </p:spPr>
        <p:txBody>
          <a:bodyPr wrap="square" lIns="0" tIns="0" rIns="0" bIns="0" rtlCol="0">
            <a:noAutofit/>
          </a:bodyPr>
          <a:lstStyle/>
          <a:p>
            <a:endParaRPr sz="1800" dirty="0">
              <a:latin typeface="Arial" panose="020B0604020202020204" pitchFamily="34" charset="0"/>
            </a:endParaRPr>
          </a:p>
        </p:txBody>
      </p:sp>
      <p:sp>
        <p:nvSpPr>
          <p:cNvPr id="5" name="Freeform 19"/>
          <p:cNvSpPr>
            <a:spLocks noEditPoints="1"/>
          </p:cNvSpPr>
          <p:nvPr userDrawn="1"/>
        </p:nvSpPr>
        <p:spPr bwMode="auto">
          <a:xfrm>
            <a:off x="2236108" y="784800"/>
            <a:ext cx="7776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981153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6 - No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15200" y="1346400"/>
            <a:ext cx="6708000" cy="3510000"/>
          </a:xfrm>
        </p:spPr>
        <p:txBody>
          <a:bodyPr anchor="t" anchorCtr="0"/>
          <a:lstStyle>
            <a:lvl1pPr algn="l">
              <a:defRPr sz="11000">
                <a:solidFill>
                  <a:schemeClr val="bg1"/>
                </a:solidFill>
              </a:defRPr>
            </a:lvl1pPr>
          </a:lstStyle>
          <a:p>
            <a:r>
              <a:rPr lang="en-GB" dirty="0"/>
              <a:t>Title slide 3</a:t>
            </a:r>
            <a:br>
              <a:rPr lang="en-GB" dirty="0"/>
            </a:br>
            <a:r>
              <a:rPr lang="en-GB" dirty="0"/>
              <a:t>no image</a:t>
            </a:r>
            <a:endParaRPr lang="en-US" dirty="0"/>
          </a:p>
        </p:txBody>
      </p:sp>
      <p:sp>
        <p:nvSpPr>
          <p:cNvPr id="4" name="object 3"/>
          <p:cNvSpPr/>
          <p:nvPr userDrawn="1"/>
        </p:nvSpPr>
        <p:spPr>
          <a:xfrm>
            <a:off x="1" y="0"/>
            <a:ext cx="172004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7" name="Text Placeholder 3"/>
          <p:cNvSpPr>
            <a:spLocks noGrp="1"/>
          </p:cNvSpPr>
          <p:nvPr>
            <p:ph type="body" sz="quarter" idx="11"/>
          </p:nvPr>
        </p:nvSpPr>
        <p:spPr>
          <a:xfrm>
            <a:off x="2236108" y="5036400"/>
            <a:ext cx="6687092"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
        <p:nvSpPr>
          <p:cNvPr id="6" name="Freeform 19"/>
          <p:cNvSpPr>
            <a:spLocks noEditPoints="1"/>
          </p:cNvSpPr>
          <p:nvPr userDrawn="1"/>
        </p:nvSpPr>
        <p:spPr bwMode="auto">
          <a:xfrm>
            <a:off x="2232093" y="784800"/>
            <a:ext cx="7776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grpSp>
        <p:nvGrpSpPr>
          <p:cNvPr id="8" name="Group 7"/>
          <p:cNvGrpSpPr/>
          <p:nvPr userDrawn="1"/>
        </p:nvGrpSpPr>
        <p:grpSpPr>
          <a:xfrm>
            <a:off x="7254244" y="4564251"/>
            <a:ext cx="2185021" cy="2014780"/>
            <a:chOff x="6905626" y="3994151"/>
            <a:chExt cx="2220913" cy="2047876"/>
          </a:xfrm>
        </p:grpSpPr>
        <p:sp>
          <p:nvSpPr>
            <p:cNvPr id="9" name="AutoShape 30"/>
            <p:cNvSpPr>
              <a:spLocks noChangeAspect="1" noChangeArrowheads="1" noTextEdit="1"/>
            </p:cNvSpPr>
            <p:nvPr/>
          </p:nvSpPr>
          <p:spPr bwMode="auto">
            <a:xfrm>
              <a:off x="6905626" y="3994151"/>
              <a:ext cx="2219325"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33"/>
            <p:cNvSpPr>
              <a:spLocks/>
            </p:cNvSpPr>
            <p:nvPr/>
          </p:nvSpPr>
          <p:spPr bwMode="auto">
            <a:xfrm>
              <a:off x="7126289" y="4514851"/>
              <a:ext cx="661988" cy="577850"/>
            </a:xfrm>
            <a:custGeom>
              <a:avLst/>
              <a:gdLst>
                <a:gd name="T0" fmla="*/ 469 w 469"/>
                <a:gd name="T1" fmla="*/ 409 h 409"/>
                <a:gd name="T2" fmla="*/ 169 w 469"/>
                <a:gd name="T3" fmla="*/ 407 h 409"/>
                <a:gd name="T4" fmla="*/ 50 w 469"/>
                <a:gd name="T5" fmla="*/ 365 h 409"/>
                <a:gd name="T6" fmla="*/ 8 w 469"/>
                <a:gd name="T7" fmla="*/ 223 h 409"/>
                <a:gd name="T8" fmla="*/ 8 w 469"/>
                <a:gd name="T9" fmla="*/ 0 h 409"/>
                <a:gd name="T10" fmla="*/ 25 w 469"/>
                <a:gd name="T11" fmla="*/ 0 h 409"/>
                <a:gd name="T12" fmla="*/ 25 w 469"/>
                <a:gd name="T13" fmla="*/ 225 h 409"/>
                <a:gd name="T14" fmla="*/ 62 w 469"/>
                <a:gd name="T15" fmla="*/ 352 h 409"/>
                <a:gd name="T16" fmla="*/ 168 w 469"/>
                <a:gd name="T17" fmla="*/ 389 h 409"/>
                <a:gd name="T18" fmla="*/ 169 w 469"/>
                <a:gd name="T19" fmla="*/ 389 h 409"/>
                <a:gd name="T20" fmla="*/ 469 w 469"/>
                <a:gd name="T21" fmla="*/ 392 h 409"/>
                <a:gd name="T22" fmla="*/ 469 w 469"/>
                <a:gd name="T23"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9" h="409">
                  <a:moveTo>
                    <a:pt x="469" y="409"/>
                  </a:moveTo>
                  <a:cubicBezTo>
                    <a:pt x="169" y="407"/>
                    <a:pt x="169" y="407"/>
                    <a:pt x="169" y="407"/>
                  </a:cubicBezTo>
                  <a:cubicBezTo>
                    <a:pt x="163" y="407"/>
                    <a:pt x="94" y="409"/>
                    <a:pt x="50" y="365"/>
                  </a:cubicBezTo>
                  <a:cubicBezTo>
                    <a:pt x="0" y="315"/>
                    <a:pt x="7" y="232"/>
                    <a:pt x="8" y="223"/>
                  </a:cubicBezTo>
                  <a:cubicBezTo>
                    <a:pt x="8" y="0"/>
                    <a:pt x="8" y="0"/>
                    <a:pt x="8" y="0"/>
                  </a:cubicBezTo>
                  <a:cubicBezTo>
                    <a:pt x="25" y="0"/>
                    <a:pt x="25" y="0"/>
                    <a:pt x="25" y="0"/>
                  </a:cubicBezTo>
                  <a:cubicBezTo>
                    <a:pt x="25" y="225"/>
                    <a:pt x="25" y="225"/>
                    <a:pt x="25" y="225"/>
                  </a:cubicBezTo>
                  <a:cubicBezTo>
                    <a:pt x="25" y="226"/>
                    <a:pt x="17" y="307"/>
                    <a:pt x="62" y="352"/>
                  </a:cubicBezTo>
                  <a:cubicBezTo>
                    <a:pt x="102" y="392"/>
                    <a:pt x="168" y="389"/>
                    <a:pt x="168" y="389"/>
                  </a:cubicBezTo>
                  <a:cubicBezTo>
                    <a:pt x="169" y="389"/>
                    <a:pt x="169" y="389"/>
                    <a:pt x="169" y="389"/>
                  </a:cubicBezTo>
                  <a:cubicBezTo>
                    <a:pt x="469" y="392"/>
                    <a:pt x="469" y="392"/>
                    <a:pt x="469" y="392"/>
                  </a:cubicBezTo>
                  <a:lnTo>
                    <a:pt x="469" y="409"/>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34"/>
            <p:cNvSpPr>
              <a:spLocks/>
            </p:cNvSpPr>
            <p:nvPr/>
          </p:nvSpPr>
          <p:spPr bwMode="auto">
            <a:xfrm>
              <a:off x="8226426" y="4514851"/>
              <a:ext cx="663575" cy="577850"/>
            </a:xfrm>
            <a:custGeom>
              <a:avLst/>
              <a:gdLst>
                <a:gd name="T0" fmla="*/ 0 w 470"/>
                <a:gd name="T1" fmla="*/ 409 h 409"/>
                <a:gd name="T2" fmla="*/ 300 w 470"/>
                <a:gd name="T3" fmla="*/ 407 h 409"/>
                <a:gd name="T4" fmla="*/ 420 w 470"/>
                <a:gd name="T5" fmla="*/ 365 h 409"/>
                <a:gd name="T6" fmla="*/ 462 w 470"/>
                <a:gd name="T7" fmla="*/ 223 h 409"/>
                <a:gd name="T8" fmla="*/ 462 w 470"/>
                <a:gd name="T9" fmla="*/ 0 h 409"/>
                <a:gd name="T10" fmla="*/ 444 w 470"/>
                <a:gd name="T11" fmla="*/ 0 h 409"/>
                <a:gd name="T12" fmla="*/ 444 w 470"/>
                <a:gd name="T13" fmla="*/ 225 h 409"/>
                <a:gd name="T14" fmla="*/ 407 w 470"/>
                <a:gd name="T15" fmla="*/ 352 h 409"/>
                <a:gd name="T16" fmla="*/ 301 w 470"/>
                <a:gd name="T17" fmla="*/ 389 h 409"/>
                <a:gd name="T18" fmla="*/ 300 w 470"/>
                <a:gd name="T19" fmla="*/ 389 h 409"/>
                <a:gd name="T20" fmla="*/ 0 w 470"/>
                <a:gd name="T21" fmla="*/ 392 h 409"/>
                <a:gd name="T22" fmla="*/ 0 w 470"/>
                <a:gd name="T23"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409">
                  <a:moveTo>
                    <a:pt x="0" y="409"/>
                  </a:moveTo>
                  <a:cubicBezTo>
                    <a:pt x="300" y="407"/>
                    <a:pt x="300" y="407"/>
                    <a:pt x="300" y="407"/>
                  </a:cubicBezTo>
                  <a:cubicBezTo>
                    <a:pt x="306" y="407"/>
                    <a:pt x="375" y="409"/>
                    <a:pt x="420" y="365"/>
                  </a:cubicBezTo>
                  <a:cubicBezTo>
                    <a:pt x="470" y="315"/>
                    <a:pt x="463" y="232"/>
                    <a:pt x="462" y="223"/>
                  </a:cubicBezTo>
                  <a:cubicBezTo>
                    <a:pt x="462" y="0"/>
                    <a:pt x="462" y="0"/>
                    <a:pt x="462" y="0"/>
                  </a:cubicBezTo>
                  <a:cubicBezTo>
                    <a:pt x="444" y="0"/>
                    <a:pt x="444" y="0"/>
                    <a:pt x="444" y="0"/>
                  </a:cubicBezTo>
                  <a:cubicBezTo>
                    <a:pt x="444" y="225"/>
                    <a:pt x="444" y="225"/>
                    <a:pt x="444" y="225"/>
                  </a:cubicBezTo>
                  <a:cubicBezTo>
                    <a:pt x="444" y="226"/>
                    <a:pt x="453" y="307"/>
                    <a:pt x="407" y="352"/>
                  </a:cubicBezTo>
                  <a:cubicBezTo>
                    <a:pt x="367" y="392"/>
                    <a:pt x="302" y="389"/>
                    <a:pt x="301" y="389"/>
                  </a:cubicBezTo>
                  <a:cubicBezTo>
                    <a:pt x="300" y="389"/>
                    <a:pt x="300" y="389"/>
                    <a:pt x="300" y="389"/>
                  </a:cubicBezTo>
                  <a:cubicBezTo>
                    <a:pt x="0" y="392"/>
                    <a:pt x="0" y="392"/>
                    <a:pt x="0" y="392"/>
                  </a:cubicBezTo>
                  <a:lnTo>
                    <a:pt x="0" y="409"/>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35"/>
            <p:cNvSpPr>
              <a:spLocks/>
            </p:cNvSpPr>
            <p:nvPr/>
          </p:nvSpPr>
          <p:spPr bwMode="auto">
            <a:xfrm>
              <a:off x="7715251" y="4514851"/>
              <a:ext cx="661988" cy="577850"/>
            </a:xfrm>
            <a:custGeom>
              <a:avLst/>
              <a:gdLst>
                <a:gd name="T0" fmla="*/ 0 w 469"/>
                <a:gd name="T1" fmla="*/ 409 h 409"/>
                <a:gd name="T2" fmla="*/ 300 w 469"/>
                <a:gd name="T3" fmla="*/ 407 h 409"/>
                <a:gd name="T4" fmla="*/ 419 w 469"/>
                <a:gd name="T5" fmla="*/ 365 h 409"/>
                <a:gd name="T6" fmla="*/ 461 w 469"/>
                <a:gd name="T7" fmla="*/ 223 h 409"/>
                <a:gd name="T8" fmla="*/ 461 w 469"/>
                <a:gd name="T9" fmla="*/ 0 h 409"/>
                <a:gd name="T10" fmla="*/ 444 w 469"/>
                <a:gd name="T11" fmla="*/ 0 h 409"/>
                <a:gd name="T12" fmla="*/ 444 w 469"/>
                <a:gd name="T13" fmla="*/ 225 h 409"/>
                <a:gd name="T14" fmla="*/ 407 w 469"/>
                <a:gd name="T15" fmla="*/ 352 h 409"/>
                <a:gd name="T16" fmla="*/ 300 w 469"/>
                <a:gd name="T17" fmla="*/ 389 h 409"/>
                <a:gd name="T18" fmla="*/ 300 w 469"/>
                <a:gd name="T19" fmla="*/ 389 h 409"/>
                <a:gd name="T20" fmla="*/ 0 w 469"/>
                <a:gd name="T21" fmla="*/ 392 h 409"/>
                <a:gd name="T22" fmla="*/ 0 w 469"/>
                <a:gd name="T23"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9" h="409">
                  <a:moveTo>
                    <a:pt x="0" y="409"/>
                  </a:moveTo>
                  <a:cubicBezTo>
                    <a:pt x="300" y="407"/>
                    <a:pt x="300" y="407"/>
                    <a:pt x="300" y="407"/>
                  </a:cubicBezTo>
                  <a:cubicBezTo>
                    <a:pt x="305" y="407"/>
                    <a:pt x="375" y="409"/>
                    <a:pt x="419" y="365"/>
                  </a:cubicBezTo>
                  <a:cubicBezTo>
                    <a:pt x="469" y="315"/>
                    <a:pt x="462" y="232"/>
                    <a:pt x="461" y="223"/>
                  </a:cubicBezTo>
                  <a:cubicBezTo>
                    <a:pt x="461" y="0"/>
                    <a:pt x="461" y="0"/>
                    <a:pt x="461" y="0"/>
                  </a:cubicBezTo>
                  <a:cubicBezTo>
                    <a:pt x="444" y="0"/>
                    <a:pt x="444" y="0"/>
                    <a:pt x="444" y="0"/>
                  </a:cubicBezTo>
                  <a:cubicBezTo>
                    <a:pt x="444" y="225"/>
                    <a:pt x="444" y="225"/>
                    <a:pt x="444" y="225"/>
                  </a:cubicBezTo>
                  <a:cubicBezTo>
                    <a:pt x="444" y="226"/>
                    <a:pt x="452" y="307"/>
                    <a:pt x="407" y="352"/>
                  </a:cubicBezTo>
                  <a:cubicBezTo>
                    <a:pt x="367" y="392"/>
                    <a:pt x="301" y="389"/>
                    <a:pt x="300" y="389"/>
                  </a:cubicBezTo>
                  <a:cubicBezTo>
                    <a:pt x="300" y="389"/>
                    <a:pt x="300" y="389"/>
                    <a:pt x="300" y="389"/>
                  </a:cubicBezTo>
                  <a:cubicBezTo>
                    <a:pt x="0" y="392"/>
                    <a:pt x="0" y="392"/>
                    <a:pt x="0" y="392"/>
                  </a:cubicBezTo>
                  <a:lnTo>
                    <a:pt x="0" y="409"/>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36"/>
            <p:cNvSpPr>
              <a:spLocks/>
            </p:cNvSpPr>
            <p:nvPr/>
          </p:nvSpPr>
          <p:spPr bwMode="auto">
            <a:xfrm>
              <a:off x="7040564" y="4694239"/>
              <a:ext cx="1387475" cy="879475"/>
            </a:xfrm>
            <a:custGeom>
              <a:avLst/>
              <a:gdLst>
                <a:gd name="T0" fmla="*/ 984 w 984"/>
                <a:gd name="T1" fmla="*/ 511 h 622"/>
                <a:gd name="T2" fmla="*/ 922 w 984"/>
                <a:gd name="T3" fmla="*/ 294 h 622"/>
                <a:gd name="T4" fmla="*/ 819 w 984"/>
                <a:gd name="T5" fmla="*/ 98 h 622"/>
                <a:gd name="T6" fmla="*/ 606 w 984"/>
                <a:gd name="T7" fmla="*/ 1 h 622"/>
                <a:gd name="T8" fmla="*/ 509 w 984"/>
                <a:gd name="T9" fmla="*/ 69 h 622"/>
                <a:gd name="T10" fmla="*/ 417 w 984"/>
                <a:gd name="T11" fmla="*/ 0 h 622"/>
                <a:gd name="T12" fmla="*/ 158 w 984"/>
                <a:gd name="T13" fmla="*/ 133 h 622"/>
                <a:gd name="T14" fmla="*/ 72 w 984"/>
                <a:gd name="T15" fmla="*/ 317 h 622"/>
                <a:gd name="T16" fmla="*/ 0 w 984"/>
                <a:gd name="T17" fmla="*/ 511 h 622"/>
                <a:gd name="T18" fmla="*/ 209 w 984"/>
                <a:gd name="T19" fmla="*/ 511 h 622"/>
                <a:gd name="T20" fmla="*/ 249 w 984"/>
                <a:gd name="T21" fmla="*/ 412 h 622"/>
                <a:gd name="T22" fmla="*/ 256 w 984"/>
                <a:gd name="T23" fmla="*/ 560 h 622"/>
                <a:gd name="T24" fmla="*/ 509 w 984"/>
                <a:gd name="T25" fmla="*/ 619 h 622"/>
                <a:gd name="T26" fmla="*/ 753 w 984"/>
                <a:gd name="T27" fmla="*/ 622 h 622"/>
                <a:gd name="T28" fmla="*/ 761 w 984"/>
                <a:gd name="T29" fmla="*/ 399 h 622"/>
                <a:gd name="T30" fmla="*/ 794 w 984"/>
                <a:gd name="T31" fmla="*/ 511 h 622"/>
                <a:gd name="T32" fmla="*/ 984 w 984"/>
                <a:gd name="T33" fmla="*/ 5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4" h="622">
                  <a:moveTo>
                    <a:pt x="984" y="511"/>
                  </a:moveTo>
                  <a:cubicBezTo>
                    <a:pt x="971" y="460"/>
                    <a:pt x="935" y="324"/>
                    <a:pt x="922" y="294"/>
                  </a:cubicBezTo>
                  <a:cubicBezTo>
                    <a:pt x="915" y="277"/>
                    <a:pt x="890" y="137"/>
                    <a:pt x="819" y="98"/>
                  </a:cubicBezTo>
                  <a:cubicBezTo>
                    <a:pt x="771" y="72"/>
                    <a:pt x="606" y="1"/>
                    <a:pt x="606" y="1"/>
                  </a:cubicBezTo>
                  <a:cubicBezTo>
                    <a:pt x="509" y="69"/>
                    <a:pt x="509" y="69"/>
                    <a:pt x="509" y="69"/>
                  </a:cubicBezTo>
                  <a:cubicBezTo>
                    <a:pt x="417" y="0"/>
                    <a:pt x="417" y="0"/>
                    <a:pt x="417" y="0"/>
                  </a:cubicBezTo>
                  <a:cubicBezTo>
                    <a:pt x="417" y="0"/>
                    <a:pt x="183" y="90"/>
                    <a:pt x="158" y="133"/>
                  </a:cubicBezTo>
                  <a:cubicBezTo>
                    <a:pt x="125" y="188"/>
                    <a:pt x="80" y="300"/>
                    <a:pt x="72" y="317"/>
                  </a:cubicBezTo>
                  <a:cubicBezTo>
                    <a:pt x="59" y="346"/>
                    <a:pt x="13" y="460"/>
                    <a:pt x="0" y="511"/>
                  </a:cubicBezTo>
                  <a:cubicBezTo>
                    <a:pt x="209" y="511"/>
                    <a:pt x="209" y="511"/>
                    <a:pt x="209" y="511"/>
                  </a:cubicBezTo>
                  <a:cubicBezTo>
                    <a:pt x="238" y="435"/>
                    <a:pt x="249" y="412"/>
                    <a:pt x="249" y="412"/>
                  </a:cubicBezTo>
                  <a:cubicBezTo>
                    <a:pt x="256" y="560"/>
                    <a:pt x="256" y="560"/>
                    <a:pt x="256" y="560"/>
                  </a:cubicBezTo>
                  <a:cubicBezTo>
                    <a:pt x="509" y="619"/>
                    <a:pt x="509" y="619"/>
                    <a:pt x="509" y="619"/>
                  </a:cubicBezTo>
                  <a:cubicBezTo>
                    <a:pt x="753" y="622"/>
                    <a:pt x="753" y="622"/>
                    <a:pt x="753" y="622"/>
                  </a:cubicBezTo>
                  <a:cubicBezTo>
                    <a:pt x="761" y="399"/>
                    <a:pt x="761" y="399"/>
                    <a:pt x="761" y="399"/>
                  </a:cubicBezTo>
                  <a:cubicBezTo>
                    <a:pt x="761" y="399"/>
                    <a:pt x="779" y="440"/>
                    <a:pt x="794" y="511"/>
                  </a:cubicBezTo>
                  <a:lnTo>
                    <a:pt x="984" y="511"/>
                  </a:lnTo>
                  <a:close/>
                </a:path>
              </a:pathLst>
            </a:custGeom>
            <a:solidFill>
              <a:srgbClr val="3844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37"/>
            <p:cNvSpPr>
              <a:spLocks/>
            </p:cNvSpPr>
            <p:nvPr/>
          </p:nvSpPr>
          <p:spPr bwMode="auto">
            <a:xfrm>
              <a:off x="7554914" y="4621214"/>
              <a:ext cx="474663" cy="452438"/>
            </a:xfrm>
            <a:custGeom>
              <a:avLst/>
              <a:gdLst>
                <a:gd name="T0" fmla="*/ 242 w 337"/>
                <a:gd name="T1" fmla="*/ 100 h 320"/>
                <a:gd name="T2" fmla="*/ 227 w 337"/>
                <a:gd name="T3" fmla="*/ 162 h 320"/>
                <a:gd name="T4" fmla="*/ 219 w 337"/>
                <a:gd name="T5" fmla="*/ 260 h 320"/>
                <a:gd name="T6" fmla="*/ 137 w 337"/>
                <a:gd name="T7" fmla="*/ 292 h 320"/>
                <a:gd name="T8" fmla="*/ 75 w 337"/>
                <a:gd name="T9" fmla="*/ 236 h 320"/>
                <a:gd name="T10" fmla="*/ 61 w 337"/>
                <a:gd name="T11" fmla="*/ 266 h 320"/>
                <a:gd name="T12" fmla="*/ 47 w 337"/>
                <a:gd name="T13" fmla="*/ 101 h 320"/>
                <a:gd name="T14" fmla="*/ 50 w 337"/>
                <a:gd name="T15" fmla="*/ 0 h 320"/>
                <a:gd name="T16" fmla="*/ 146 w 337"/>
                <a:gd name="T17" fmla="*/ 2 h 320"/>
                <a:gd name="T18" fmla="*/ 241 w 337"/>
                <a:gd name="T19" fmla="*/ 0 h 320"/>
                <a:gd name="T20" fmla="*/ 242 w 337"/>
                <a:gd name="T21" fmla="*/ 10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7" h="320">
                  <a:moveTo>
                    <a:pt x="242" y="100"/>
                  </a:moveTo>
                  <a:cubicBezTo>
                    <a:pt x="248" y="120"/>
                    <a:pt x="197" y="149"/>
                    <a:pt x="227" y="162"/>
                  </a:cubicBezTo>
                  <a:cubicBezTo>
                    <a:pt x="337" y="209"/>
                    <a:pt x="184" y="140"/>
                    <a:pt x="219" y="260"/>
                  </a:cubicBezTo>
                  <a:cubicBezTo>
                    <a:pt x="171" y="320"/>
                    <a:pt x="202" y="261"/>
                    <a:pt x="137" y="292"/>
                  </a:cubicBezTo>
                  <a:cubicBezTo>
                    <a:pt x="75" y="236"/>
                    <a:pt x="75" y="236"/>
                    <a:pt x="75" y="236"/>
                  </a:cubicBezTo>
                  <a:cubicBezTo>
                    <a:pt x="14" y="208"/>
                    <a:pt x="106" y="319"/>
                    <a:pt x="61" y="266"/>
                  </a:cubicBezTo>
                  <a:cubicBezTo>
                    <a:pt x="64" y="57"/>
                    <a:pt x="0" y="250"/>
                    <a:pt x="47" y="101"/>
                  </a:cubicBezTo>
                  <a:cubicBezTo>
                    <a:pt x="55" y="73"/>
                    <a:pt x="55" y="30"/>
                    <a:pt x="50" y="0"/>
                  </a:cubicBezTo>
                  <a:cubicBezTo>
                    <a:pt x="146" y="2"/>
                    <a:pt x="146" y="2"/>
                    <a:pt x="146" y="2"/>
                  </a:cubicBezTo>
                  <a:cubicBezTo>
                    <a:pt x="241" y="0"/>
                    <a:pt x="241" y="0"/>
                    <a:pt x="241" y="0"/>
                  </a:cubicBezTo>
                  <a:cubicBezTo>
                    <a:pt x="236" y="30"/>
                    <a:pt x="234" y="72"/>
                    <a:pt x="242" y="100"/>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38"/>
            <p:cNvSpPr>
              <a:spLocks/>
            </p:cNvSpPr>
            <p:nvPr/>
          </p:nvSpPr>
          <p:spPr bwMode="auto">
            <a:xfrm>
              <a:off x="7539039" y="4141789"/>
              <a:ext cx="439738" cy="574675"/>
            </a:xfrm>
            <a:custGeom>
              <a:avLst/>
              <a:gdLst>
                <a:gd name="T0" fmla="*/ 158 w 311"/>
                <a:gd name="T1" fmla="*/ 408 h 408"/>
                <a:gd name="T2" fmla="*/ 157 w 311"/>
                <a:gd name="T3" fmla="*/ 408 h 408"/>
                <a:gd name="T4" fmla="*/ 118 w 311"/>
                <a:gd name="T5" fmla="*/ 404 h 408"/>
                <a:gd name="T6" fmla="*/ 89 w 311"/>
                <a:gd name="T7" fmla="*/ 377 h 408"/>
                <a:gd name="T8" fmla="*/ 52 w 311"/>
                <a:gd name="T9" fmla="*/ 342 h 408"/>
                <a:gd name="T10" fmla="*/ 44 w 311"/>
                <a:gd name="T11" fmla="*/ 289 h 408"/>
                <a:gd name="T12" fmla="*/ 20 w 311"/>
                <a:gd name="T13" fmla="*/ 254 h 408"/>
                <a:gd name="T14" fmla="*/ 2 w 311"/>
                <a:gd name="T15" fmla="*/ 197 h 408"/>
                <a:gd name="T16" fmla="*/ 5 w 311"/>
                <a:gd name="T17" fmla="*/ 177 h 408"/>
                <a:gd name="T18" fmla="*/ 31 w 311"/>
                <a:gd name="T19" fmla="*/ 189 h 408"/>
                <a:gd name="T20" fmla="*/ 32 w 311"/>
                <a:gd name="T21" fmla="*/ 134 h 408"/>
                <a:gd name="T22" fmla="*/ 280 w 311"/>
                <a:gd name="T23" fmla="*/ 133 h 408"/>
                <a:gd name="T24" fmla="*/ 282 w 311"/>
                <a:gd name="T25" fmla="*/ 189 h 408"/>
                <a:gd name="T26" fmla="*/ 306 w 311"/>
                <a:gd name="T27" fmla="*/ 177 h 408"/>
                <a:gd name="T28" fmla="*/ 309 w 311"/>
                <a:gd name="T29" fmla="*/ 197 h 408"/>
                <a:gd name="T30" fmla="*/ 292 w 311"/>
                <a:gd name="T31" fmla="*/ 254 h 408"/>
                <a:gd name="T32" fmla="*/ 268 w 311"/>
                <a:gd name="T33" fmla="*/ 289 h 408"/>
                <a:gd name="T34" fmla="*/ 260 w 311"/>
                <a:gd name="T35" fmla="*/ 340 h 408"/>
                <a:gd name="T36" fmla="*/ 223 w 311"/>
                <a:gd name="T37" fmla="*/ 376 h 408"/>
                <a:gd name="T38" fmla="*/ 194 w 311"/>
                <a:gd name="T39" fmla="*/ 404 h 408"/>
                <a:gd name="T40" fmla="*/ 158 w 311"/>
                <a:gd name="T41"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1" h="408">
                  <a:moveTo>
                    <a:pt x="158" y="408"/>
                  </a:moveTo>
                  <a:cubicBezTo>
                    <a:pt x="157" y="408"/>
                    <a:pt x="157" y="408"/>
                    <a:pt x="157" y="408"/>
                  </a:cubicBezTo>
                  <a:cubicBezTo>
                    <a:pt x="137" y="408"/>
                    <a:pt x="128" y="408"/>
                    <a:pt x="118" y="404"/>
                  </a:cubicBezTo>
                  <a:cubicBezTo>
                    <a:pt x="108" y="400"/>
                    <a:pt x="103" y="390"/>
                    <a:pt x="89" y="377"/>
                  </a:cubicBezTo>
                  <a:cubicBezTo>
                    <a:pt x="77" y="365"/>
                    <a:pt x="57" y="354"/>
                    <a:pt x="52" y="342"/>
                  </a:cubicBezTo>
                  <a:cubicBezTo>
                    <a:pt x="45" y="326"/>
                    <a:pt x="47" y="311"/>
                    <a:pt x="44" y="289"/>
                  </a:cubicBezTo>
                  <a:cubicBezTo>
                    <a:pt x="33" y="295"/>
                    <a:pt x="22" y="264"/>
                    <a:pt x="20" y="254"/>
                  </a:cubicBezTo>
                  <a:cubicBezTo>
                    <a:pt x="17" y="239"/>
                    <a:pt x="6" y="213"/>
                    <a:pt x="2" y="197"/>
                  </a:cubicBezTo>
                  <a:cubicBezTo>
                    <a:pt x="0" y="187"/>
                    <a:pt x="1" y="178"/>
                    <a:pt x="5" y="177"/>
                  </a:cubicBezTo>
                  <a:cubicBezTo>
                    <a:pt x="12" y="171"/>
                    <a:pt x="20" y="174"/>
                    <a:pt x="31" y="189"/>
                  </a:cubicBezTo>
                  <a:cubicBezTo>
                    <a:pt x="30" y="167"/>
                    <a:pt x="30" y="150"/>
                    <a:pt x="32" y="134"/>
                  </a:cubicBezTo>
                  <a:cubicBezTo>
                    <a:pt x="47" y="49"/>
                    <a:pt x="256" y="0"/>
                    <a:pt x="280" y="133"/>
                  </a:cubicBezTo>
                  <a:cubicBezTo>
                    <a:pt x="282" y="149"/>
                    <a:pt x="282" y="167"/>
                    <a:pt x="282" y="189"/>
                  </a:cubicBezTo>
                  <a:cubicBezTo>
                    <a:pt x="293" y="174"/>
                    <a:pt x="300" y="171"/>
                    <a:pt x="306" y="177"/>
                  </a:cubicBezTo>
                  <a:cubicBezTo>
                    <a:pt x="310" y="178"/>
                    <a:pt x="311" y="187"/>
                    <a:pt x="309" y="197"/>
                  </a:cubicBezTo>
                  <a:cubicBezTo>
                    <a:pt x="305" y="213"/>
                    <a:pt x="295" y="239"/>
                    <a:pt x="292" y="254"/>
                  </a:cubicBezTo>
                  <a:cubicBezTo>
                    <a:pt x="290" y="264"/>
                    <a:pt x="278" y="294"/>
                    <a:pt x="268" y="289"/>
                  </a:cubicBezTo>
                  <a:cubicBezTo>
                    <a:pt x="265" y="310"/>
                    <a:pt x="266" y="326"/>
                    <a:pt x="260" y="340"/>
                  </a:cubicBezTo>
                  <a:cubicBezTo>
                    <a:pt x="255" y="353"/>
                    <a:pt x="235" y="364"/>
                    <a:pt x="223" y="376"/>
                  </a:cubicBezTo>
                  <a:cubicBezTo>
                    <a:pt x="209" y="389"/>
                    <a:pt x="204" y="399"/>
                    <a:pt x="194" y="404"/>
                  </a:cubicBezTo>
                  <a:cubicBezTo>
                    <a:pt x="185" y="407"/>
                    <a:pt x="176" y="408"/>
                    <a:pt x="158" y="408"/>
                  </a:cubicBezTo>
                  <a:close/>
                </a:path>
              </a:pathLst>
            </a:custGeom>
            <a:solidFill>
              <a:srgbClr val="FFDB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9"/>
            <p:cNvSpPr>
              <a:spLocks/>
            </p:cNvSpPr>
            <p:nvPr/>
          </p:nvSpPr>
          <p:spPr bwMode="auto">
            <a:xfrm>
              <a:off x="7535864" y="4064001"/>
              <a:ext cx="458788" cy="422275"/>
            </a:xfrm>
            <a:custGeom>
              <a:avLst/>
              <a:gdLst>
                <a:gd name="T0" fmla="*/ 67 w 325"/>
                <a:gd name="T1" fmla="*/ 167 h 300"/>
                <a:gd name="T2" fmla="*/ 46 w 325"/>
                <a:gd name="T3" fmla="*/ 300 h 300"/>
                <a:gd name="T4" fmla="*/ 65 w 325"/>
                <a:gd name="T5" fmla="*/ 64 h 300"/>
                <a:gd name="T6" fmla="*/ 262 w 325"/>
                <a:gd name="T7" fmla="*/ 66 h 300"/>
                <a:gd name="T8" fmla="*/ 284 w 325"/>
                <a:gd name="T9" fmla="*/ 284 h 300"/>
                <a:gd name="T10" fmla="*/ 256 w 325"/>
                <a:gd name="T11" fmla="*/ 139 h 300"/>
                <a:gd name="T12" fmla="*/ 67 w 325"/>
                <a:gd name="T13" fmla="*/ 167 h 300"/>
              </a:gdLst>
              <a:ahLst/>
              <a:cxnLst>
                <a:cxn ang="0">
                  <a:pos x="T0" y="T1"/>
                </a:cxn>
                <a:cxn ang="0">
                  <a:pos x="T2" y="T3"/>
                </a:cxn>
                <a:cxn ang="0">
                  <a:pos x="T4" y="T5"/>
                </a:cxn>
                <a:cxn ang="0">
                  <a:pos x="T6" y="T7"/>
                </a:cxn>
                <a:cxn ang="0">
                  <a:pos x="T8" y="T9"/>
                </a:cxn>
                <a:cxn ang="0">
                  <a:pos x="T10" y="T11"/>
                </a:cxn>
                <a:cxn ang="0">
                  <a:pos x="T12" y="T13"/>
                </a:cxn>
              </a:cxnLst>
              <a:rect l="0" t="0" r="r" b="b"/>
              <a:pathLst>
                <a:path w="325" h="300">
                  <a:moveTo>
                    <a:pt x="67" y="167"/>
                  </a:moveTo>
                  <a:cubicBezTo>
                    <a:pt x="49" y="188"/>
                    <a:pt x="45" y="271"/>
                    <a:pt x="46" y="300"/>
                  </a:cubicBezTo>
                  <a:cubicBezTo>
                    <a:pt x="16" y="191"/>
                    <a:pt x="0" y="113"/>
                    <a:pt x="65" y="64"/>
                  </a:cubicBezTo>
                  <a:cubicBezTo>
                    <a:pt x="150" y="0"/>
                    <a:pt x="247" y="39"/>
                    <a:pt x="262" y="66"/>
                  </a:cubicBezTo>
                  <a:cubicBezTo>
                    <a:pt x="325" y="101"/>
                    <a:pt x="303" y="198"/>
                    <a:pt x="284" y="284"/>
                  </a:cubicBezTo>
                  <a:cubicBezTo>
                    <a:pt x="284" y="251"/>
                    <a:pt x="268" y="172"/>
                    <a:pt x="256" y="139"/>
                  </a:cubicBezTo>
                  <a:cubicBezTo>
                    <a:pt x="208" y="108"/>
                    <a:pt x="113" y="198"/>
                    <a:pt x="67" y="167"/>
                  </a:cubicBezTo>
                  <a:close/>
                </a:path>
              </a:pathLst>
            </a:custGeom>
            <a:solidFill>
              <a:srgbClr val="FFCE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0"/>
            <p:cNvSpPr>
              <a:spLocks/>
            </p:cNvSpPr>
            <p:nvPr/>
          </p:nvSpPr>
          <p:spPr bwMode="auto">
            <a:xfrm>
              <a:off x="7764464" y="4103689"/>
              <a:ext cx="230188" cy="360363"/>
            </a:xfrm>
            <a:custGeom>
              <a:avLst/>
              <a:gdLst>
                <a:gd name="T0" fmla="*/ 0 w 163"/>
                <a:gd name="T1" fmla="*/ 1 h 256"/>
                <a:gd name="T2" fmla="*/ 100 w 163"/>
                <a:gd name="T3" fmla="*/ 38 h 256"/>
                <a:gd name="T4" fmla="*/ 122 w 163"/>
                <a:gd name="T5" fmla="*/ 256 h 256"/>
                <a:gd name="T6" fmla="*/ 94 w 163"/>
                <a:gd name="T7" fmla="*/ 111 h 256"/>
                <a:gd name="T8" fmla="*/ 0 w 163"/>
                <a:gd name="T9" fmla="*/ 124 h 256"/>
                <a:gd name="T10" fmla="*/ 0 w 163"/>
                <a:gd name="T11" fmla="*/ 1 h 256"/>
              </a:gdLst>
              <a:ahLst/>
              <a:cxnLst>
                <a:cxn ang="0">
                  <a:pos x="T0" y="T1"/>
                </a:cxn>
                <a:cxn ang="0">
                  <a:pos x="T2" y="T3"/>
                </a:cxn>
                <a:cxn ang="0">
                  <a:pos x="T4" y="T5"/>
                </a:cxn>
                <a:cxn ang="0">
                  <a:pos x="T6" y="T7"/>
                </a:cxn>
                <a:cxn ang="0">
                  <a:pos x="T8" y="T9"/>
                </a:cxn>
                <a:cxn ang="0">
                  <a:pos x="T10" y="T11"/>
                </a:cxn>
              </a:cxnLst>
              <a:rect l="0" t="0" r="r" b="b"/>
              <a:pathLst>
                <a:path w="163" h="256">
                  <a:moveTo>
                    <a:pt x="0" y="1"/>
                  </a:moveTo>
                  <a:cubicBezTo>
                    <a:pt x="50" y="0"/>
                    <a:pt x="90" y="22"/>
                    <a:pt x="100" y="38"/>
                  </a:cubicBezTo>
                  <a:cubicBezTo>
                    <a:pt x="163" y="73"/>
                    <a:pt x="141" y="170"/>
                    <a:pt x="122" y="256"/>
                  </a:cubicBezTo>
                  <a:cubicBezTo>
                    <a:pt x="122" y="223"/>
                    <a:pt x="106" y="144"/>
                    <a:pt x="94" y="111"/>
                  </a:cubicBezTo>
                  <a:cubicBezTo>
                    <a:pt x="70" y="96"/>
                    <a:pt x="35" y="110"/>
                    <a:pt x="0" y="124"/>
                  </a:cubicBezTo>
                  <a:lnTo>
                    <a:pt x="0" y="1"/>
                  </a:lnTo>
                  <a:close/>
                </a:path>
              </a:pathLst>
            </a:custGeom>
            <a:solidFill>
              <a:srgbClr val="E9B5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42"/>
            <p:cNvSpPr>
              <a:spLocks noChangeArrowheads="1"/>
            </p:cNvSpPr>
            <p:nvPr/>
          </p:nvSpPr>
          <p:spPr bwMode="auto">
            <a:xfrm>
              <a:off x="6945314" y="3994151"/>
              <a:ext cx="498475" cy="6302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43"/>
            <p:cNvSpPr>
              <a:spLocks noChangeArrowheads="1"/>
            </p:cNvSpPr>
            <p:nvPr/>
          </p:nvSpPr>
          <p:spPr bwMode="auto">
            <a:xfrm>
              <a:off x="8074026" y="3994151"/>
              <a:ext cx="498475" cy="6302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44"/>
            <p:cNvSpPr>
              <a:spLocks noChangeArrowheads="1"/>
            </p:cNvSpPr>
            <p:nvPr/>
          </p:nvSpPr>
          <p:spPr bwMode="auto">
            <a:xfrm>
              <a:off x="8628064" y="3994151"/>
              <a:ext cx="498475" cy="6302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45"/>
            <p:cNvSpPr>
              <a:spLocks/>
            </p:cNvSpPr>
            <p:nvPr/>
          </p:nvSpPr>
          <p:spPr bwMode="auto">
            <a:xfrm>
              <a:off x="7129464" y="4075114"/>
              <a:ext cx="53975" cy="117475"/>
            </a:xfrm>
            <a:custGeom>
              <a:avLst/>
              <a:gdLst>
                <a:gd name="T0" fmla="*/ 39 w 39"/>
                <a:gd name="T1" fmla="*/ 84 h 84"/>
                <a:gd name="T2" fmla="*/ 0 w 39"/>
                <a:gd name="T3" fmla="*/ 10 h 84"/>
                <a:gd name="T4" fmla="*/ 39 w 39"/>
                <a:gd name="T5" fmla="*/ 0 h 84"/>
                <a:gd name="T6" fmla="*/ 39 w 39"/>
                <a:gd name="T7" fmla="*/ 84 h 84"/>
              </a:gdLst>
              <a:ahLst/>
              <a:cxnLst>
                <a:cxn ang="0">
                  <a:pos x="T0" y="T1"/>
                </a:cxn>
                <a:cxn ang="0">
                  <a:pos x="T2" y="T3"/>
                </a:cxn>
                <a:cxn ang="0">
                  <a:pos x="T4" y="T5"/>
                </a:cxn>
                <a:cxn ang="0">
                  <a:pos x="T6" y="T7"/>
                </a:cxn>
              </a:cxnLst>
              <a:rect l="0" t="0" r="r" b="b"/>
              <a:pathLst>
                <a:path w="39" h="84">
                  <a:moveTo>
                    <a:pt x="39" y="84"/>
                  </a:moveTo>
                  <a:cubicBezTo>
                    <a:pt x="0" y="10"/>
                    <a:pt x="0" y="10"/>
                    <a:pt x="0" y="10"/>
                  </a:cubicBezTo>
                  <a:cubicBezTo>
                    <a:pt x="13" y="3"/>
                    <a:pt x="25" y="0"/>
                    <a:pt x="39" y="0"/>
                  </a:cubicBezTo>
                  <a:lnTo>
                    <a:pt x="39" y="84"/>
                  </a:lnTo>
                  <a:close/>
                </a:path>
              </a:pathLst>
            </a:custGeom>
            <a:solidFill>
              <a:srgbClr val="F68D39"/>
            </a:solid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46"/>
            <p:cNvSpPr>
              <a:spLocks/>
            </p:cNvSpPr>
            <p:nvPr/>
          </p:nvSpPr>
          <p:spPr bwMode="auto">
            <a:xfrm>
              <a:off x="7054851" y="4089401"/>
              <a:ext cx="158750" cy="234950"/>
            </a:xfrm>
            <a:custGeom>
              <a:avLst/>
              <a:gdLst>
                <a:gd name="T0" fmla="*/ 91 w 112"/>
                <a:gd name="T1" fmla="*/ 74 h 167"/>
                <a:gd name="T2" fmla="*/ 112 w 112"/>
                <a:gd name="T3" fmla="*/ 156 h 167"/>
                <a:gd name="T4" fmla="*/ 10 w 112"/>
                <a:gd name="T5" fmla="*/ 94 h 167"/>
                <a:gd name="T6" fmla="*/ 52 w 112"/>
                <a:gd name="T7" fmla="*/ 0 h 167"/>
                <a:gd name="T8" fmla="*/ 91 w 112"/>
                <a:gd name="T9" fmla="*/ 74 h 167"/>
              </a:gdLst>
              <a:ahLst/>
              <a:cxnLst>
                <a:cxn ang="0">
                  <a:pos x="T0" y="T1"/>
                </a:cxn>
                <a:cxn ang="0">
                  <a:pos x="T2" y="T3"/>
                </a:cxn>
                <a:cxn ang="0">
                  <a:pos x="T4" y="T5"/>
                </a:cxn>
                <a:cxn ang="0">
                  <a:pos x="T6" y="T7"/>
                </a:cxn>
                <a:cxn ang="0">
                  <a:pos x="T8" y="T9"/>
                </a:cxn>
              </a:cxnLst>
              <a:rect l="0" t="0" r="r" b="b"/>
              <a:pathLst>
                <a:path w="112" h="167">
                  <a:moveTo>
                    <a:pt x="91" y="74"/>
                  </a:moveTo>
                  <a:cubicBezTo>
                    <a:pt x="112" y="156"/>
                    <a:pt x="112" y="156"/>
                    <a:pt x="112" y="156"/>
                  </a:cubicBezTo>
                  <a:cubicBezTo>
                    <a:pt x="67" y="167"/>
                    <a:pt x="21" y="139"/>
                    <a:pt x="10" y="94"/>
                  </a:cubicBezTo>
                  <a:cubicBezTo>
                    <a:pt x="0" y="56"/>
                    <a:pt x="17" y="18"/>
                    <a:pt x="52" y="0"/>
                  </a:cubicBezTo>
                  <a:lnTo>
                    <a:pt x="91" y="74"/>
                  </a:lnTo>
                  <a:close/>
                </a:path>
              </a:pathLst>
            </a:custGeom>
            <a:solidFill>
              <a:srgbClr val="D30C55"/>
            </a:solid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47"/>
            <p:cNvSpPr>
              <a:spLocks/>
            </p:cNvSpPr>
            <p:nvPr/>
          </p:nvSpPr>
          <p:spPr bwMode="auto">
            <a:xfrm>
              <a:off x="7183439" y="4125914"/>
              <a:ext cx="136525" cy="182563"/>
            </a:xfrm>
            <a:custGeom>
              <a:avLst/>
              <a:gdLst>
                <a:gd name="T0" fmla="*/ 0 w 96"/>
                <a:gd name="T1" fmla="*/ 48 h 130"/>
                <a:gd name="T2" fmla="*/ 69 w 96"/>
                <a:gd name="T3" fmla="*/ 0 h 130"/>
                <a:gd name="T4" fmla="*/ 49 w 96"/>
                <a:gd name="T5" fmla="*/ 117 h 130"/>
                <a:gd name="T6" fmla="*/ 21 w 96"/>
                <a:gd name="T7" fmla="*/ 130 h 130"/>
                <a:gd name="T8" fmla="*/ 0 w 96"/>
                <a:gd name="T9" fmla="*/ 48 h 130"/>
              </a:gdLst>
              <a:ahLst/>
              <a:cxnLst>
                <a:cxn ang="0">
                  <a:pos x="T0" y="T1"/>
                </a:cxn>
                <a:cxn ang="0">
                  <a:pos x="T2" y="T3"/>
                </a:cxn>
                <a:cxn ang="0">
                  <a:pos x="T4" y="T5"/>
                </a:cxn>
                <a:cxn ang="0">
                  <a:pos x="T6" y="T7"/>
                </a:cxn>
                <a:cxn ang="0">
                  <a:pos x="T8" y="T9"/>
                </a:cxn>
              </a:cxnLst>
              <a:rect l="0" t="0" r="r" b="b"/>
              <a:pathLst>
                <a:path w="96" h="130">
                  <a:moveTo>
                    <a:pt x="0" y="48"/>
                  </a:moveTo>
                  <a:cubicBezTo>
                    <a:pt x="69" y="0"/>
                    <a:pt x="69" y="0"/>
                    <a:pt x="69" y="0"/>
                  </a:cubicBezTo>
                  <a:cubicBezTo>
                    <a:pt x="96" y="38"/>
                    <a:pt x="87" y="90"/>
                    <a:pt x="49" y="117"/>
                  </a:cubicBezTo>
                  <a:cubicBezTo>
                    <a:pt x="40" y="123"/>
                    <a:pt x="31" y="127"/>
                    <a:pt x="21" y="130"/>
                  </a:cubicBezTo>
                  <a:lnTo>
                    <a:pt x="0" y="48"/>
                  </a:lnTo>
                  <a:close/>
                </a:path>
              </a:pathLst>
            </a:custGeom>
            <a:solidFill>
              <a:srgbClr val="00AFA8"/>
            </a:solid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48"/>
            <p:cNvSpPr>
              <a:spLocks/>
            </p:cNvSpPr>
            <p:nvPr/>
          </p:nvSpPr>
          <p:spPr bwMode="auto">
            <a:xfrm>
              <a:off x="7183439" y="4075114"/>
              <a:ext cx="98425" cy="117475"/>
            </a:xfrm>
            <a:custGeom>
              <a:avLst/>
              <a:gdLst>
                <a:gd name="T0" fmla="*/ 0 w 69"/>
                <a:gd name="T1" fmla="*/ 84 h 84"/>
                <a:gd name="T2" fmla="*/ 0 w 69"/>
                <a:gd name="T3" fmla="*/ 0 h 84"/>
                <a:gd name="T4" fmla="*/ 69 w 69"/>
                <a:gd name="T5" fmla="*/ 36 h 84"/>
                <a:gd name="T6" fmla="*/ 0 w 69"/>
                <a:gd name="T7" fmla="*/ 84 h 84"/>
              </a:gdLst>
              <a:ahLst/>
              <a:cxnLst>
                <a:cxn ang="0">
                  <a:pos x="T0" y="T1"/>
                </a:cxn>
                <a:cxn ang="0">
                  <a:pos x="T2" y="T3"/>
                </a:cxn>
                <a:cxn ang="0">
                  <a:pos x="T4" y="T5"/>
                </a:cxn>
                <a:cxn ang="0">
                  <a:pos x="T6" y="T7"/>
                </a:cxn>
              </a:cxnLst>
              <a:rect l="0" t="0" r="r" b="b"/>
              <a:pathLst>
                <a:path w="69" h="84">
                  <a:moveTo>
                    <a:pt x="0" y="84"/>
                  </a:moveTo>
                  <a:cubicBezTo>
                    <a:pt x="0" y="0"/>
                    <a:pt x="0" y="0"/>
                    <a:pt x="0" y="0"/>
                  </a:cubicBezTo>
                  <a:cubicBezTo>
                    <a:pt x="29" y="0"/>
                    <a:pt x="53" y="12"/>
                    <a:pt x="69" y="36"/>
                  </a:cubicBezTo>
                  <a:lnTo>
                    <a:pt x="0" y="84"/>
                  </a:lnTo>
                  <a:close/>
                </a:path>
              </a:pathLst>
            </a:custGeom>
            <a:solidFill>
              <a:srgbClr val="FFCE34"/>
            </a:solid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49"/>
            <p:cNvSpPr>
              <a:spLocks noChangeArrowheads="1"/>
            </p:cNvSpPr>
            <p:nvPr/>
          </p:nvSpPr>
          <p:spPr bwMode="auto">
            <a:xfrm>
              <a:off x="6989764" y="4349751"/>
              <a:ext cx="168275" cy="9525"/>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50"/>
            <p:cNvSpPr>
              <a:spLocks noChangeArrowheads="1"/>
            </p:cNvSpPr>
            <p:nvPr/>
          </p:nvSpPr>
          <p:spPr bwMode="auto">
            <a:xfrm>
              <a:off x="6989764" y="4497389"/>
              <a:ext cx="368300" cy="7938"/>
            </a:xfrm>
            <a:prstGeom prst="rect">
              <a:avLst/>
            </a:prstGeom>
            <a:solidFill>
              <a:srgbClr val="009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51"/>
            <p:cNvSpPr>
              <a:spLocks noChangeArrowheads="1"/>
            </p:cNvSpPr>
            <p:nvPr/>
          </p:nvSpPr>
          <p:spPr bwMode="auto">
            <a:xfrm>
              <a:off x="6989764" y="4513264"/>
              <a:ext cx="368300" cy="9525"/>
            </a:xfrm>
            <a:prstGeom prst="rect">
              <a:avLst/>
            </a:prstGeom>
            <a:solidFill>
              <a:srgbClr val="009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52"/>
            <p:cNvSpPr>
              <a:spLocks noChangeArrowheads="1"/>
            </p:cNvSpPr>
            <p:nvPr/>
          </p:nvSpPr>
          <p:spPr bwMode="auto">
            <a:xfrm>
              <a:off x="6989764" y="4530726"/>
              <a:ext cx="368300" cy="7938"/>
            </a:xfrm>
            <a:prstGeom prst="rect">
              <a:avLst/>
            </a:prstGeom>
            <a:solidFill>
              <a:srgbClr val="009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53"/>
            <p:cNvSpPr>
              <a:spLocks noChangeArrowheads="1"/>
            </p:cNvSpPr>
            <p:nvPr/>
          </p:nvSpPr>
          <p:spPr bwMode="auto">
            <a:xfrm>
              <a:off x="6989764" y="4548189"/>
              <a:ext cx="368300" cy="6350"/>
            </a:xfrm>
            <a:prstGeom prst="rect">
              <a:avLst/>
            </a:prstGeom>
            <a:solidFill>
              <a:srgbClr val="009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77"/>
            <p:cNvSpPr>
              <a:spLocks noChangeArrowheads="1"/>
            </p:cNvSpPr>
            <p:nvPr/>
          </p:nvSpPr>
          <p:spPr bwMode="auto">
            <a:xfrm>
              <a:off x="7189789" y="4349751"/>
              <a:ext cx="169863" cy="9525"/>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78"/>
            <p:cNvSpPr>
              <a:spLocks noChangeArrowheads="1"/>
            </p:cNvSpPr>
            <p:nvPr/>
          </p:nvSpPr>
          <p:spPr bwMode="auto">
            <a:xfrm>
              <a:off x="6989764" y="4365626"/>
              <a:ext cx="168275" cy="9525"/>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79"/>
            <p:cNvSpPr>
              <a:spLocks noChangeArrowheads="1"/>
            </p:cNvSpPr>
            <p:nvPr/>
          </p:nvSpPr>
          <p:spPr bwMode="auto">
            <a:xfrm>
              <a:off x="7189789" y="4365626"/>
              <a:ext cx="169863" cy="9525"/>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80"/>
            <p:cNvSpPr>
              <a:spLocks noChangeArrowheads="1"/>
            </p:cNvSpPr>
            <p:nvPr/>
          </p:nvSpPr>
          <p:spPr bwMode="auto">
            <a:xfrm>
              <a:off x="6989764" y="4381501"/>
              <a:ext cx="168275" cy="9525"/>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81"/>
            <p:cNvSpPr>
              <a:spLocks noChangeArrowheads="1"/>
            </p:cNvSpPr>
            <p:nvPr/>
          </p:nvSpPr>
          <p:spPr bwMode="auto">
            <a:xfrm>
              <a:off x="7189789" y="4383089"/>
              <a:ext cx="169863" cy="7938"/>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82"/>
            <p:cNvSpPr>
              <a:spLocks noChangeArrowheads="1"/>
            </p:cNvSpPr>
            <p:nvPr/>
          </p:nvSpPr>
          <p:spPr bwMode="auto">
            <a:xfrm>
              <a:off x="6989764" y="4397376"/>
              <a:ext cx="168275" cy="9525"/>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83"/>
            <p:cNvSpPr>
              <a:spLocks noChangeArrowheads="1"/>
            </p:cNvSpPr>
            <p:nvPr/>
          </p:nvSpPr>
          <p:spPr bwMode="auto">
            <a:xfrm>
              <a:off x="6989764" y="4413251"/>
              <a:ext cx="120650" cy="9525"/>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84"/>
            <p:cNvSpPr>
              <a:spLocks noChangeArrowheads="1"/>
            </p:cNvSpPr>
            <p:nvPr/>
          </p:nvSpPr>
          <p:spPr bwMode="auto">
            <a:xfrm>
              <a:off x="7189789" y="4413251"/>
              <a:ext cx="169863" cy="9525"/>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85"/>
            <p:cNvSpPr>
              <a:spLocks noChangeArrowheads="1"/>
            </p:cNvSpPr>
            <p:nvPr/>
          </p:nvSpPr>
          <p:spPr bwMode="auto">
            <a:xfrm>
              <a:off x="7189789" y="4430714"/>
              <a:ext cx="120650" cy="9525"/>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86"/>
            <p:cNvSpPr>
              <a:spLocks noChangeArrowheads="1"/>
            </p:cNvSpPr>
            <p:nvPr/>
          </p:nvSpPr>
          <p:spPr bwMode="auto">
            <a:xfrm>
              <a:off x="7189789" y="4397376"/>
              <a:ext cx="169863" cy="11113"/>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87"/>
            <p:cNvSpPr>
              <a:spLocks/>
            </p:cNvSpPr>
            <p:nvPr/>
          </p:nvSpPr>
          <p:spPr bwMode="auto">
            <a:xfrm>
              <a:off x="8275639" y="4322764"/>
              <a:ext cx="173038" cy="14288"/>
            </a:xfrm>
            <a:custGeom>
              <a:avLst/>
              <a:gdLst>
                <a:gd name="T0" fmla="*/ 123 w 123"/>
                <a:gd name="T1" fmla="*/ 7 h 10"/>
                <a:gd name="T2" fmla="*/ 123 w 123"/>
                <a:gd name="T3" fmla="*/ 3 h 10"/>
                <a:gd name="T4" fmla="*/ 118 w 123"/>
                <a:gd name="T5" fmla="*/ 0 h 10"/>
                <a:gd name="T6" fmla="*/ 4 w 123"/>
                <a:gd name="T7" fmla="*/ 0 h 10"/>
                <a:gd name="T8" fmla="*/ 0 w 123"/>
                <a:gd name="T9" fmla="*/ 3 h 10"/>
                <a:gd name="T10" fmla="*/ 0 w 123"/>
                <a:gd name="T11" fmla="*/ 7 h 10"/>
                <a:gd name="T12" fmla="*/ 4 w 123"/>
                <a:gd name="T13" fmla="*/ 10 h 10"/>
                <a:gd name="T14" fmla="*/ 118 w 123"/>
                <a:gd name="T15" fmla="*/ 10 h 10"/>
                <a:gd name="T16" fmla="*/ 123 w 123"/>
                <a:gd name="T17"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0">
                  <a:moveTo>
                    <a:pt x="123" y="7"/>
                  </a:moveTo>
                  <a:cubicBezTo>
                    <a:pt x="123" y="3"/>
                    <a:pt x="123" y="3"/>
                    <a:pt x="123" y="3"/>
                  </a:cubicBezTo>
                  <a:cubicBezTo>
                    <a:pt x="123" y="2"/>
                    <a:pt x="121" y="0"/>
                    <a:pt x="118" y="0"/>
                  </a:cubicBezTo>
                  <a:cubicBezTo>
                    <a:pt x="4" y="0"/>
                    <a:pt x="4" y="0"/>
                    <a:pt x="4" y="0"/>
                  </a:cubicBezTo>
                  <a:cubicBezTo>
                    <a:pt x="2" y="0"/>
                    <a:pt x="0" y="2"/>
                    <a:pt x="0" y="3"/>
                  </a:cubicBezTo>
                  <a:cubicBezTo>
                    <a:pt x="0" y="7"/>
                    <a:pt x="0" y="7"/>
                    <a:pt x="0" y="7"/>
                  </a:cubicBezTo>
                  <a:cubicBezTo>
                    <a:pt x="0" y="8"/>
                    <a:pt x="2" y="10"/>
                    <a:pt x="4" y="10"/>
                  </a:cubicBezTo>
                  <a:cubicBezTo>
                    <a:pt x="118" y="10"/>
                    <a:pt x="118" y="10"/>
                    <a:pt x="118" y="10"/>
                  </a:cubicBezTo>
                  <a:cubicBezTo>
                    <a:pt x="121" y="10"/>
                    <a:pt x="123" y="8"/>
                    <a:pt x="123" y="7"/>
                  </a:cubicBezTo>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88"/>
            <p:cNvSpPr>
              <a:spLocks/>
            </p:cNvSpPr>
            <p:nvPr/>
          </p:nvSpPr>
          <p:spPr bwMode="auto">
            <a:xfrm>
              <a:off x="8275639" y="4270376"/>
              <a:ext cx="173038" cy="14288"/>
            </a:xfrm>
            <a:custGeom>
              <a:avLst/>
              <a:gdLst>
                <a:gd name="T0" fmla="*/ 123 w 123"/>
                <a:gd name="T1" fmla="*/ 6 h 10"/>
                <a:gd name="T2" fmla="*/ 123 w 123"/>
                <a:gd name="T3" fmla="*/ 5 h 10"/>
                <a:gd name="T4" fmla="*/ 118 w 123"/>
                <a:gd name="T5" fmla="*/ 0 h 10"/>
                <a:gd name="T6" fmla="*/ 4 w 123"/>
                <a:gd name="T7" fmla="*/ 0 h 10"/>
                <a:gd name="T8" fmla="*/ 0 w 123"/>
                <a:gd name="T9" fmla="*/ 5 h 10"/>
                <a:gd name="T10" fmla="*/ 0 w 123"/>
                <a:gd name="T11" fmla="*/ 6 h 10"/>
                <a:gd name="T12" fmla="*/ 4 w 123"/>
                <a:gd name="T13" fmla="*/ 10 h 10"/>
                <a:gd name="T14" fmla="*/ 118 w 123"/>
                <a:gd name="T15" fmla="*/ 10 h 10"/>
                <a:gd name="T16" fmla="*/ 123 w 1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0">
                  <a:moveTo>
                    <a:pt x="123" y="6"/>
                  </a:moveTo>
                  <a:cubicBezTo>
                    <a:pt x="123" y="5"/>
                    <a:pt x="123" y="5"/>
                    <a:pt x="123" y="5"/>
                  </a:cubicBezTo>
                  <a:cubicBezTo>
                    <a:pt x="123" y="1"/>
                    <a:pt x="121" y="0"/>
                    <a:pt x="118" y="0"/>
                  </a:cubicBezTo>
                  <a:cubicBezTo>
                    <a:pt x="4" y="0"/>
                    <a:pt x="4" y="0"/>
                    <a:pt x="4" y="0"/>
                  </a:cubicBezTo>
                  <a:cubicBezTo>
                    <a:pt x="2" y="0"/>
                    <a:pt x="0" y="1"/>
                    <a:pt x="0" y="5"/>
                  </a:cubicBezTo>
                  <a:cubicBezTo>
                    <a:pt x="0" y="6"/>
                    <a:pt x="0" y="6"/>
                    <a:pt x="0" y="6"/>
                  </a:cubicBezTo>
                  <a:cubicBezTo>
                    <a:pt x="0" y="8"/>
                    <a:pt x="2" y="10"/>
                    <a:pt x="4" y="10"/>
                  </a:cubicBezTo>
                  <a:cubicBezTo>
                    <a:pt x="118" y="10"/>
                    <a:pt x="118" y="10"/>
                    <a:pt x="118" y="10"/>
                  </a:cubicBezTo>
                  <a:cubicBezTo>
                    <a:pt x="121" y="10"/>
                    <a:pt x="123" y="8"/>
                    <a:pt x="123" y="6"/>
                  </a:cubicBezTo>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89"/>
            <p:cNvSpPr>
              <a:spLocks/>
            </p:cNvSpPr>
            <p:nvPr/>
          </p:nvSpPr>
          <p:spPr bwMode="auto">
            <a:xfrm>
              <a:off x="8132764" y="4062414"/>
              <a:ext cx="119063" cy="114300"/>
            </a:xfrm>
            <a:custGeom>
              <a:avLst/>
              <a:gdLst>
                <a:gd name="T0" fmla="*/ 84 w 84"/>
                <a:gd name="T1" fmla="*/ 66 h 81"/>
                <a:gd name="T2" fmla="*/ 69 w 84"/>
                <a:gd name="T3" fmla="*/ 81 h 81"/>
                <a:gd name="T4" fmla="*/ 15 w 84"/>
                <a:gd name="T5" fmla="*/ 81 h 81"/>
                <a:gd name="T6" fmla="*/ 0 w 84"/>
                <a:gd name="T7" fmla="*/ 66 h 81"/>
                <a:gd name="T8" fmla="*/ 0 w 84"/>
                <a:gd name="T9" fmla="*/ 15 h 81"/>
                <a:gd name="T10" fmla="*/ 15 w 84"/>
                <a:gd name="T11" fmla="*/ 0 h 81"/>
                <a:gd name="T12" fmla="*/ 69 w 84"/>
                <a:gd name="T13" fmla="*/ 0 h 81"/>
                <a:gd name="T14" fmla="*/ 84 w 84"/>
                <a:gd name="T15" fmla="*/ 15 h 81"/>
                <a:gd name="T16" fmla="*/ 84 w 84"/>
                <a:gd name="T17" fmla="*/ 66 h 81"/>
                <a:gd name="T18" fmla="*/ 84 w 84"/>
                <a:gd name="T19"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1">
                  <a:moveTo>
                    <a:pt x="84" y="66"/>
                  </a:moveTo>
                  <a:cubicBezTo>
                    <a:pt x="84" y="74"/>
                    <a:pt x="77" y="81"/>
                    <a:pt x="69" y="81"/>
                  </a:cubicBezTo>
                  <a:cubicBezTo>
                    <a:pt x="15" y="81"/>
                    <a:pt x="15" y="81"/>
                    <a:pt x="15" y="81"/>
                  </a:cubicBezTo>
                  <a:cubicBezTo>
                    <a:pt x="7" y="81"/>
                    <a:pt x="0" y="74"/>
                    <a:pt x="0" y="66"/>
                  </a:cubicBezTo>
                  <a:cubicBezTo>
                    <a:pt x="0" y="15"/>
                    <a:pt x="0" y="15"/>
                    <a:pt x="0" y="15"/>
                  </a:cubicBezTo>
                  <a:cubicBezTo>
                    <a:pt x="0" y="7"/>
                    <a:pt x="7" y="0"/>
                    <a:pt x="15" y="0"/>
                  </a:cubicBezTo>
                  <a:cubicBezTo>
                    <a:pt x="69" y="0"/>
                    <a:pt x="69" y="0"/>
                    <a:pt x="69" y="0"/>
                  </a:cubicBezTo>
                  <a:cubicBezTo>
                    <a:pt x="77" y="0"/>
                    <a:pt x="84" y="7"/>
                    <a:pt x="84" y="15"/>
                  </a:cubicBezTo>
                  <a:cubicBezTo>
                    <a:pt x="84" y="66"/>
                    <a:pt x="84" y="66"/>
                    <a:pt x="84" y="66"/>
                  </a:cubicBezTo>
                  <a:cubicBezTo>
                    <a:pt x="84" y="66"/>
                    <a:pt x="84" y="66"/>
                    <a:pt x="84" y="66"/>
                  </a:cubicBezTo>
                  <a:close/>
                </a:path>
              </a:pathLst>
            </a:custGeom>
            <a:solidFill>
              <a:srgbClr val="4B2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90"/>
            <p:cNvSpPr>
              <a:spLocks/>
            </p:cNvSpPr>
            <p:nvPr/>
          </p:nvSpPr>
          <p:spPr bwMode="auto">
            <a:xfrm>
              <a:off x="8132764" y="4244976"/>
              <a:ext cx="119063" cy="115888"/>
            </a:xfrm>
            <a:custGeom>
              <a:avLst/>
              <a:gdLst>
                <a:gd name="T0" fmla="*/ 84 w 84"/>
                <a:gd name="T1" fmla="*/ 68 h 82"/>
                <a:gd name="T2" fmla="*/ 69 w 84"/>
                <a:gd name="T3" fmla="*/ 82 h 82"/>
                <a:gd name="T4" fmla="*/ 15 w 84"/>
                <a:gd name="T5" fmla="*/ 82 h 82"/>
                <a:gd name="T6" fmla="*/ 0 w 84"/>
                <a:gd name="T7" fmla="*/ 68 h 82"/>
                <a:gd name="T8" fmla="*/ 0 w 84"/>
                <a:gd name="T9" fmla="*/ 16 h 82"/>
                <a:gd name="T10" fmla="*/ 15 w 84"/>
                <a:gd name="T11" fmla="*/ 0 h 82"/>
                <a:gd name="T12" fmla="*/ 69 w 84"/>
                <a:gd name="T13" fmla="*/ 0 h 82"/>
                <a:gd name="T14" fmla="*/ 84 w 84"/>
                <a:gd name="T15" fmla="*/ 16 h 82"/>
                <a:gd name="T16" fmla="*/ 84 w 84"/>
                <a:gd name="T17" fmla="*/ 68 h 82"/>
                <a:gd name="T18" fmla="*/ 84 w 84"/>
                <a:gd name="T19" fmla="*/ 6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2">
                  <a:moveTo>
                    <a:pt x="84" y="68"/>
                  </a:moveTo>
                  <a:cubicBezTo>
                    <a:pt x="84" y="76"/>
                    <a:pt x="77" y="82"/>
                    <a:pt x="69" y="82"/>
                  </a:cubicBezTo>
                  <a:cubicBezTo>
                    <a:pt x="15" y="82"/>
                    <a:pt x="15" y="82"/>
                    <a:pt x="15" y="82"/>
                  </a:cubicBezTo>
                  <a:cubicBezTo>
                    <a:pt x="7" y="82"/>
                    <a:pt x="0" y="76"/>
                    <a:pt x="0" y="68"/>
                  </a:cubicBezTo>
                  <a:cubicBezTo>
                    <a:pt x="0" y="16"/>
                    <a:pt x="0" y="16"/>
                    <a:pt x="0" y="16"/>
                  </a:cubicBezTo>
                  <a:cubicBezTo>
                    <a:pt x="0" y="8"/>
                    <a:pt x="7" y="0"/>
                    <a:pt x="15" y="0"/>
                  </a:cubicBezTo>
                  <a:cubicBezTo>
                    <a:pt x="69" y="0"/>
                    <a:pt x="69" y="0"/>
                    <a:pt x="69" y="0"/>
                  </a:cubicBezTo>
                  <a:cubicBezTo>
                    <a:pt x="77" y="0"/>
                    <a:pt x="84" y="8"/>
                    <a:pt x="84" y="16"/>
                  </a:cubicBezTo>
                  <a:cubicBezTo>
                    <a:pt x="84" y="68"/>
                    <a:pt x="84" y="68"/>
                    <a:pt x="84" y="68"/>
                  </a:cubicBezTo>
                  <a:cubicBezTo>
                    <a:pt x="84" y="68"/>
                    <a:pt x="84" y="68"/>
                    <a:pt x="84" y="68"/>
                  </a:cubicBezTo>
                  <a:close/>
                </a:path>
              </a:pathLst>
            </a:custGeom>
            <a:solidFill>
              <a:srgbClr val="4B2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91"/>
            <p:cNvSpPr>
              <a:spLocks/>
            </p:cNvSpPr>
            <p:nvPr/>
          </p:nvSpPr>
          <p:spPr bwMode="auto">
            <a:xfrm>
              <a:off x="8294689" y="4078289"/>
              <a:ext cx="22225" cy="22225"/>
            </a:xfrm>
            <a:custGeom>
              <a:avLst/>
              <a:gdLst>
                <a:gd name="T0" fmla="*/ 0 w 14"/>
                <a:gd name="T1" fmla="*/ 0 h 14"/>
                <a:gd name="T2" fmla="*/ 14 w 14"/>
                <a:gd name="T3" fmla="*/ 0 h 14"/>
                <a:gd name="T4" fmla="*/ 14 w 14"/>
                <a:gd name="T5" fmla="*/ 14 h 14"/>
                <a:gd name="T6" fmla="*/ 0 w 14"/>
                <a:gd name="T7" fmla="*/ 14 h 14"/>
                <a:gd name="T8" fmla="*/ 0 w 14"/>
                <a:gd name="T9" fmla="*/ 0 h 14"/>
                <a:gd name="T10" fmla="*/ 0 w 14"/>
                <a:gd name="T11" fmla="*/ 0 h 14"/>
              </a:gdLst>
              <a:ahLst/>
              <a:cxnLst>
                <a:cxn ang="0">
                  <a:pos x="T0" y="T1"/>
                </a:cxn>
                <a:cxn ang="0">
                  <a:pos x="T2" y="T3"/>
                </a:cxn>
                <a:cxn ang="0">
                  <a:pos x="T4" y="T5"/>
                </a:cxn>
                <a:cxn ang="0">
                  <a:pos x="T6" y="T7"/>
                </a:cxn>
                <a:cxn ang="0">
                  <a:pos x="T8" y="T9"/>
                </a:cxn>
                <a:cxn ang="0">
                  <a:pos x="T10" y="T11"/>
                </a:cxn>
              </a:cxnLst>
              <a:rect l="0" t="0" r="r" b="b"/>
              <a:pathLst>
                <a:path w="14" h="14">
                  <a:moveTo>
                    <a:pt x="0" y="0"/>
                  </a:moveTo>
                  <a:lnTo>
                    <a:pt x="14" y="0"/>
                  </a:lnTo>
                  <a:lnTo>
                    <a:pt x="14" y="14"/>
                  </a:lnTo>
                  <a:lnTo>
                    <a:pt x="0" y="14"/>
                  </a:lnTo>
                  <a:lnTo>
                    <a:pt x="0" y="0"/>
                  </a:lnTo>
                  <a:lnTo>
                    <a:pt x="0" y="0"/>
                  </a:lnTo>
                  <a:close/>
                </a:path>
              </a:pathLst>
            </a:custGeom>
            <a:solidFill>
              <a:srgbClr val="009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92"/>
            <p:cNvSpPr>
              <a:spLocks/>
            </p:cNvSpPr>
            <p:nvPr/>
          </p:nvSpPr>
          <p:spPr bwMode="auto">
            <a:xfrm>
              <a:off x="8329614" y="4078289"/>
              <a:ext cx="17463" cy="22225"/>
            </a:xfrm>
            <a:custGeom>
              <a:avLst/>
              <a:gdLst>
                <a:gd name="T0" fmla="*/ 0 w 11"/>
                <a:gd name="T1" fmla="*/ 0 h 14"/>
                <a:gd name="T2" fmla="*/ 11 w 11"/>
                <a:gd name="T3" fmla="*/ 0 h 14"/>
                <a:gd name="T4" fmla="*/ 11 w 11"/>
                <a:gd name="T5" fmla="*/ 14 h 14"/>
                <a:gd name="T6" fmla="*/ 0 w 11"/>
                <a:gd name="T7" fmla="*/ 14 h 14"/>
                <a:gd name="T8" fmla="*/ 0 w 11"/>
                <a:gd name="T9" fmla="*/ 0 h 14"/>
                <a:gd name="T10" fmla="*/ 0 w 11"/>
                <a:gd name="T11" fmla="*/ 0 h 14"/>
              </a:gdLst>
              <a:ahLst/>
              <a:cxnLst>
                <a:cxn ang="0">
                  <a:pos x="T0" y="T1"/>
                </a:cxn>
                <a:cxn ang="0">
                  <a:pos x="T2" y="T3"/>
                </a:cxn>
                <a:cxn ang="0">
                  <a:pos x="T4" y="T5"/>
                </a:cxn>
                <a:cxn ang="0">
                  <a:pos x="T6" y="T7"/>
                </a:cxn>
                <a:cxn ang="0">
                  <a:pos x="T8" y="T9"/>
                </a:cxn>
                <a:cxn ang="0">
                  <a:pos x="T10" y="T11"/>
                </a:cxn>
              </a:cxnLst>
              <a:rect l="0" t="0" r="r" b="b"/>
              <a:pathLst>
                <a:path w="11" h="14">
                  <a:moveTo>
                    <a:pt x="0" y="0"/>
                  </a:moveTo>
                  <a:lnTo>
                    <a:pt x="11" y="0"/>
                  </a:lnTo>
                  <a:lnTo>
                    <a:pt x="11" y="14"/>
                  </a:lnTo>
                  <a:lnTo>
                    <a:pt x="0" y="14"/>
                  </a:lnTo>
                  <a:lnTo>
                    <a:pt x="0" y="0"/>
                  </a:lnTo>
                  <a:lnTo>
                    <a:pt x="0" y="0"/>
                  </a:lnTo>
                  <a:close/>
                </a:path>
              </a:pathLst>
            </a:custGeom>
            <a:solidFill>
              <a:srgbClr val="009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93"/>
            <p:cNvSpPr>
              <a:spLocks/>
            </p:cNvSpPr>
            <p:nvPr/>
          </p:nvSpPr>
          <p:spPr bwMode="auto">
            <a:xfrm>
              <a:off x="8359776" y="4078289"/>
              <a:ext cx="23813" cy="22225"/>
            </a:xfrm>
            <a:custGeom>
              <a:avLst/>
              <a:gdLst>
                <a:gd name="T0" fmla="*/ 0 w 15"/>
                <a:gd name="T1" fmla="*/ 0 h 14"/>
                <a:gd name="T2" fmla="*/ 15 w 15"/>
                <a:gd name="T3" fmla="*/ 0 h 14"/>
                <a:gd name="T4" fmla="*/ 15 w 15"/>
                <a:gd name="T5" fmla="*/ 14 h 14"/>
                <a:gd name="T6" fmla="*/ 0 w 15"/>
                <a:gd name="T7" fmla="*/ 14 h 14"/>
                <a:gd name="T8" fmla="*/ 0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15" y="0"/>
                  </a:lnTo>
                  <a:lnTo>
                    <a:pt x="15" y="14"/>
                  </a:lnTo>
                  <a:lnTo>
                    <a:pt x="0" y="14"/>
                  </a:lnTo>
                  <a:lnTo>
                    <a:pt x="0" y="0"/>
                  </a:lnTo>
                  <a:lnTo>
                    <a:pt x="0" y="0"/>
                  </a:lnTo>
                  <a:close/>
                </a:path>
              </a:pathLst>
            </a:custGeom>
            <a:solidFill>
              <a:srgbClr val="009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94"/>
            <p:cNvSpPr>
              <a:spLocks/>
            </p:cNvSpPr>
            <p:nvPr/>
          </p:nvSpPr>
          <p:spPr bwMode="auto">
            <a:xfrm>
              <a:off x="8393114" y="4078289"/>
              <a:ext cx="20638" cy="22225"/>
            </a:xfrm>
            <a:custGeom>
              <a:avLst/>
              <a:gdLst>
                <a:gd name="T0" fmla="*/ 0 w 13"/>
                <a:gd name="T1" fmla="*/ 0 h 14"/>
                <a:gd name="T2" fmla="*/ 13 w 13"/>
                <a:gd name="T3" fmla="*/ 0 h 14"/>
                <a:gd name="T4" fmla="*/ 13 w 13"/>
                <a:gd name="T5" fmla="*/ 14 h 14"/>
                <a:gd name="T6" fmla="*/ 0 w 13"/>
                <a:gd name="T7" fmla="*/ 14 h 14"/>
                <a:gd name="T8" fmla="*/ 0 w 13"/>
                <a:gd name="T9" fmla="*/ 0 h 14"/>
                <a:gd name="T10" fmla="*/ 0 w 13"/>
                <a:gd name="T11" fmla="*/ 0 h 14"/>
              </a:gdLst>
              <a:ahLst/>
              <a:cxnLst>
                <a:cxn ang="0">
                  <a:pos x="T0" y="T1"/>
                </a:cxn>
                <a:cxn ang="0">
                  <a:pos x="T2" y="T3"/>
                </a:cxn>
                <a:cxn ang="0">
                  <a:pos x="T4" y="T5"/>
                </a:cxn>
                <a:cxn ang="0">
                  <a:pos x="T6" y="T7"/>
                </a:cxn>
                <a:cxn ang="0">
                  <a:pos x="T8" y="T9"/>
                </a:cxn>
                <a:cxn ang="0">
                  <a:pos x="T10" y="T11"/>
                </a:cxn>
              </a:cxnLst>
              <a:rect l="0" t="0" r="r" b="b"/>
              <a:pathLst>
                <a:path w="13" h="14">
                  <a:moveTo>
                    <a:pt x="0" y="0"/>
                  </a:moveTo>
                  <a:lnTo>
                    <a:pt x="13" y="0"/>
                  </a:lnTo>
                  <a:lnTo>
                    <a:pt x="13" y="14"/>
                  </a:lnTo>
                  <a:lnTo>
                    <a:pt x="0" y="14"/>
                  </a:lnTo>
                  <a:lnTo>
                    <a:pt x="0" y="0"/>
                  </a:lnTo>
                  <a:lnTo>
                    <a:pt x="0" y="0"/>
                  </a:lnTo>
                  <a:close/>
                </a:path>
              </a:pathLst>
            </a:custGeom>
            <a:solidFill>
              <a:srgbClr val="009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95"/>
            <p:cNvSpPr>
              <a:spLocks/>
            </p:cNvSpPr>
            <p:nvPr/>
          </p:nvSpPr>
          <p:spPr bwMode="auto">
            <a:xfrm>
              <a:off x="8424864" y="4078289"/>
              <a:ext cx="23813" cy="22225"/>
            </a:xfrm>
            <a:custGeom>
              <a:avLst/>
              <a:gdLst>
                <a:gd name="T0" fmla="*/ 0 w 15"/>
                <a:gd name="T1" fmla="*/ 0 h 14"/>
                <a:gd name="T2" fmla="*/ 15 w 15"/>
                <a:gd name="T3" fmla="*/ 0 h 14"/>
                <a:gd name="T4" fmla="*/ 15 w 15"/>
                <a:gd name="T5" fmla="*/ 14 h 14"/>
                <a:gd name="T6" fmla="*/ 0 w 15"/>
                <a:gd name="T7" fmla="*/ 14 h 14"/>
                <a:gd name="T8" fmla="*/ 0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15" y="0"/>
                  </a:lnTo>
                  <a:lnTo>
                    <a:pt x="15" y="14"/>
                  </a:lnTo>
                  <a:lnTo>
                    <a:pt x="0" y="14"/>
                  </a:lnTo>
                  <a:lnTo>
                    <a:pt x="0" y="0"/>
                  </a:lnTo>
                  <a:lnTo>
                    <a:pt x="0" y="0"/>
                  </a:lnTo>
                  <a:close/>
                </a:path>
              </a:pathLst>
            </a:custGeom>
            <a:solidFill>
              <a:srgbClr val="009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96"/>
            <p:cNvSpPr>
              <a:spLocks/>
            </p:cNvSpPr>
            <p:nvPr/>
          </p:nvSpPr>
          <p:spPr bwMode="auto">
            <a:xfrm>
              <a:off x="8294689" y="4110039"/>
              <a:ext cx="22225" cy="22225"/>
            </a:xfrm>
            <a:custGeom>
              <a:avLst/>
              <a:gdLst>
                <a:gd name="T0" fmla="*/ 0 w 14"/>
                <a:gd name="T1" fmla="*/ 0 h 14"/>
                <a:gd name="T2" fmla="*/ 14 w 14"/>
                <a:gd name="T3" fmla="*/ 0 h 14"/>
                <a:gd name="T4" fmla="*/ 14 w 14"/>
                <a:gd name="T5" fmla="*/ 14 h 14"/>
                <a:gd name="T6" fmla="*/ 0 w 14"/>
                <a:gd name="T7" fmla="*/ 14 h 14"/>
                <a:gd name="T8" fmla="*/ 0 w 14"/>
                <a:gd name="T9" fmla="*/ 0 h 14"/>
                <a:gd name="T10" fmla="*/ 0 w 14"/>
                <a:gd name="T11" fmla="*/ 0 h 14"/>
              </a:gdLst>
              <a:ahLst/>
              <a:cxnLst>
                <a:cxn ang="0">
                  <a:pos x="T0" y="T1"/>
                </a:cxn>
                <a:cxn ang="0">
                  <a:pos x="T2" y="T3"/>
                </a:cxn>
                <a:cxn ang="0">
                  <a:pos x="T4" y="T5"/>
                </a:cxn>
                <a:cxn ang="0">
                  <a:pos x="T6" y="T7"/>
                </a:cxn>
                <a:cxn ang="0">
                  <a:pos x="T8" y="T9"/>
                </a:cxn>
                <a:cxn ang="0">
                  <a:pos x="T10" y="T11"/>
                </a:cxn>
              </a:cxnLst>
              <a:rect l="0" t="0" r="r" b="b"/>
              <a:pathLst>
                <a:path w="14" h="14">
                  <a:moveTo>
                    <a:pt x="0" y="0"/>
                  </a:moveTo>
                  <a:lnTo>
                    <a:pt x="14" y="0"/>
                  </a:lnTo>
                  <a:lnTo>
                    <a:pt x="14" y="14"/>
                  </a:lnTo>
                  <a:lnTo>
                    <a:pt x="0" y="14"/>
                  </a:lnTo>
                  <a:lnTo>
                    <a:pt x="0" y="0"/>
                  </a:lnTo>
                  <a:lnTo>
                    <a:pt x="0" y="0"/>
                  </a:lnTo>
                  <a:close/>
                </a:path>
              </a:pathLst>
            </a:custGeom>
            <a:solidFill>
              <a:srgbClr val="009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97"/>
            <p:cNvSpPr>
              <a:spLocks/>
            </p:cNvSpPr>
            <p:nvPr/>
          </p:nvSpPr>
          <p:spPr bwMode="auto">
            <a:xfrm>
              <a:off x="8329614" y="4110039"/>
              <a:ext cx="17463" cy="22225"/>
            </a:xfrm>
            <a:custGeom>
              <a:avLst/>
              <a:gdLst>
                <a:gd name="T0" fmla="*/ 0 w 11"/>
                <a:gd name="T1" fmla="*/ 0 h 14"/>
                <a:gd name="T2" fmla="*/ 11 w 11"/>
                <a:gd name="T3" fmla="*/ 0 h 14"/>
                <a:gd name="T4" fmla="*/ 11 w 11"/>
                <a:gd name="T5" fmla="*/ 14 h 14"/>
                <a:gd name="T6" fmla="*/ 0 w 11"/>
                <a:gd name="T7" fmla="*/ 14 h 14"/>
                <a:gd name="T8" fmla="*/ 0 w 11"/>
                <a:gd name="T9" fmla="*/ 0 h 14"/>
                <a:gd name="T10" fmla="*/ 0 w 11"/>
                <a:gd name="T11" fmla="*/ 0 h 14"/>
              </a:gdLst>
              <a:ahLst/>
              <a:cxnLst>
                <a:cxn ang="0">
                  <a:pos x="T0" y="T1"/>
                </a:cxn>
                <a:cxn ang="0">
                  <a:pos x="T2" y="T3"/>
                </a:cxn>
                <a:cxn ang="0">
                  <a:pos x="T4" y="T5"/>
                </a:cxn>
                <a:cxn ang="0">
                  <a:pos x="T6" y="T7"/>
                </a:cxn>
                <a:cxn ang="0">
                  <a:pos x="T8" y="T9"/>
                </a:cxn>
                <a:cxn ang="0">
                  <a:pos x="T10" y="T11"/>
                </a:cxn>
              </a:cxnLst>
              <a:rect l="0" t="0" r="r" b="b"/>
              <a:pathLst>
                <a:path w="11" h="14">
                  <a:moveTo>
                    <a:pt x="0" y="0"/>
                  </a:moveTo>
                  <a:lnTo>
                    <a:pt x="11" y="0"/>
                  </a:lnTo>
                  <a:lnTo>
                    <a:pt x="11" y="14"/>
                  </a:lnTo>
                  <a:lnTo>
                    <a:pt x="0" y="14"/>
                  </a:lnTo>
                  <a:lnTo>
                    <a:pt x="0" y="0"/>
                  </a:lnTo>
                  <a:lnTo>
                    <a:pt x="0" y="0"/>
                  </a:lnTo>
                  <a:close/>
                </a:path>
              </a:pathLst>
            </a:custGeom>
            <a:solidFill>
              <a:srgbClr val="009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8"/>
            <p:cNvSpPr>
              <a:spLocks/>
            </p:cNvSpPr>
            <p:nvPr/>
          </p:nvSpPr>
          <p:spPr bwMode="auto">
            <a:xfrm>
              <a:off x="8359776" y="4110039"/>
              <a:ext cx="23813" cy="22225"/>
            </a:xfrm>
            <a:custGeom>
              <a:avLst/>
              <a:gdLst>
                <a:gd name="T0" fmla="*/ 0 w 15"/>
                <a:gd name="T1" fmla="*/ 0 h 14"/>
                <a:gd name="T2" fmla="*/ 15 w 15"/>
                <a:gd name="T3" fmla="*/ 0 h 14"/>
                <a:gd name="T4" fmla="*/ 15 w 15"/>
                <a:gd name="T5" fmla="*/ 14 h 14"/>
                <a:gd name="T6" fmla="*/ 0 w 15"/>
                <a:gd name="T7" fmla="*/ 14 h 14"/>
                <a:gd name="T8" fmla="*/ 0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15" y="0"/>
                  </a:lnTo>
                  <a:lnTo>
                    <a:pt x="15" y="14"/>
                  </a:lnTo>
                  <a:lnTo>
                    <a:pt x="0" y="14"/>
                  </a:lnTo>
                  <a:lnTo>
                    <a:pt x="0" y="0"/>
                  </a:lnTo>
                  <a:lnTo>
                    <a:pt x="0" y="0"/>
                  </a:lnTo>
                  <a:close/>
                </a:path>
              </a:pathLst>
            </a:custGeom>
            <a:solidFill>
              <a:srgbClr val="009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99"/>
            <p:cNvSpPr>
              <a:spLocks/>
            </p:cNvSpPr>
            <p:nvPr/>
          </p:nvSpPr>
          <p:spPr bwMode="auto">
            <a:xfrm>
              <a:off x="8393114" y="4110039"/>
              <a:ext cx="23813" cy="22225"/>
            </a:xfrm>
            <a:custGeom>
              <a:avLst/>
              <a:gdLst>
                <a:gd name="T0" fmla="*/ 0 w 15"/>
                <a:gd name="T1" fmla="*/ 0 h 14"/>
                <a:gd name="T2" fmla="*/ 15 w 15"/>
                <a:gd name="T3" fmla="*/ 0 h 14"/>
                <a:gd name="T4" fmla="*/ 15 w 15"/>
                <a:gd name="T5" fmla="*/ 14 h 14"/>
                <a:gd name="T6" fmla="*/ 0 w 15"/>
                <a:gd name="T7" fmla="*/ 14 h 14"/>
                <a:gd name="T8" fmla="*/ 0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15" y="0"/>
                  </a:lnTo>
                  <a:lnTo>
                    <a:pt x="15" y="14"/>
                  </a:lnTo>
                  <a:lnTo>
                    <a:pt x="0" y="14"/>
                  </a:lnTo>
                  <a:lnTo>
                    <a:pt x="0" y="0"/>
                  </a:lnTo>
                  <a:lnTo>
                    <a:pt x="0" y="0"/>
                  </a:lnTo>
                  <a:close/>
                </a:path>
              </a:pathLst>
            </a:custGeom>
            <a:solidFill>
              <a:srgbClr val="009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00"/>
            <p:cNvSpPr>
              <a:spLocks/>
            </p:cNvSpPr>
            <p:nvPr/>
          </p:nvSpPr>
          <p:spPr bwMode="auto">
            <a:xfrm>
              <a:off x="8424864" y="4110039"/>
              <a:ext cx="23813" cy="22225"/>
            </a:xfrm>
            <a:custGeom>
              <a:avLst/>
              <a:gdLst>
                <a:gd name="T0" fmla="*/ 0 w 15"/>
                <a:gd name="T1" fmla="*/ 0 h 14"/>
                <a:gd name="T2" fmla="*/ 15 w 15"/>
                <a:gd name="T3" fmla="*/ 0 h 14"/>
                <a:gd name="T4" fmla="*/ 15 w 15"/>
                <a:gd name="T5" fmla="*/ 14 h 14"/>
                <a:gd name="T6" fmla="*/ 0 w 15"/>
                <a:gd name="T7" fmla="*/ 14 h 14"/>
                <a:gd name="T8" fmla="*/ 0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15" y="0"/>
                  </a:lnTo>
                  <a:lnTo>
                    <a:pt x="15" y="14"/>
                  </a:lnTo>
                  <a:lnTo>
                    <a:pt x="0" y="14"/>
                  </a:lnTo>
                  <a:lnTo>
                    <a:pt x="0" y="0"/>
                  </a:lnTo>
                  <a:lnTo>
                    <a:pt x="0" y="0"/>
                  </a:lnTo>
                  <a:close/>
                </a:path>
              </a:pathLst>
            </a:custGeom>
            <a:solidFill>
              <a:srgbClr val="009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01"/>
            <p:cNvSpPr>
              <a:spLocks/>
            </p:cNvSpPr>
            <p:nvPr/>
          </p:nvSpPr>
          <p:spPr bwMode="auto">
            <a:xfrm>
              <a:off x="8294689" y="4143376"/>
              <a:ext cx="22225" cy="20638"/>
            </a:xfrm>
            <a:custGeom>
              <a:avLst/>
              <a:gdLst>
                <a:gd name="T0" fmla="*/ 0 w 14"/>
                <a:gd name="T1" fmla="*/ 0 h 13"/>
                <a:gd name="T2" fmla="*/ 14 w 14"/>
                <a:gd name="T3" fmla="*/ 0 h 13"/>
                <a:gd name="T4" fmla="*/ 14 w 14"/>
                <a:gd name="T5" fmla="*/ 13 h 13"/>
                <a:gd name="T6" fmla="*/ 0 w 14"/>
                <a:gd name="T7" fmla="*/ 13 h 13"/>
                <a:gd name="T8" fmla="*/ 0 w 14"/>
                <a:gd name="T9" fmla="*/ 0 h 13"/>
                <a:gd name="T10" fmla="*/ 0 w 14"/>
                <a:gd name="T11" fmla="*/ 0 h 13"/>
              </a:gdLst>
              <a:ahLst/>
              <a:cxnLst>
                <a:cxn ang="0">
                  <a:pos x="T0" y="T1"/>
                </a:cxn>
                <a:cxn ang="0">
                  <a:pos x="T2" y="T3"/>
                </a:cxn>
                <a:cxn ang="0">
                  <a:pos x="T4" y="T5"/>
                </a:cxn>
                <a:cxn ang="0">
                  <a:pos x="T6" y="T7"/>
                </a:cxn>
                <a:cxn ang="0">
                  <a:pos x="T8" y="T9"/>
                </a:cxn>
                <a:cxn ang="0">
                  <a:pos x="T10" y="T11"/>
                </a:cxn>
              </a:cxnLst>
              <a:rect l="0" t="0" r="r" b="b"/>
              <a:pathLst>
                <a:path w="14" h="13">
                  <a:moveTo>
                    <a:pt x="0" y="0"/>
                  </a:moveTo>
                  <a:lnTo>
                    <a:pt x="14" y="0"/>
                  </a:lnTo>
                  <a:lnTo>
                    <a:pt x="14" y="13"/>
                  </a:lnTo>
                  <a:lnTo>
                    <a:pt x="0" y="13"/>
                  </a:lnTo>
                  <a:lnTo>
                    <a:pt x="0" y="0"/>
                  </a:lnTo>
                  <a:lnTo>
                    <a:pt x="0" y="0"/>
                  </a:lnTo>
                  <a:close/>
                </a:path>
              </a:pathLst>
            </a:custGeom>
            <a:solidFill>
              <a:srgbClr val="009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02"/>
            <p:cNvSpPr>
              <a:spLocks/>
            </p:cNvSpPr>
            <p:nvPr/>
          </p:nvSpPr>
          <p:spPr bwMode="auto">
            <a:xfrm>
              <a:off x="8329614" y="4143376"/>
              <a:ext cx="17463" cy="20638"/>
            </a:xfrm>
            <a:custGeom>
              <a:avLst/>
              <a:gdLst>
                <a:gd name="T0" fmla="*/ 0 w 11"/>
                <a:gd name="T1" fmla="*/ 0 h 13"/>
                <a:gd name="T2" fmla="*/ 11 w 11"/>
                <a:gd name="T3" fmla="*/ 0 h 13"/>
                <a:gd name="T4" fmla="*/ 11 w 11"/>
                <a:gd name="T5" fmla="*/ 13 h 13"/>
                <a:gd name="T6" fmla="*/ 0 w 11"/>
                <a:gd name="T7" fmla="*/ 13 h 13"/>
                <a:gd name="T8" fmla="*/ 0 w 11"/>
                <a:gd name="T9" fmla="*/ 0 h 13"/>
                <a:gd name="T10" fmla="*/ 0 w 11"/>
                <a:gd name="T11" fmla="*/ 0 h 13"/>
              </a:gdLst>
              <a:ahLst/>
              <a:cxnLst>
                <a:cxn ang="0">
                  <a:pos x="T0" y="T1"/>
                </a:cxn>
                <a:cxn ang="0">
                  <a:pos x="T2" y="T3"/>
                </a:cxn>
                <a:cxn ang="0">
                  <a:pos x="T4" y="T5"/>
                </a:cxn>
                <a:cxn ang="0">
                  <a:pos x="T6" y="T7"/>
                </a:cxn>
                <a:cxn ang="0">
                  <a:pos x="T8" y="T9"/>
                </a:cxn>
                <a:cxn ang="0">
                  <a:pos x="T10" y="T11"/>
                </a:cxn>
              </a:cxnLst>
              <a:rect l="0" t="0" r="r" b="b"/>
              <a:pathLst>
                <a:path w="11" h="13">
                  <a:moveTo>
                    <a:pt x="0" y="0"/>
                  </a:moveTo>
                  <a:lnTo>
                    <a:pt x="11" y="0"/>
                  </a:lnTo>
                  <a:lnTo>
                    <a:pt x="11" y="13"/>
                  </a:lnTo>
                  <a:lnTo>
                    <a:pt x="0" y="13"/>
                  </a:lnTo>
                  <a:lnTo>
                    <a:pt x="0" y="0"/>
                  </a:lnTo>
                  <a:lnTo>
                    <a:pt x="0" y="0"/>
                  </a:lnTo>
                  <a:close/>
                </a:path>
              </a:pathLst>
            </a:custGeom>
            <a:solidFill>
              <a:srgbClr val="009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03"/>
            <p:cNvSpPr>
              <a:spLocks/>
            </p:cNvSpPr>
            <p:nvPr/>
          </p:nvSpPr>
          <p:spPr bwMode="auto">
            <a:xfrm>
              <a:off x="8359776" y="4143376"/>
              <a:ext cx="23813" cy="20638"/>
            </a:xfrm>
            <a:custGeom>
              <a:avLst/>
              <a:gdLst>
                <a:gd name="T0" fmla="*/ 0 w 15"/>
                <a:gd name="T1" fmla="*/ 0 h 13"/>
                <a:gd name="T2" fmla="*/ 15 w 15"/>
                <a:gd name="T3" fmla="*/ 0 h 13"/>
                <a:gd name="T4" fmla="*/ 15 w 15"/>
                <a:gd name="T5" fmla="*/ 13 h 13"/>
                <a:gd name="T6" fmla="*/ 0 w 15"/>
                <a:gd name="T7" fmla="*/ 13 h 13"/>
                <a:gd name="T8" fmla="*/ 0 w 15"/>
                <a:gd name="T9" fmla="*/ 0 h 13"/>
                <a:gd name="T10" fmla="*/ 0 w 15"/>
                <a:gd name="T11" fmla="*/ 0 h 13"/>
              </a:gdLst>
              <a:ahLst/>
              <a:cxnLst>
                <a:cxn ang="0">
                  <a:pos x="T0" y="T1"/>
                </a:cxn>
                <a:cxn ang="0">
                  <a:pos x="T2" y="T3"/>
                </a:cxn>
                <a:cxn ang="0">
                  <a:pos x="T4" y="T5"/>
                </a:cxn>
                <a:cxn ang="0">
                  <a:pos x="T6" y="T7"/>
                </a:cxn>
                <a:cxn ang="0">
                  <a:pos x="T8" y="T9"/>
                </a:cxn>
                <a:cxn ang="0">
                  <a:pos x="T10" y="T11"/>
                </a:cxn>
              </a:cxnLst>
              <a:rect l="0" t="0" r="r" b="b"/>
              <a:pathLst>
                <a:path w="15" h="13">
                  <a:moveTo>
                    <a:pt x="0" y="0"/>
                  </a:moveTo>
                  <a:lnTo>
                    <a:pt x="15" y="0"/>
                  </a:lnTo>
                  <a:lnTo>
                    <a:pt x="15" y="13"/>
                  </a:lnTo>
                  <a:lnTo>
                    <a:pt x="0" y="13"/>
                  </a:lnTo>
                  <a:lnTo>
                    <a:pt x="0" y="0"/>
                  </a:lnTo>
                  <a:lnTo>
                    <a:pt x="0" y="0"/>
                  </a:lnTo>
                  <a:close/>
                </a:path>
              </a:pathLst>
            </a:custGeom>
            <a:solidFill>
              <a:srgbClr val="009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04"/>
            <p:cNvSpPr>
              <a:spLocks/>
            </p:cNvSpPr>
            <p:nvPr/>
          </p:nvSpPr>
          <p:spPr bwMode="auto">
            <a:xfrm>
              <a:off x="8393114" y="4143376"/>
              <a:ext cx="20638" cy="20638"/>
            </a:xfrm>
            <a:custGeom>
              <a:avLst/>
              <a:gdLst>
                <a:gd name="T0" fmla="*/ 0 w 13"/>
                <a:gd name="T1" fmla="*/ 0 h 13"/>
                <a:gd name="T2" fmla="*/ 13 w 13"/>
                <a:gd name="T3" fmla="*/ 0 h 13"/>
                <a:gd name="T4" fmla="*/ 13 w 13"/>
                <a:gd name="T5" fmla="*/ 13 h 13"/>
                <a:gd name="T6" fmla="*/ 0 w 13"/>
                <a:gd name="T7" fmla="*/ 13 h 13"/>
                <a:gd name="T8" fmla="*/ 0 w 13"/>
                <a:gd name="T9" fmla="*/ 0 h 13"/>
                <a:gd name="T10" fmla="*/ 0 w 13"/>
                <a:gd name="T11" fmla="*/ 0 h 13"/>
              </a:gdLst>
              <a:ahLst/>
              <a:cxnLst>
                <a:cxn ang="0">
                  <a:pos x="T0" y="T1"/>
                </a:cxn>
                <a:cxn ang="0">
                  <a:pos x="T2" y="T3"/>
                </a:cxn>
                <a:cxn ang="0">
                  <a:pos x="T4" y="T5"/>
                </a:cxn>
                <a:cxn ang="0">
                  <a:pos x="T6" y="T7"/>
                </a:cxn>
                <a:cxn ang="0">
                  <a:pos x="T8" y="T9"/>
                </a:cxn>
                <a:cxn ang="0">
                  <a:pos x="T10" y="T11"/>
                </a:cxn>
              </a:cxnLst>
              <a:rect l="0" t="0" r="r" b="b"/>
              <a:pathLst>
                <a:path w="13" h="13">
                  <a:moveTo>
                    <a:pt x="0" y="0"/>
                  </a:moveTo>
                  <a:lnTo>
                    <a:pt x="13" y="0"/>
                  </a:lnTo>
                  <a:lnTo>
                    <a:pt x="13" y="13"/>
                  </a:lnTo>
                  <a:lnTo>
                    <a:pt x="0" y="13"/>
                  </a:lnTo>
                  <a:lnTo>
                    <a:pt x="0" y="0"/>
                  </a:lnTo>
                  <a:lnTo>
                    <a:pt x="0" y="0"/>
                  </a:lnTo>
                  <a:close/>
                </a:path>
              </a:pathLst>
            </a:custGeom>
            <a:solidFill>
              <a:srgbClr val="009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05"/>
            <p:cNvSpPr>
              <a:spLocks/>
            </p:cNvSpPr>
            <p:nvPr/>
          </p:nvSpPr>
          <p:spPr bwMode="auto">
            <a:xfrm>
              <a:off x="8424864" y="4143376"/>
              <a:ext cx="23813" cy="20638"/>
            </a:xfrm>
            <a:custGeom>
              <a:avLst/>
              <a:gdLst>
                <a:gd name="T0" fmla="*/ 0 w 15"/>
                <a:gd name="T1" fmla="*/ 0 h 13"/>
                <a:gd name="T2" fmla="*/ 15 w 15"/>
                <a:gd name="T3" fmla="*/ 0 h 13"/>
                <a:gd name="T4" fmla="*/ 15 w 15"/>
                <a:gd name="T5" fmla="*/ 13 h 13"/>
                <a:gd name="T6" fmla="*/ 0 w 15"/>
                <a:gd name="T7" fmla="*/ 13 h 13"/>
                <a:gd name="T8" fmla="*/ 0 w 15"/>
                <a:gd name="T9" fmla="*/ 0 h 13"/>
                <a:gd name="T10" fmla="*/ 0 w 15"/>
                <a:gd name="T11" fmla="*/ 0 h 13"/>
              </a:gdLst>
              <a:ahLst/>
              <a:cxnLst>
                <a:cxn ang="0">
                  <a:pos x="T0" y="T1"/>
                </a:cxn>
                <a:cxn ang="0">
                  <a:pos x="T2" y="T3"/>
                </a:cxn>
                <a:cxn ang="0">
                  <a:pos x="T4" y="T5"/>
                </a:cxn>
                <a:cxn ang="0">
                  <a:pos x="T6" y="T7"/>
                </a:cxn>
                <a:cxn ang="0">
                  <a:pos x="T8" y="T9"/>
                </a:cxn>
                <a:cxn ang="0">
                  <a:pos x="T10" y="T11"/>
                </a:cxn>
              </a:cxnLst>
              <a:rect l="0" t="0" r="r" b="b"/>
              <a:pathLst>
                <a:path w="15" h="13">
                  <a:moveTo>
                    <a:pt x="0" y="0"/>
                  </a:moveTo>
                  <a:lnTo>
                    <a:pt x="15" y="0"/>
                  </a:lnTo>
                  <a:lnTo>
                    <a:pt x="15" y="13"/>
                  </a:lnTo>
                  <a:lnTo>
                    <a:pt x="0" y="13"/>
                  </a:lnTo>
                  <a:lnTo>
                    <a:pt x="0" y="0"/>
                  </a:lnTo>
                  <a:lnTo>
                    <a:pt x="0" y="0"/>
                  </a:lnTo>
                  <a:close/>
                </a:path>
              </a:pathLst>
            </a:custGeom>
            <a:solidFill>
              <a:srgbClr val="009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06"/>
            <p:cNvSpPr>
              <a:spLocks/>
            </p:cNvSpPr>
            <p:nvPr/>
          </p:nvSpPr>
          <p:spPr bwMode="auto">
            <a:xfrm>
              <a:off x="8132764" y="4429126"/>
              <a:ext cx="119063" cy="112713"/>
            </a:xfrm>
            <a:custGeom>
              <a:avLst/>
              <a:gdLst>
                <a:gd name="T0" fmla="*/ 84 w 84"/>
                <a:gd name="T1" fmla="*/ 66 h 80"/>
                <a:gd name="T2" fmla="*/ 69 w 84"/>
                <a:gd name="T3" fmla="*/ 80 h 80"/>
                <a:gd name="T4" fmla="*/ 15 w 84"/>
                <a:gd name="T5" fmla="*/ 80 h 80"/>
                <a:gd name="T6" fmla="*/ 0 w 84"/>
                <a:gd name="T7" fmla="*/ 66 h 80"/>
                <a:gd name="T8" fmla="*/ 0 w 84"/>
                <a:gd name="T9" fmla="*/ 14 h 80"/>
                <a:gd name="T10" fmla="*/ 15 w 84"/>
                <a:gd name="T11" fmla="*/ 0 h 80"/>
                <a:gd name="T12" fmla="*/ 69 w 84"/>
                <a:gd name="T13" fmla="*/ 0 h 80"/>
                <a:gd name="T14" fmla="*/ 84 w 84"/>
                <a:gd name="T15" fmla="*/ 14 h 80"/>
                <a:gd name="T16" fmla="*/ 84 w 84"/>
                <a:gd name="T17" fmla="*/ 66 h 80"/>
                <a:gd name="T18" fmla="*/ 84 w 84"/>
                <a:gd name="T19" fmla="*/ 6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0">
                  <a:moveTo>
                    <a:pt x="84" y="66"/>
                  </a:moveTo>
                  <a:cubicBezTo>
                    <a:pt x="84" y="74"/>
                    <a:pt x="77" y="80"/>
                    <a:pt x="69" y="80"/>
                  </a:cubicBezTo>
                  <a:cubicBezTo>
                    <a:pt x="15" y="80"/>
                    <a:pt x="15" y="80"/>
                    <a:pt x="15" y="80"/>
                  </a:cubicBezTo>
                  <a:cubicBezTo>
                    <a:pt x="7" y="80"/>
                    <a:pt x="0" y="74"/>
                    <a:pt x="0" y="66"/>
                  </a:cubicBezTo>
                  <a:cubicBezTo>
                    <a:pt x="0" y="14"/>
                    <a:pt x="0" y="14"/>
                    <a:pt x="0" y="14"/>
                  </a:cubicBezTo>
                  <a:cubicBezTo>
                    <a:pt x="0" y="6"/>
                    <a:pt x="7" y="0"/>
                    <a:pt x="15" y="0"/>
                  </a:cubicBezTo>
                  <a:cubicBezTo>
                    <a:pt x="69" y="0"/>
                    <a:pt x="69" y="0"/>
                    <a:pt x="69" y="0"/>
                  </a:cubicBezTo>
                  <a:cubicBezTo>
                    <a:pt x="77" y="0"/>
                    <a:pt x="84" y="6"/>
                    <a:pt x="84" y="14"/>
                  </a:cubicBezTo>
                  <a:cubicBezTo>
                    <a:pt x="84" y="66"/>
                    <a:pt x="84" y="66"/>
                    <a:pt x="84" y="66"/>
                  </a:cubicBezTo>
                  <a:cubicBezTo>
                    <a:pt x="84" y="66"/>
                    <a:pt x="84" y="66"/>
                    <a:pt x="84" y="66"/>
                  </a:cubicBezTo>
                  <a:close/>
                </a:path>
              </a:pathLst>
            </a:custGeom>
            <a:solidFill>
              <a:srgbClr val="4B2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07"/>
            <p:cNvSpPr>
              <a:spLocks/>
            </p:cNvSpPr>
            <p:nvPr/>
          </p:nvSpPr>
          <p:spPr bwMode="auto">
            <a:xfrm>
              <a:off x="8294689" y="4445001"/>
              <a:ext cx="22225" cy="22225"/>
            </a:xfrm>
            <a:custGeom>
              <a:avLst/>
              <a:gdLst>
                <a:gd name="T0" fmla="*/ 0 w 14"/>
                <a:gd name="T1" fmla="*/ 0 h 14"/>
                <a:gd name="T2" fmla="*/ 14 w 14"/>
                <a:gd name="T3" fmla="*/ 0 h 14"/>
                <a:gd name="T4" fmla="*/ 14 w 14"/>
                <a:gd name="T5" fmla="*/ 14 h 14"/>
                <a:gd name="T6" fmla="*/ 0 w 14"/>
                <a:gd name="T7" fmla="*/ 14 h 14"/>
                <a:gd name="T8" fmla="*/ 0 w 14"/>
                <a:gd name="T9" fmla="*/ 0 h 14"/>
                <a:gd name="T10" fmla="*/ 0 w 14"/>
                <a:gd name="T11" fmla="*/ 0 h 14"/>
              </a:gdLst>
              <a:ahLst/>
              <a:cxnLst>
                <a:cxn ang="0">
                  <a:pos x="T0" y="T1"/>
                </a:cxn>
                <a:cxn ang="0">
                  <a:pos x="T2" y="T3"/>
                </a:cxn>
                <a:cxn ang="0">
                  <a:pos x="T4" y="T5"/>
                </a:cxn>
                <a:cxn ang="0">
                  <a:pos x="T6" y="T7"/>
                </a:cxn>
                <a:cxn ang="0">
                  <a:pos x="T8" y="T9"/>
                </a:cxn>
                <a:cxn ang="0">
                  <a:pos x="T10" y="T11"/>
                </a:cxn>
              </a:cxnLst>
              <a:rect l="0" t="0" r="r" b="b"/>
              <a:pathLst>
                <a:path w="14" h="14">
                  <a:moveTo>
                    <a:pt x="0" y="0"/>
                  </a:moveTo>
                  <a:lnTo>
                    <a:pt x="14" y="0"/>
                  </a:lnTo>
                  <a:lnTo>
                    <a:pt x="14" y="14"/>
                  </a:lnTo>
                  <a:lnTo>
                    <a:pt x="0" y="14"/>
                  </a:lnTo>
                  <a:lnTo>
                    <a:pt x="0" y="0"/>
                  </a:lnTo>
                  <a:lnTo>
                    <a:pt x="0" y="0"/>
                  </a:lnTo>
                  <a:close/>
                </a:path>
              </a:pathLst>
            </a:custGeom>
            <a:solidFill>
              <a:srgbClr val="009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08"/>
            <p:cNvSpPr>
              <a:spLocks/>
            </p:cNvSpPr>
            <p:nvPr/>
          </p:nvSpPr>
          <p:spPr bwMode="auto">
            <a:xfrm>
              <a:off x="8329614" y="4445001"/>
              <a:ext cx="17463" cy="22225"/>
            </a:xfrm>
            <a:custGeom>
              <a:avLst/>
              <a:gdLst>
                <a:gd name="T0" fmla="*/ 0 w 11"/>
                <a:gd name="T1" fmla="*/ 0 h 14"/>
                <a:gd name="T2" fmla="*/ 11 w 11"/>
                <a:gd name="T3" fmla="*/ 0 h 14"/>
                <a:gd name="T4" fmla="*/ 11 w 11"/>
                <a:gd name="T5" fmla="*/ 14 h 14"/>
                <a:gd name="T6" fmla="*/ 0 w 11"/>
                <a:gd name="T7" fmla="*/ 14 h 14"/>
                <a:gd name="T8" fmla="*/ 0 w 11"/>
                <a:gd name="T9" fmla="*/ 0 h 14"/>
                <a:gd name="T10" fmla="*/ 0 w 11"/>
                <a:gd name="T11" fmla="*/ 0 h 14"/>
              </a:gdLst>
              <a:ahLst/>
              <a:cxnLst>
                <a:cxn ang="0">
                  <a:pos x="T0" y="T1"/>
                </a:cxn>
                <a:cxn ang="0">
                  <a:pos x="T2" y="T3"/>
                </a:cxn>
                <a:cxn ang="0">
                  <a:pos x="T4" y="T5"/>
                </a:cxn>
                <a:cxn ang="0">
                  <a:pos x="T6" y="T7"/>
                </a:cxn>
                <a:cxn ang="0">
                  <a:pos x="T8" y="T9"/>
                </a:cxn>
                <a:cxn ang="0">
                  <a:pos x="T10" y="T11"/>
                </a:cxn>
              </a:cxnLst>
              <a:rect l="0" t="0" r="r" b="b"/>
              <a:pathLst>
                <a:path w="11" h="14">
                  <a:moveTo>
                    <a:pt x="0" y="0"/>
                  </a:moveTo>
                  <a:lnTo>
                    <a:pt x="11" y="0"/>
                  </a:lnTo>
                  <a:lnTo>
                    <a:pt x="11" y="14"/>
                  </a:lnTo>
                  <a:lnTo>
                    <a:pt x="0" y="14"/>
                  </a:lnTo>
                  <a:lnTo>
                    <a:pt x="0" y="0"/>
                  </a:lnTo>
                  <a:lnTo>
                    <a:pt x="0" y="0"/>
                  </a:lnTo>
                  <a:close/>
                </a:path>
              </a:pathLst>
            </a:custGeom>
            <a:solidFill>
              <a:srgbClr val="009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09"/>
            <p:cNvSpPr>
              <a:spLocks/>
            </p:cNvSpPr>
            <p:nvPr/>
          </p:nvSpPr>
          <p:spPr bwMode="auto">
            <a:xfrm>
              <a:off x="8359776" y="4445001"/>
              <a:ext cx="23813" cy="22225"/>
            </a:xfrm>
            <a:custGeom>
              <a:avLst/>
              <a:gdLst>
                <a:gd name="T0" fmla="*/ 0 w 15"/>
                <a:gd name="T1" fmla="*/ 0 h 14"/>
                <a:gd name="T2" fmla="*/ 15 w 15"/>
                <a:gd name="T3" fmla="*/ 0 h 14"/>
                <a:gd name="T4" fmla="*/ 15 w 15"/>
                <a:gd name="T5" fmla="*/ 14 h 14"/>
                <a:gd name="T6" fmla="*/ 0 w 15"/>
                <a:gd name="T7" fmla="*/ 14 h 14"/>
                <a:gd name="T8" fmla="*/ 0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15" y="0"/>
                  </a:lnTo>
                  <a:lnTo>
                    <a:pt x="15" y="14"/>
                  </a:lnTo>
                  <a:lnTo>
                    <a:pt x="0" y="14"/>
                  </a:lnTo>
                  <a:lnTo>
                    <a:pt x="0" y="0"/>
                  </a:lnTo>
                  <a:lnTo>
                    <a:pt x="0" y="0"/>
                  </a:lnTo>
                  <a:close/>
                </a:path>
              </a:pathLst>
            </a:custGeom>
            <a:solidFill>
              <a:srgbClr val="009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10"/>
            <p:cNvSpPr>
              <a:spLocks/>
            </p:cNvSpPr>
            <p:nvPr/>
          </p:nvSpPr>
          <p:spPr bwMode="auto">
            <a:xfrm>
              <a:off x="8393114" y="4445001"/>
              <a:ext cx="20638" cy="22225"/>
            </a:xfrm>
            <a:custGeom>
              <a:avLst/>
              <a:gdLst>
                <a:gd name="T0" fmla="*/ 0 w 13"/>
                <a:gd name="T1" fmla="*/ 0 h 14"/>
                <a:gd name="T2" fmla="*/ 13 w 13"/>
                <a:gd name="T3" fmla="*/ 0 h 14"/>
                <a:gd name="T4" fmla="*/ 13 w 13"/>
                <a:gd name="T5" fmla="*/ 14 h 14"/>
                <a:gd name="T6" fmla="*/ 0 w 13"/>
                <a:gd name="T7" fmla="*/ 14 h 14"/>
                <a:gd name="T8" fmla="*/ 0 w 13"/>
                <a:gd name="T9" fmla="*/ 0 h 14"/>
                <a:gd name="T10" fmla="*/ 0 w 13"/>
                <a:gd name="T11" fmla="*/ 0 h 14"/>
              </a:gdLst>
              <a:ahLst/>
              <a:cxnLst>
                <a:cxn ang="0">
                  <a:pos x="T0" y="T1"/>
                </a:cxn>
                <a:cxn ang="0">
                  <a:pos x="T2" y="T3"/>
                </a:cxn>
                <a:cxn ang="0">
                  <a:pos x="T4" y="T5"/>
                </a:cxn>
                <a:cxn ang="0">
                  <a:pos x="T6" y="T7"/>
                </a:cxn>
                <a:cxn ang="0">
                  <a:pos x="T8" y="T9"/>
                </a:cxn>
                <a:cxn ang="0">
                  <a:pos x="T10" y="T11"/>
                </a:cxn>
              </a:cxnLst>
              <a:rect l="0" t="0" r="r" b="b"/>
              <a:pathLst>
                <a:path w="13" h="14">
                  <a:moveTo>
                    <a:pt x="0" y="0"/>
                  </a:moveTo>
                  <a:lnTo>
                    <a:pt x="13" y="0"/>
                  </a:lnTo>
                  <a:lnTo>
                    <a:pt x="13" y="14"/>
                  </a:lnTo>
                  <a:lnTo>
                    <a:pt x="0" y="14"/>
                  </a:lnTo>
                  <a:lnTo>
                    <a:pt x="0" y="0"/>
                  </a:lnTo>
                  <a:lnTo>
                    <a:pt x="0" y="0"/>
                  </a:lnTo>
                  <a:close/>
                </a:path>
              </a:pathLst>
            </a:custGeom>
            <a:solidFill>
              <a:srgbClr val="009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11"/>
            <p:cNvSpPr>
              <a:spLocks/>
            </p:cNvSpPr>
            <p:nvPr/>
          </p:nvSpPr>
          <p:spPr bwMode="auto">
            <a:xfrm>
              <a:off x="8424864" y="4445001"/>
              <a:ext cx="23813" cy="22225"/>
            </a:xfrm>
            <a:custGeom>
              <a:avLst/>
              <a:gdLst>
                <a:gd name="T0" fmla="*/ 0 w 15"/>
                <a:gd name="T1" fmla="*/ 0 h 14"/>
                <a:gd name="T2" fmla="*/ 15 w 15"/>
                <a:gd name="T3" fmla="*/ 0 h 14"/>
                <a:gd name="T4" fmla="*/ 15 w 15"/>
                <a:gd name="T5" fmla="*/ 14 h 14"/>
                <a:gd name="T6" fmla="*/ 0 w 15"/>
                <a:gd name="T7" fmla="*/ 14 h 14"/>
                <a:gd name="T8" fmla="*/ 0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15" y="0"/>
                  </a:lnTo>
                  <a:lnTo>
                    <a:pt x="15" y="14"/>
                  </a:lnTo>
                  <a:lnTo>
                    <a:pt x="0" y="14"/>
                  </a:lnTo>
                  <a:lnTo>
                    <a:pt x="0" y="0"/>
                  </a:lnTo>
                  <a:lnTo>
                    <a:pt x="0" y="0"/>
                  </a:lnTo>
                  <a:close/>
                </a:path>
              </a:pathLst>
            </a:custGeom>
            <a:solidFill>
              <a:srgbClr val="009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12"/>
            <p:cNvSpPr>
              <a:spLocks/>
            </p:cNvSpPr>
            <p:nvPr/>
          </p:nvSpPr>
          <p:spPr bwMode="auto">
            <a:xfrm>
              <a:off x="8294689" y="4476751"/>
              <a:ext cx="22225" cy="22225"/>
            </a:xfrm>
            <a:custGeom>
              <a:avLst/>
              <a:gdLst>
                <a:gd name="T0" fmla="*/ 0 w 14"/>
                <a:gd name="T1" fmla="*/ 0 h 14"/>
                <a:gd name="T2" fmla="*/ 14 w 14"/>
                <a:gd name="T3" fmla="*/ 0 h 14"/>
                <a:gd name="T4" fmla="*/ 14 w 14"/>
                <a:gd name="T5" fmla="*/ 14 h 14"/>
                <a:gd name="T6" fmla="*/ 0 w 14"/>
                <a:gd name="T7" fmla="*/ 14 h 14"/>
                <a:gd name="T8" fmla="*/ 0 w 14"/>
                <a:gd name="T9" fmla="*/ 0 h 14"/>
                <a:gd name="T10" fmla="*/ 0 w 14"/>
                <a:gd name="T11" fmla="*/ 0 h 14"/>
              </a:gdLst>
              <a:ahLst/>
              <a:cxnLst>
                <a:cxn ang="0">
                  <a:pos x="T0" y="T1"/>
                </a:cxn>
                <a:cxn ang="0">
                  <a:pos x="T2" y="T3"/>
                </a:cxn>
                <a:cxn ang="0">
                  <a:pos x="T4" y="T5"/>
                </a:cxn>
                <a:cxn ang="0">
                  <a:pos x="T6" y="T7"/>
                </a:cxn>
                <a:cxn ang="0">
                  <a:pos x="T8" y="T9"/>
                </a:cxn>
                <a:cxn ang="0">
                  <a:pos x="T10" y="T11"/>
                </a:cxn>
              </a:cxnLst>
              <a:rect l="0" t="0" r="r" b="b"/>
              <a:pathLst>
                <a:path w="14" h="14">
                  <a:moveTo>
                    <a:pt x="0" y="0"/>
                  </a:moveTo>
                  <a:lnTo>
                    <a:pt x="14" y="0"/>
                  </a:lnTo>
                  <a:lnTo>
                    <a:pt x="14" y="14"/>
                  </a:lnTo>
                  <a:lnTo>
                    <a:pt x="0" y="14"/>
                  </a:lnTo>
                  <a:lnTo>
                    <a:pt x="0" y="0"/>
                  </a:lnTo>
                  <a:lnTo>
                    <a:pt x="0" y="0"/>
                  </a:lnTo>
                  <a:close/>
                </a:path>
              </a:pathLst>
            </a:custGeom>
            <a:solidFill>
              <a:srgbClr val="009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13"/>
            <p:cNvSpPr>
              <a:spLocks/>
            </p:cNvSpPr>
            <p:nvPr/>
          </p:nvSpPr>
          <p:spPr bwMode="auto">
            <a:xfrm>
              <a:off x="8329614" y="4476751"/>
              <a:ext cx="17463" cy="22225"/>
            </a:xfrm>
            <a:custGeom>
              <a:avLst/>
              <a:gdLst>
                <a:gd name="T0" fmla="*/ 0 w 11"/>
                <a:gd name="T1" fmla="*/ 0 h 14"/>
                <a:gd name="T2" fmla="*/ 11 w 11"/>
                <a:gd name="T3" fmla="*/ 0 h 14"/>
                <a:gd name="T4" fmla="*/ 11 w 11"/>
                <a:gd name="T5" fmla="*/ 14 h 14"/>
                <a:gd name="T6" fmla="*/ 0 w 11"/>
                <a:gd name="T7" fmla="*/ 14 h 14"/>
                <a:gd name="T8" fmla="*/ 0 w 11"/>
                <a:gd name="T9" fmla="*/ 0 h 14"/>
                <a:gd name="T10" fmla="*/ 0 w 11"/>
                <a:gd name="T11" fmla="*/ 0 h 14"/>
              </a:gdLst>
              <a:ahLst/>
              <a:cxnLst>
                <a:cxn ang="0">
                  <a:pos x="T0" y="T1"/>
                </a:cxn>
                <a:cxn ang="0">
                  <a:pos x="T2" y="T3"/>
                </a:cxn>
                <a:cxn ang="0">
                  <a:pos x="T4" y="T5"/>
                </a:cxn>
                <a:cxn ang="0">
                  <a:pos x="T6" y="T7"/>
                </a:cxn>
                <a:cxn ang="0">
                  <a:pos x="T8" y="T9"/>
                </a:cxn>
                <a:cxn ang="0">
                  <a:pos x="T10" y="T11"/>
                </a:cxn>
              </a:cxnLst>
              <a:rect l="0" t="0" r="r" b="b"/>
              <a:pathLst>
                <a:path w="11" h="14">
                  <a:moveTo>
                    <a:pt x="0" y="0"/>
                  </a:moveTo>
                  <a:lnTo>
                    <a:pt x="11" y="0"/>
                  </a:lnTo>
                  <a:lnTo>
                    <a:pt x="11" y="14"/>
                  </a:lnTo>
                  <a:lnTo>
                    <a:pt x="0" y="14"/>
                  </a:lnTo>
                  <a:lnTo>
                    <a:pt x="0" y="0"/>
                  </a:lnTo>
                  <a:lnTo>
                    <a:pt x="0" y="0"/>
                  </a:lnTo>
                  <a:close/>
                </a:path>
              </a:pathLst>
            </a:custGeom>
            <a:solidFill>
              <a:srgbClr val="009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14"/>
            <p:cNvSpPr>
              <a:spLocks/>
            </p:cNvSpPr>
            <p:nvPr/>
          </p:nvSpPr>
          <p:spPr bwMode="auto">
            <a:xfrm>
              <a:off x="8359776" y="4476751"/>
              <a:ext cx="23813" cy="22225"/>
            </a:xfrm>
            <a:custGeom>
              <a:avLst/>
              <a:gdLst>
                <a:gd name="T0" fmla="*/ 0 w 15"/>
                <a:gd name="T1" fmla="*/ 0 h 14"/>
                <a:gd name="T2" fmla="*/ 15 w 15"/>
                <a:gd name="T3" fmla="*/ 0 h 14"/>
                <a:gd name="T4" fmla="*/ 15 w 15"/>
                <a:gd name="T5" fmla="*/ 14 h 14"/>
                <a:gd name="T6" fmla="*/ 0 w 15"/>
                <a:gd name="T7" fmla="*/ 14 h 14"/>
                <a:gd name="T8" fmla="*/ 0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15" y="0"/>
                  </a:lnTo>
                  <a:lnTo>
                    <a:pt x="15" y="14"/>
                  </a:lnTo>
                  <a:lnTo>
                    <a:pt x="0" y="14"/>
                  </a:lnTo>
                  <a:lnTo>
                    <a:pt x="0" y="0"/>
                  </a:lnTo>
                  <a:lnTo>
                    <a:pt x="0" y="0"/>
                  </a:lnTo>
                  <a:close/>
                </a:path>
              </a:pathLst>
            </a:custGeom>
            <a:solidFill>
              <a:srgbClr val="009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15"/>
            <p:cNvSpPr>
              <a:spLocks/>
            </p:cNvSpPr>
            <p:nvPr/>
          </p:nvSpPr>
          <p:spPr bwMode="auto">
            <a:xfrm>
              <a:off x="8393114" y="4476751"/>
              <a:ext cx="23813" cy="22225"/>
            </a:xfrm>
            <a:custGeom>
              <a:avLst/>
              <a:gdLst>
                <a:gd name="T0" fmla="*/ 0 w 15"/>
                <a:gd name="T1" fmla="*/ 0 h 14"/>
                <a:gd name="T2" fmla="*/ 15 w 15"/>
                <a:gd name="T3" fmla="*/ 0 h 14"/>
                <a:gd name="T4" fmla="*/ 15 w 15"/>
                <a:gd name="T5" fmla="*/ 14 h 14"/>
                <a:gd name="T6" fmla="*/ 0 w 15"/>
                <a:gd name="T7" fmla="*/ 14 h 14"/>
                <a:gd name="T8" fmla="*/ 0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15" y="0"/>
                  </a:lnTo>
                  <a:lnTo>
                    <a:pt x="15" y="14"/>
                  </a:lnTo>
                  <a:lnTo>
                    <a:pt x="0" y="14"/>
                  </a:lnTo>
                  <a:lnTo>
                    <a:pt x="0" y="0"/>
                  </a:lnTo>
                  <a:lnTo>
                    <a:pt x="0" y="0"/>
                  </a:lnTo>
                  <a:close/>
                </a:path>
              </a:pathLst>
            </a:custGeom>
            <a:solidFill>
              <a:srgbClr val="009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16"/>
            <p:cNvSpPr>
              <a:spLocks/>
            </p:cNvSpPr>
            <p:nvPr/>
          </p:nvSpPr>
          <p:spPr bwMode="auto">
            <a:xfrm>
              <a:off x="8424864" y="4476751"/>
              <a:ext cx="23813" cy="22225"/>
            </a:xfrm>
            <a:custGeom>
              <a:avLst/>
              <a:gdLst>
                <a:gd name="T0" fmla="*/ 0 w 15"/>
                <a:gd name="T1" fmla="*/ 0 h 14"/>
                <a:gd name="T2" fmla="*/ 15 w 15"/>
                <a:gd name="T3" fmla="*/ 0 h 14"/>
                <a:gd name="T4" fmla="*/ 15 w 15"/>
                <a:gd name="T5" fmla="*/ 14 h 14"/>
                <a:gd name="T6" fmla="*/ 0 w 15"/>
                <a:gd name="T7" fmla="*/ 14 h 14"/>
                <a:gd name="T8" fmla="*/ 0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15" y="0"/>
                  </a:lnTo>
                  <a:lnTo>
                    <a:pt x="15" y="14"/>
                  </a:lnTo>
                  <a:lnTo>
                    <a:pt x="0" y="14"/>
                  </a:lnTo>
                  <a:lnTo>
                    <a:pt x="0" y="0"/>
                  </a:lnTo>
                  <a:lnTo>
                    <a:pt x="0" y="0"/>
                  </a:lnTo>
                  <a:close/>
                </a:path>
              </a:pathLst>
            </a:custGeom>
            <a:solidFill>
              <a:srgbClr val="009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17"/>
            <p:cNvSpPr>
              <a:spLocks/>
            </p:cNvSpPr>
            <p:nvPr/>
          </p:nvSpPr>
          <p:spPr bwMode="auto">
            <a:xfrm>
              <a:off x="8294689" y="4510089"/>
              <a:ext cx="22225" cy="20638"/>
            </a:xfrm>
            <a:custGeom>
              <a:avLst/>
              <a:gdLst>
                <a:gd name="T0" fmla="*/ 0 w 14"/>
                <a:gd name="T1" fmla="*/ 0 h 13"/>
                <a:gd name="T2" fmla="*/ 14 w 14"/>
                <a:gd name="T3" fmla="*/ 0 h 13"/>
                <a:gd name="T4" fmla="*/ 14 w 14"/>
                <a:gd name="T5" fmla="*/ 13 h 13"/>
                <a:gd name="T6" fmla="*/ 0 w 14"/>
                <a:gd name="T7" fmla="*/ 13 h 13"/>
                <a:gd name="T8" fmla="*/ 0 w 14"/>
                <a:gd name="T9" fmla="*/ 0 h 13"/>
                <a:gd name="T10" fmla="*/ 0 w 14"/>
                <a:gd name="T11" fmla="*/ 0 h 13"/>
              </a:gdLst>
              <a:ahLst/>
              <a:cxnLst>
                <a:cxn ang="0">
                  <a:pos x="T0" y="T1"/>
                </a:cxn>
                <a:cxn ang="0">
                  <a:pos x="T2" y="T3"/>
                </a:cxn>
                <a:cxn ang="0">
                  <a:pos x="T4" y="T5"/>
                </a:cxn>
                <a:cxn ang="0">
                  <a:pos x="T6" y="T7"/>
                </a:cxn>
                <a:cxn ang="0">
                  <a:pos x="T8" y="T9"/>
                </a:cxn>
                <a:cxn ang="0">
                  <a:pos x="T10" y="T11"/>
                </a:cxn>
              </a:cxnLst>
              <a:rect l="0" t="0" r="r" b="b"/>
              <a:pathLst>
                <a:path w="14" h="13">
                  <a:moveTo>
                    <a:pt x="0" y="0"/>
                  </a:moveTo>
                  <a:lnTo>
                    <a:pt x="14" y="0"/>
                  </a:lnTo>
                  <a:lnTo>
                    <a:pt x="14" y="13"/>
                  </a:lnTo>
                  <a:lnTo>
                    <a:pt x="0" y="13"/>
                  </a:lnTo>
                  <a:lnTo>
                    <a:pt x="0" y="0"/>
                  </a:lnTo>
                  <a:lnTo>
                    <a:pt x="0" y="0"/>
                  </a:lnTo>
                  <a:close/>
                </a:path>
              </a:pathLst>
            </a:custGeom>
            <a:solidFill>
              <a:srgbClr val="009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18"/>
            <p:cNvSpPr>
              <a:spLocks/>
            </p:cNvSpPr>
            <p:nvPr/>
          </p:nvSpPr>
          <p:spPr bwMode="auto">
            <a:xfrm>
              <a:off x="8329614" y="4510089"/>
              <a:ext cx="17463" cy="20638"/>
            </a:xfrm>
            <a:custGeom>
              <a:avLst/>
              <a:gdLst>
                <a:gd name="T0" fmla="*/ 0 w 11"/>
                <a:gd name="T1" fmla="*/ 0 h 13"/>
                <a:gd name="T2" fmla="*/ 11 w 11"/>
                <a:gd name="T3" fmla="*/ 0 h 13"/>
                <a:gd name="T4" fmla="*/ 11 w 11"/>
                <a:gd name="T5" fmla="*/ 13 h 13"/>
                <a:gd name="T6" fmla="*/ 0 w 11"/>
                <a:gd name="T7" fmla="*/ 13 h 13"/>
                <a:gd name="T8" fmla="*/ 0 w 11"/>
                <a:gd name="T9" fmla="*/ 0 h 13"/>
                <a:gd name="T10" fmla="*/ 0 w 11"/>
                <a:gd name="T11" fmla="*/ 0 h 13"/>
              </a:gdLst>
              <a:ahLst/>
              <a:cxnLst>
                <a:cxn ang="0">
                  <a:pos x="T0" y="T1"/>
                </a:cxn>
                <a:cxn ang="0">
                  <a:pos x="T2" y="T3"/>
                </a:cxn>
                <a:cxn ang="0">
                  <a:pos x="T4" y="T5"/>
                </a:cxn>
                <a:cxn ang="0">
                  <a:pos x="T6" y="T7"/>
                </a:cxn>
                <a:cxn ang="0">
                  <a:pos x="T8" y="T9"/>
                </a:cxn>
                <a:cxn ang="0">
                  <a:pos x="T10" y="T11"/>
                </a:cxn>
              </a:cxnLst>
              <a:rect l="0" t="0" r="r" b="b"/>
              <a:pathLst>
                <a:path w="11" h="13">
                  <a:moveTo>
                    <a:pt x="0" y="0"/>
                  </a:moveTo>
                  <a:lnTo>
                    <a:pt x="11" y="0"/>
                  </a:lnTo>
                  <a:lnTo>
                    <a:pt x="11" y="13"/>
                  </a:lnTo>
                  <a:lnTo>
                    <a:pt x="0" y="13"/>
                  </a:lnTo>
                  <a:lnTo>
                    <a:pt x="0" y="0"/>
                  </a:lnTo>
                  <a:lnTo>
                    <a:pt x="0" y="0"/>
                  </a:lnTo>
                  <a:close/>
                </a:path>
              </a:pathLst>
            </a:custGeom>
            <a:solidFill>
              <a:srgbClr val="009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19"/>
            <p:cNvSpPr>
              <a:spLocks/>
            </p:cNvSpPr>
            <p:nvPr/>
          </p:nvSpPr>
          <p:spPr bwMode="auto">
            <a:xfrm>
              <a:off x="8359776" y="4510089"/>
              <a:ext cx="23813" cy="20638"/>
            </a:xfrm>
            <a:custGeom>
              <a:avLst/>
              <a:gdLst>
                <a:gd name="T0" fmla="*/ 0 w 15"/>
                <a:gd name="T1" fmla="*/ 0 h 13"/>
                <a:gd name="T2" fmla="*/ 15 w 15"/>
                <a:gd name="T3" fmla="*/ 0 h 13"/>
                <a:gd name="T4" fmla="*/ 15 w 15"/>
                <a:gd name="T5" fmla="*/ 13 h 13"/>
                <a:gd name="T6" fmla="*/ 0 w 15"/>
                <a:gd name="T7" fmla="*/ 13 h 13"/>
                <a:gd name="T8" fmla="*/ 0 w 15"/>
                <a:gd name="T9" fmla="*/ 0 h 13"/>
                <a:gd name="T10" fmla="*/ 0 w 15"/>
                <a:gd name="T11" fmla="*/ 0 h 13"/>
              </a:gdLst>
              <a:ahLst/>
              <a:cxnLst>
                <a:cxn ang="0">
                  <a:pos x="T0" y="T1"/>
                </a:cxn>
                <a:cxn ang="0">
                  <a:pos x="T2" y="T3"/>
                </a:cxn>
                <a:cxn ang="0">
                  <a:pos x="T4" y="T5"/>
                </a:cxn>
                <a:cxn ang="0">
                  <a:pos x="T6" y="T7"/>
                </a:cxn>
                <a:cxn ang="0">
                  <a:pos x="T8" y="T9"/>
                </a:cxn>
                <a:cxn ang="0">
                  <a:pos x="T10" y="T11"/>
                </a:cxn>
              </a:cxnLst>
              <a:rect l="0" t="0" r="r" b="b"/>
              <a:pathLst>
                <a:path w="15" h="13">
                  <a:moveTo>
                    <a:pt x="0" y="0"/>
                  </a:moveTo>
                  <a:lnTo>
                    <a:pt x="15" y="0"/>
                  </a:lnTo>
                  <a:lnTo>
                    <a:pt x="15" y="13"/>
                  </a:lnTo>
                  <a:lnTo>
                    <a:pt x="0" y="13"/>
                  </a:lnTo>
                  <a:lnTo>
                    <a:pt x="0" y="0"/>
                  </a:lnTo>
                  <a:lnTo>
                    <a:pt x="0" y="0"/>
                  </a:lnTo>
                  <a:close/>
                </a:path>
              </a:pathLst>
            </a:custGeom>
            <a:solidFill>
              <a:srgbClr val="009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20"/>
            <p:cNvSpPr>
              <a:spLocks/>
            </p:cNvSpPr>
            <p:nvPr/>
          </p:nvSpPr>
          <p:spPr bwMode="auto">
            <a:xfrm>
              <a:off x="8393114" y="4510089"/>
              <a:ext cx="20638" cy="20638"/>
            </a:xfrm>
            <a:custGeom>
              <a:avLst/>
              <a:gdLst>
                <a:gd name="T0" fmla="*/ 0 w 13"/>
                <a:gd name="T1" fmla="*/ 0 h 13"/>
                <a:gd name="T2" fmla="*/ 13 w 13"/>
                <a:gd name="T3" fmla="*/ 0 h 13"/>
                <a:gd name="T4" fmla="*/ 13 w 13"/>
                <a:gd name="T5" fmla="*/ 13 h 13"/>
                <a:gd name="T6" fmla="*/ 0 w 13"/>
                <a:gd name="T7" fmla="*/ 13 h 13"/>
                <a:gd name="T8" fmla="*/ 0 w 13"/>
                <a:gd name="T9" fmla="*/ 0 h 13"/>
                <a:gd name="T10" fmla="*/ 0 w 13"/>
                <a:gd name="T11" fmla="*/ 0 h 13"/>
              </a:gdLst>
              <a:ahLst/>
              <a:cxnLst>
                <a:cxn ang="0">
                  <a:pos x="T0" y="T1"/>
                </a:cxn>
                <a:cxn ang="0">
                  <a:pos x="T2" y="T3"/>
                </a:cxn>
                <a:cxn ang="0">
                  <a:pos x="T4" y="T5"/>
                </a:cxn>
                <a:cxn ang="0">
                  <a:pos x="T6" y="T7"/>
                </a:cxn>
                <a:cxn ang="0">
                  <a:pos x="T8" y="T9"/>
                </a:cxn>
                <a:cxn ang="0">
                  <a:pos x="T10" y="T11"/>
                </a:cxn>
              </a:cxnLst>
              <a:rect l="0" t="0" r="r" b="b"/>
              <a:pathLst>
                <a:path w="13" h="13">
                  <a:moveTo>
                    <a:pt x="0" y="0"/>
                  </a:moveTo>
                  <a:lnTo>
                    <a:pt x="13" y="0"/>
                  </a:lnTo>
                  <a:lnTo>
                    <a:pt x="13" y="13"/>
                  </a:lnTo>
                  <a:lnTo>
                    <a:pt x="0" y="13"/>
                  </a:lnTo>
                  <a:lnTo>
                    <a:pt x="0" y="0"/>
                  </a:lnTo>
                  <a:lnTo>
                    <a:pt x="0" y="0"/>
                  </a:lnTo>
                  <a:close/>
                </a:path>
              </a:pathLst>
            </a:custGeom>
            <a:solidFill>
              <a:srgbClr val="009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21"/>
            <p:cNvSpPr>
              <a:spLocks/>
            </p:cNvSpPr>
            <p:nvPr/>
          </p:nvSpPr>
          <p:spPr bwMode="auto">
            <a:xfrm>
              <a:off x="8424864" y="4510089"/>
              <a:ext cx="23813" cy="20638"/>
            </a:xfrm>
            <a:custGeom>
              <a:avLst/>
              <a:gdLst>
                <a:gd name="T0" fmla="*/ 0 w 15"/>
                <a:gd name="T1" fmla="*/ 0 h 13"/>
                <a:gd name="T2" fmla="*/ 15 w 15"/>
                <a:gd name="T3" fmla="*/ 0 h 13"/>
                <a:gd name="T4" fmla="*/ 15 w 15"/>
                <a:gd name="T5" fmla="*/ 13 h 13"/>
                <a:gd name="T6" fmla="*/ 0 w 15"/>
                <a:gd name="T7" fmla="*/ 13 h 13"/>
                <a:gd name="T8" fmla="*/ 0 w 15"/>
                <a:gd name="T9" fmla="*/ 0 h 13"/>
                <a:gd name="T10" fmla="*/ 0 w 15"/>
                <a:gd name="T11" fmla="*/ 0 h 13"/>
              </a:gdLst>
              <a:ahLst/>
              <a:cxnLst>
                <a:cxn ang="0">
                  <a:pos x="T0" y="T1"/>
                </a:cxn>
                <a:cxn ang="0">
                  <a:pos x="T2" y="T3"/>
                </a:cxn>
                <a:cxn ang="0">
                  <a:pos x="T4" y="T5"/>
                </a:cxn>
                <a:cxn ang="0">
                  <a:pos x="T6" y="T7"/>
                </a:cxn>
                <a:cxn ang="0">
                  <a:pos x="T8" y="T9"/>
                </a:cxn>
                <a:cxn ang="0">
                  <a:pos x="T10" y="T11"/>
                </a:cxn>
              </a:cxnLst>
              <a:rect l="0" t="0" r="r" b="b"/>
              <a:pathLst>
                <a:path w="15" h="13">
                  <a:moveTo>
                    <a:pt x="0" y="0"/>
                  </a:moveTo>
                  <a:lnTo>
                    <a:pt x="15" y="0"/>
                  </a:lnTo>
                  <a:lnTo>
                    <a:pt x="15" y="13"/>
                  </a:lnTo>
                  <a:lnTo>
                    <a:pt x="0" y="13"/>
                  </a:lnTo>
                  <a:lnTo>
                    <a:pt x="0" y="0"/>
                  </a:lnTo>
                  <a:lnTo>
                    <a:pt x="0" y="0"/>
                  </a:lnTo>
                  <a:close/>
                </a:path>
              </a:pathLst>
            </a:custGeom>
            <a:solidFill>
              <a:srgbClr val="009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22"/>
            <p:cNvSpPr>
              <a:spLocks/>
            </p:cNvSpPr>
            <p:nvPr/>
          </p:nvSpPr>
          <p:spPr bwMode="auto">
            <a:xfrm>
              <a:off x="8872539" y="4305301"/>
              <a:ext cx="220663" cy="222250"/>
            </a:xfrm>
            <a:custGeom>
              <a:avLst/>
              <a:gdLst>
                <a:gd name="T0" fmla="*/ 153 w 156"/>
                <a:gd name="T1" fmla="*/ 152 h 158"/>
                <a:gd name="T2" fmla="*/ 156 w 156"/>
                <a:gd name="T3" fmla="*/ 155 h 158"/>
                <a:gd name="T4" fmla="*/ 153 w 156"/>
                <a:gd name="T5" fmla="*/ 158 h 158"/>
                <a:gd name="T6" fmla="*/ 2 w 156"/>
                <a:gd name="T7" fmla="*/ 158 h 158"/>
                <a:gd name="T8" fmla="*/ 0 w 156"/>
                <a:gd name="T9" fmla="*/ 155 h 158"/>
                <a:gd name="T10" fmla="*/ 0 w 156"/>
                <a:gd name="T11" fmla="*/ 154 h 158"/>
                <a:gd name="T12" fmla="*/ 0 w 156"/>
                <a:gd name="T13" fmla="*/ 154 h 158"/>
                <a:gd name="T14" fmla="*/ 0 w 156"/>
                <a:gd name="T15" fmla="*/ 3 h 158"/>
                <a:gd name="T16" fmla="*/ 2 w 156"/>
                <a:gd name="T17" fmla="*/ 0 h 158"/>
                <a:gd name="T18" fmla="*/ 5 w 156"/>
                <a:gd name="T19" fmla="*/ 3 h 158"/>
                <a:gd name="T20" fmla="*/ 5 w 156"/>
                <a:gd name="T21" fmla="*/ 152 h 158"/>
                <a:gd name="T22" fmla="*/ 153 w 156"/>
                <a:gd name="T23" fmla="*/ 152 h 158"/>
                <a:gd name="T24" fmla="*/ 153 w 156"/>
                <a:gd name="T25" fmla="*/ 15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58">
                  <a:moveTo>
                    <a:pt x="153" y="152"/>
                  </a:moveTo>
                  <a:cubicBezTo>
                    <a:pt x="155" y="152"/>
                    <a:pt x="156" y="154"/>
                    <a:pt x="156" y="155"/>
                  </a:cubicBezTo>
                  <a:cubicBezTo>
                    <a:pt x="156" y="157"/>
                    <a:pt x="155" y="158"/>
                    <a:pt x="153" y="158"/>
                  </a:cubicBezTo>
                  <a:cubicBezTo>
                    <a:pt x="2" y="158"/>
                    <a:pt x="2" y="158"/>
                    <a:pt x="2" y="158"/>
                  </a:cubicBezTo>
                  <a:cubicBezTo>
                    <a:pt x="1" y="158"/>
                    <a:pt x="0" y="157"/>
                    <a:pt x="0" y="155"/>
                  </a:cubicBezTo>
                  <a:cubicBezTo>
                    <a:pt x="0" y="155"/>
                    <a:pt x="0" y="155"/>
                    <a:pt x="0" y="154"/>
                  </a:cubicBezTo>
                  <a:cubicBezTo>
                    <a:pt x="0" y="154"/>
                    <a:pt x="0" y="154"/>
                    <a:pt x="0" y="154"/>
                  </a:cubicBezTo>
                  <a:cubicBezTo>
                    <a:pt x="0" y="3"/>
                    <a:pt x="0" y="3"/>
                    <a:pt x="0" y="3"/>
                  </a:cubicBezTo>
                  <a:cubicBezTo>
                    <a:pt x="0" y="2"/>
                    <a:pt x="1" y="0"/>
                    <a:pt x="2" y="0"/>
                  </a:cubicBezTo>
                  <a:cubicBezTo>
                    <a:pt x="4" y="0"/>
                    <a:pt x="5" y="2"/>
                    <a:pt x="5" y="3"/>
                  </a:cubicBezTo>
                  <a:cubicBezTo>
                    <a:pt x="5" y="152"/>
                    <a:pt x="5" y="152"/>
                    <a:pt x="5" y="152"/>
                  </a:cubicBezTo>
                  <a:cubicBezTo>
                    <a:pt x="153" y="152"/>
                    <a:pt x="153" y="152"/>
                    <a:pt x="153" y="152"/>
                  </a:cubicBezTo>
                  <a:cubicBezTo>
                    <a:pt x="153" y="152"/>
                    <a:pt x="153" y="152"/>
                    <a:pt x="153" y="152"/>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23"/>
            <p:cNvSpPr>
              <a:spLocks/>
            </p:cNvSpPr>
            <p:nvPr/>
          </p:nvSpPr>
          <p:spPr bwMode="auto">
            <a:xfrm>
              <a:off x="8893176" y="4340226"/>
              <a:ext cx="184150" cy="136525"/>
            </a:xfrm>
            <a:custGeom>
              <a:avLst/>
              <a:gdLst>
                <a:gd name="T0" fmla="*/ 116 w 116"/>
                <a:gd name="T1" fmla="*/ 0 h 86"/>
                <a:gd name="T2" fmla="*/ 116 w 116"/>
                <a:gd name="T3" fmla="*/ 86 h 86"/>
                <a:gd name="T4" fmla="*/ 0 w 116"/>
                <a:gd name="T5" fmla="*/ 86 h 86"/>
                <a:gd name="T6" fmla="*/ 20 w 116"/>
                <a:gd name="T7" fmla="*/ 44 h 86"/>
                <a:gd name="T8" fmla="*/ 44 w 116"/>
                <a:gd name="T9" fmla="*/ 66 h 86"/>
                <a:gd name="T10" fmla="*/ 60 w 116"/>
                <a:gd name="T11" fmla="*/ 29 h 86"/>
                <a:gd name="T12" fmla="*/ 79 w 116"/>
                <a:gd name="T13" fmla="*/ 41 h 86"/>
                <a:gd name="T14" fmla="*/ 116 w 116"/>
                <a:gd name="T15" fmla="*/ 0 h 86"/>
                <a:gd name="T16" fmla="*/ 116 w 116"/>
                <a:gd name="T17" fmla="*/ 0 h 86"/>
                <a:gd name="T18" fmla="*/ 116 w 116"/>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86">
                  <a:moveTo>
                    <a:pt x="116" y="0"/>
                  </a:moveTo>
                  <a:lnTo>
                    <a:pt x="116" y="86"/>
                  </a:lnTo>
                  <a:lnTo>
                    <a:pt x="0" y="86"/>
                  </a:lnTo>
                  <a:lnTo>
                    <a:pt x="20" y="44"/>
                  </a:lnTo>
                  <a:lnTo>
                    <a:pt x="44" y="66"/>
                  </a:lnTo>
                  <a:lnTo>
                    <a:pt x="60" y="29"/>
                  </a:lnTo>
                  <a:lnTo>
                    <a:pt x="79" y="41"/>
                  </a:lnTo>
                  <a:lnTo>
                    <a:pt x="116" y="0"/>
                  </a:lnTo>
                  <a:lnTo>
                    <a:pt x="116" y="0"/>
                  </a:lnTo>
                  <a:lnTo>
                    <a:pt x="116" y="0"/>
                  </a:lnTo>
                  <a:close/>
                </a:path>
              </a:pathLst>
            </a:custGeom>
            <a:solidFill>
              <a:srgbClr val="00AF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24"/>
            <p:cNvSpPr>
              <a:spLocks/>
            </p:cNvSpPr>
            <p:nvPr/>
          </p:nvSpPr>
          <p:spPr bwMode="auto">
            <a:xfrm>
              <a:off x="8909051" y="4243389"/>
              <a:ext cx="146050" cy="12700"/>
            </a:xfrm>
            <a:custGeom>
              <a:avLst/>
              <a:gdLst>
                <a:gd name="T0" fmla="*/ 0 w 92"/>
                <a:gd name="T1" fmla="*/ 0 h 8"/>
                <a:gd name="T2" fmla="*/ 92 w 92"/>
                <a:gd name="T3" fmla="*/ 0 h 8"/>
                <a:gd name="T4" fmla="*/ 92 w 92"/>
                <a:gd name="T5" fmla="*/ 8 h 8"/>
                <a:gd name="T6" fmla="*/ 0 w 92"/>
                <a:gd name="T7" fmla="*/ 8 h 8"/>
                <a:gd name="T8" fmla="*/ 0 w 92"/>
                <a:gd name="T9" fmla="*/ 0 h 8"/>
                <a:gd name="T10" fmla="*/ 0 w 92"/>
                <a:gd name="T11" fmla="*/ 0 h 8"/>
              </a:gdLst>
              <a:ahLst/>
              <a:cxnLst>
                <a:cxn ang="0">
                  <a:pos x="T0" y="T1"/>
                </a:cxn>
                <a:cxn ang="0">
                  <a:pos x="T2" y="T3"/>
                </a:cxn>
                <a:cxn ang="0">
                  <a:pos x="T4" y="T5"/>
                </a:cxn>
                <a:cxn ang="0">
                  <a:pos x="T6" y="T7"/>
                </a:cxn>
                <a:cxn ang="0">
                  <a:pos x="T8" y="T9"/>
                </a:cxn>
                <a:cxn ang="0">
                  <a:pos x="T10" y="T11"/>
                </a:cxn>
              </a:cxnLst>
              <a:rect l="0" t="0" r="r" b="b"/>
              <a:pathLst>
                <a:path w="92" h="8">
                  <a:moveTo>
                    <a:pt x="0" y="0"/>
                  </a:moveTo>
                  <a:lnTo>
                    <a:pt x="92" y="0"/>
                  </a:lnTo>
                  <a:lnTo>
                    <a:pt x="92" y="8"/>
                  </a:lnTo>
                  <a:lnTo>
                    <a:pt x="0" y="8"/>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25"/>
            <p:cNvSpPr>
              <a:spLocks/>
            </p:cNvSpPr>
            <p:nvPr/>
          </p:nvSpPr>
          <p:spPr bwMode="auto">
            <a:xfrm>
              <a:off x="8909051" y="4205289"/>
              <a:ext cx="146050" cy="14288"/>
            </a:xfrm>
            <a:custGeom>
              <a:avLst/>
              <a:gdLst>
                <a:gd name="T0" fmla="*/ 0 w 92"/>
                <a:gd name="T1" fmla="*/ 0 h 9"/>
                <a:gd name="T2" fmla="*/ 92 w 92"/>
                <a:gd name="T3" fmla="*/ 0 h 9"/>
                <a:gd name="T4" fmla="*/ 92 w 92"/>
                <a:gd name="T5" fmla="*/ 9 h 9"/>
                <a:gd name="T6" fmla="*/ 0 w 92"/>
                <a:gd name="T7" fmla="*/ 9 h 9"/>
                <a:gd name="T8" fmla="*/ 0 w 92"/>
                <a:gd name="T9" fmla="*/ 0 h 9"/>
                <a:gd name="T10" fmla="*/ 0 w 92"/>
                <a:gd name="T11" fmla="*/ 0 h 9"/>
              </a:gdLst>
              <a:ahLst/>
              <a:cxnLst>
                <a:cxn ang="0">
                  <a:pos x="T0" y="T1"/>
                </a:cxn>
                <a:cxn ang="0">
                  <a:pos x="T2" y="T3"/>
                </a:cxn>
                <a:cxn ang="0">
                  <a:pos x="T4" y="T5"/>
                </a:cxn>
                <a:cxn ang="0">
                  <a:pos x="T6" y="T7"/>
                </a:cxn>
                <a:cxn ang="0">
                  <a:pos x="T8" y="T9"/>
                </a:cxn>
                <a:cxn ang="0">
                  <a:pos x="T10" y="T11"/>
                </a:cxn>
              </a:cxnLst>
              <a:rect l="0" t="0" r="r" b="b"/>
              <a:pathLst>
                <a:path w="92" h="9">
                  <a:moveTo>
                    <a:pt x="0" y="0"/>
                  </a:moveTo>
                  <a:lnTo>
                    <a:pt x="92" y="0"/>
                  </a:lnTo>
                  <a:lnTo>
                    <a:pt x="92" y="9"/>
                  </a:lnTo>
                  <a:lnTo>
                    <a:pt x="0" y="9"/>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26"/>
            <p:cNvSpPr>
              <a:spLocks/>
            </p:cNvSpPr>
            <p:nvPr/>
          </p:nvSpPr>
          <p:spPr bwMode="auto">
            <a:xfrm>
              <a:off x="8909051" y="4165601"/>
              <a:ext cx="146050" cy="14288"/>
            </a:xfrm>
            <a:custGeom>
              <a:avLst/>
              <a:gdLst>
                <a:gd name="T0" fmla="*/ 0 w 92"/>
                <a:gd name="T1" fmla="*/ 0 h 9"/>
                <a:gd name="T2" fmla="*/ 92 w 92"/>
                <a:gd name="T3" fmla="*/ 0 h 9"/>
                <a:gd name="T4" fmla="*/ 92 w 92"/>
                <a:gd name="T5" fmla="*/ 9 h 9"/>
                <a:gd name="T6" fmla="*/ 0 w 92"/>
                <a:gd name="T7" fmla="*/ 9 h 9"/>
                <a:gd name="T8" fmla="*/ 0 w 92"/>
                <a:gd name="T9" fmla="*/ 0 h 9"/>
                <a:gd name="T10" fmla="*/ 0 w 92"/>
                <a:gd name="T11" fmla="*/ 0 h 9"/>
              </a:gdLst>
              <a:ahLst/>
              <a:cxnLst>
                <a:cxn ang="0">
                  <a:pos x="T0" y="T1"/>
                </a:cxn>
                <a:cxn ang="0">
                  <a:pos x="T2" y="T3"/>
                </a:cxn>
                <a:cxn ang="0">
                  <a:pos x="T4" y="T5"/>
                </a:cxn>
                <a:cxn ang="0">
                  <a:pos x="T6" y="T7"/>
                </a:cxn>
                <a:cxn ang="0">
                  <a:pos x="T8" y="T9"/>
                </a:cxn>
                <a:cxn ang="0">
                  <a:pos x="T10" y="T11"/>
                </a:cxn>
              </a:cxnLst>
              <a:rect l="0" t="0" r="r" b="b"/>
              <a:pathLst>
                <a:path w="92" h="9">
                  <a:moveTo>
                    <a:pt x="0" y="0"/>
                  </a:moveTo>
                  <a:lnTo>
                    <a:pt x="92" y="0"/>
                  </a:lnTo>
                  <a:lnTo>
                    <a:pt x="92" y="9"/>
                  </a:lnTo>
                  <a:lnTo>
                    <a:pt x="0" y="9"/>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27"/>
            <p:cNvSpPr>
              <a:spLocks/>
            </p:cNvSpPr>
            <p:nvPr/>
          </p:nvSpPr>
          <p:spPr bwMode="auto">
            <a:xfrm>
              <a:off x="8909051" y="4122739"/>
              <a:ext cx="146050" cy="14288"/>
            </a:xfrm>
            <a:custGeom>
              <a:avLst/>
              <a:gdLst>
                <a:gd name="T0" fmla="*/ 0 w 92"/>
                <a:gd name="T1" fmla="*/ 0 h 9"/>
                <a:gd name="T2" fmla="*/ 92 w 92"/>
                <a:gd name="T3" fmla="*/ 0 h 9"/>
                <a:gd name="T4" fmla="*/ 92 w 92"/>
                <a:gd name="T5" fmla="*/ 9 h 9"/>
                <a:gd name="T6" fmla="*/ 0 w 92"/>
                <a:gd name="T7" fmla="*/ 9 h 9"/>
                <a:gd name="T8" fmla="*/ 0 w 92"/>
                <a:gd name="T9" fmla="*/ 0 h 9"/>
                <a:gd name="T10" fmla="*/ 0 w 92"/>
                <a:gd name="T11" fmla="*/ 0 h 9"/>
              </a:gdLst>
              <a:ahLst/>
              <a:cxnLst>
                <a:cxn ang="0">
                  <a:pos x="T0" y="T1"/>
                </a:cxn>
                <a:cxn ang="0">
                  <a:pos x="T2" y="T3"/>
                </a:cxn>
                <a:cxn ang="0">
                  <a:pos x="T4" y="T5"/>
                </a:cxn>
                <a:cxn ang="0">
                  <a:pos x="T6" y="T7"/>
                </a:cxn>
                <a:cxn ang="0">
                  <a:pos x="T8" y="T9"/>
                </a:cxn>
                <a:cxn ang="0">
                  <a:pos x="T10" y="T11"/>
                </a:cxn>
              </a:cxnLst>
              <a:rect l="0" t="0" r="r" b="b"/>
              <a:pathLst>
                <a:path w="92" h="9">
                  <a:moveTo>
                    <a:pt x="0" y="0"/>
                  </a:moveTo>
                  <a:lnTo>
                    <a:pt x="92" y="0"/>
                  </a:lnTo>
                  <a:lnTo>
                    <a:pt x="92" y="9"/>
                  </a:lnTo>
                  <a:lnTo>
                    <a:pt x="0" y="9"/>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28"/>
            <p:cNvSpPr>
              <a:spLocks/>
            </p:cNvSpPr>
            <p:nvPr/>
          </p:nvSpPr>
          <p:spPr bwMode="auto">
            <a:xfrm>
              <a:off x="8909051" y="4083051"/>
              <a:ext cx="146050" cy="14288"/>
            </a:xfrm>
            <a:custGeom>
              <a:avLst/>
              <a:gdLst>
                <a:gd name="T0" fmla="*/ 0 w 92"/>
                <a:gd name="T1" fmla="*/ 0 h 9"/>
                <a:gd name="T2" fmla="*/ 92 w 92"/>
                <a:gd name="T3" fmla="*/ 0 h 9"/>
                <a:gd name="T4" fmla="*/ 92 w 92"/>
                <a:gd name="T5" fmla="*/ 9 h 9"/>
                <a:gd name="T6" fmla="*/ 0 w 92"/>
                <a:gd name="T7" fmla="*/ 9 h 9"/>
                <a:gd name="T8" fmla="*/ 0 w 92"/>
                <a:gd name="T9" fmla="*/ 0 h 9"/>
                <a:gd name="T10" fmla="*/ 0 w 92"/>
                <a:gd name="T11" fmla="*/ 0 h 9"/>
              </a:gdLst>
              <a:ahLst/>
              <a:cxnLst>
                <a:cxn ang="0">
                  <a:pos x="T0" y="T1"/>
                </a:cxn>
                <a:cxn ang="0">
                  <a:pos x="T2" y="T3"/>
                </a:cxn>
                <a:cxn ang="0">
                  <a:pos x="T4" y="T5"/>
                </a:cxn>
                <a:cxn ang="0">
                  <a:pos x="T6" y="T7"/>
                </a:cxn>
                <a:cxn ang="0">
                  <a:pos x="T8" y="T9"/>
                </a:cxn>
                <a:cxn ang="0">
                  <a:pos x="T10" y="T11"/>
                </a:cxn>
              </a:cxnLst>
              <a:rect l="0" t="0" r="r" b="b"/>
              <a:pathLst>
                <a:path w="92" h="9">
                  <a:moveTo>
                    <a:pt x="0" y="0"/>
                  </a:moveTo>
                  <a:lnTo>
                    <a:pt x="92" y="0"/>
                  </a:lnTo>
                  <a:lnTo>
                    <a:pt x="92" y="9"/>
                  </a:lnTo>
                  <a:lnTo>
                    <a:pt x="0" y="9"/>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29"/>
            <p:cNvSpPr>
              <a:spLocks/>
            </p:cNvSpPr>
            <p:nvPr/>
          </p:nvSpPr>
          <p:spPr bwMode="auto">
            <a:xfrm>
              <a:off x="8688389" y="4071939"/>
              <a:ext cx="176213" cy="177800"/>
            </a:xfrm>
            <a:custGeom>
              <a:avLst/>
              <a:gdLst>
                <a:gd name="T0" fmla="*/ 63 w 125"/>
                <a:gd name="T1" fmla="*/ 0 h 126"/>
                <a:gd name="T2" fmla="*/ 125 w 125"/>
                <a:gd name="T3" fmla="*/ 63 h 126"/>
                <a:gd name="T4" fmla="*/ 63 w 125"/>
                <a:gd name="T5" fmla="*/ 126 h 126"/>
                <a:gd name="T6" fmla="*/ 0 w 125"/>
                <a:gd name="T7" fmla="*/ 63 h 126"/>
                <a:gd name="T8" fmla="*/ 63 w 125"/>
                <a:gd name="T9" fmla="*/ 63 h 126"/>
                <a:gd name="T10" fmla="*/ 63 w 125"/>
                <a:gd name="T11" fmla="*/ 0 h 126"/>
                <a:gd name="T12" fmla="*/ 63 w 125"/>
                <a:gd name="T13" fmla="*/ 0 h 126"/>
              </a:gdLst>
              <a:ahLst/>
              <a:cxnLst>
                <a:cxn ang="0">
                  <a:pos x="T0" y="T1"/>
                </a:cxn>
                <a:cxn ang="0">
                  <a:pos x="T2" y="T3"/>
                </a:cxn>
                <a:cxn ang="0">
                  <a:pos x="T4" y="T5"/>
                </a:cxn>
                <a:cxn ang="0">
                  <a:pos x="T6" y="T7"/>
                </a:cxn>
                <a:cxn ang="0">
                  <a:pos x="T8" y="T9"/>
                </a:cxn>
                <a:cxn ang="0">
                  <a:pos x="T10" y="T11"/>
                </a:cxn>
                <a:cxn ang="0">
                  <a:pos x="T12" y="T13"/>
                </a:cxn>
              </a:cxnLst>
              <a:rect l="0" t="0" r="r" b="b"/>
              <a:pathLst>
                <a:path w="125" h="126">
                  <a:moveTo>
                    <a:pt x="63" y="0"/>
                  </a:moveTo>
                  <a:cubicBezTo>
                    <a:pt x="97" y="0"/>
                    <a:pt x="125" y="28"/>
                    <a:pt x="125" y="63"/>
                  </a:cubicBezTo>
                  <a:cubicBezTo>
                    <a:pt x="125" y="98"/>
                    <a:pt x="97" y="126"/>
                    <a:pt x="63" y="126"/>
                  </a:cubicBezTo>
                  <a:cubicBezTo>
                    <a:pt x="28" y="126"/>
                    <a:pt x="0" y="98"/>
                    <a:pt x="0" y="63"/>
                  </a:cubicBezTo>
                  <a:cubicBezTo>
                    <a:pt x="63" y="63"/>
                    <a:pt x="63" y="63"/>
                    <a:pt x="63" y="63"/>
                  </a:cubicBezTo>
                  <a:cubicBezTo>
                    <a:pt x="63" y="0"/>
                    <a:pt x="63" y="0"/>
                    <a:pt x="63" y="0"/>
                  </a:cubicBezTo>
                  <a:cubicBezTo>
                    <a:pt x="63" y="0"/>
                    <a:pt x="63" y="0"/>
                    <a:pt x="63" y="0"/>
                  </a:cubicBezTo>
                  <a:close/>
                </a:path>
              </a:pathLst>
            </a:custGeom>
            <a:solidFill>
              <a:srgbClr val="7027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30"/>
            <p:cNvSpPr>
              <a:spLocks/>
            </p:cNvSpPr>
            <p:nvPr/>
          </p:nvSpPr>
          <p:spPr bwMode="auto">
            <a:xfrm>
              <a:off x="8683626" y="4498976"/>
              <a:ext cx="146050" cy="14288"/>
            </a:xfrm>
            <a:custGeom>
              <a:avLst/>
              <a:gdLst>
                <a:gd name="T0" fmla="*/ 0 w 92"/>
                <a:gd name="T1" fmla="*/ 0 h 9"/>
                <a:gd name="T2" fmla="*/ 92 w 92"/>
                <a:gd name="T3" fmla="*/ 0 h 9"/>
                <a:gd name="T4" fmla="*/ 92 w 92"/>
                <a:gd name="T5" fmla="*/ 9 h 9"/>
                <a:gd name="T6" fmla="*/ 0 w 92"/>
                <a:gd name="T7" fmla="*/ 9 h 9"/>
                <a:gd name="T8" fmla="*/ 0 w 92"/>
                <a:gd name="T9" fmla="*/ 0 h 9"/>
                <a:gd name="T10" fmla="*/ 0 w 92"/>
                <a:gd name="T11" fmla="*/ 0 h 9"/>
              </a:gdLst>
              <a:ahLst/>
              <a:cxnLst>
                <a:cxn ang="0">
                  <a:pos x="T0" y="T1"/>
                </a:cxn>
                <a:cxn ang="0">
                  <a:pos x="T2" y="T3"/>
                </a:cxn>
                <a:cxn ang="0">
                  <a:pos x="T4" y="T5"/>
                </a:cxn>
                <a:cxn ang="0">
                  <a:pos x="T6" y="T7"/>
                </a:cxn>
                <a:cxn ang="0">
                  <a:pos x="T8" y="T9"/>
                </a:cxn>
                <a:cxn ang="0">
                  <a:pos x="T10" y="T11"/>
                </a:cxn>
              </a:cxnLst>
              <a:rect l="0" t="0" r="r" b="b"/>
              <a:pathLst>
                <a:path w="92" h="9">
                  <a:moveTo>
                    <a:pt x="0" y="0"/>
                  </a:moveTo>
                  <a:lnTo>
                    <a:pt x="92" y="0"/>
                  </a:lnTo>
                  <a:lnTo>
                    <a:pt x="92" y="9"/>
                  </a:lnTo>
                  <a:lnTo>
                    <a:pt x="0" y="9"/>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31"/>
            <p:cNvSpPr>
              <a:spLocks/>
            </p:cNvSpPr>
            <p:nvPr/>
          </p:nvSpPr>
          <p:spPr bwMode="auto">
            <a:xfrm>
              <a:off x="8683626" y="4462464"/>
              <a:ext cx="146050" cy="14288"/>
            </a:xfrm>
            <a:custGeom>
              <a:avLst/>
              <a:gdLst>
                <a:gd name="T0" fmla="*/ 0 w 92"/>
                <a:gd name="T1" fmla="*/ 0 h 9"/>
                <a:gd name="T2" fmla="*/ 92 w 92"/>
                <a:gd name="T3" fmla="*/ 0 h 9"/>
                <a:gd name="T4" fmla="*/ 92 w 92"/>
                <a:gd name="T5" fmla="*/ 9 h 9"/>
                <a:gd name="T6" fmla="*/ 0 w 92"/>
                <a:gd name="T7" fmla="*/ 9 h 9"/>
                <a:gd name="T8" fmla="*/ 0 w 92"/>
                <a:gd name="T9" fmla="*/ 0 h 9"/>
                <a:gd name="T10" fmla="*/ 0 w 92"/>
                <a:gd name="T11" fmla="*/ 0 h 9"/>
              </a:gdLst>
              <a:ahLst/>
              <a:cxnLst>
                <a:cxn ang="0">
                  <a:pos x="T0" y="T1"/>
                </a:cxn>
                <a:cxn ang="0">
                  <a:pos x="T2" y="T3"/>
                </a:cxn>
                <a:cxn ang="0">
                  <a:pos x="T4" y="T5"/>
                </a:cxn>
                <a:cxn ang="0">
                  <a:pos x="T6" y="T7"/>
                </a:cxn>
                <a:cxn ang="0">
                  <a:pos x="T8" y="T9"/>
                </a:cxn>
                <a:cxn ang="0">
                  <a:pos x="T10" y="T11"/>
                </a:cxn>
              </a:cxnLst>
              <a:rect l="0" t="0" r="r" b="b"/>
              <a:pathLst>
                <a:path w="92" h="9">
                  <a:moveTo>
                    <a:pt x="0" y="0"/>
                  </a:moveTo>
                  <a:lnTo>
                    <a:pt x="92" y="0"/>
                  </a:lnTo>
                  <a:lnTo>
                    <a:pt x="92" y="9"/>
                  </a:lnTo>
                  <a:lnTo>
                    <a:pt x="0" y="9"/>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32"/>
            <p:cNvSpPr>
              <a:spLocks/>
            </p:cNvSpPr>
            <p:nvPr/>
          </p:nvSpPr>
          <p:spPr bwMode="auto">
            <a:xfrm>
              <a:off x="8683626" y="4422776"/>
              <a:ext cx="146050" cy="14288"/>
            </a:xfrm>
            <a:custGeom>
              <a:avLst/>
              <a:gdLst>
                <a:gd name="T0" fmla="*/ 0 w 92"/>
                <a:gd name="T1" fmla="*/ 0 h 9"/>
                <a:gd name="T2" fmla="*/ 92 w 92"/>
                <a:gd name="T3" fmla="*/ 0 h 9"/>
                <a:gd name="T4" fmla="*/ 92 w 92"/>
                <a:gd name="T5" fmla="*/ 9 h 9"/>
                <a:gd name="T6" fmla="*/ 0 w 92"/>
                <a:gd name="T7" fmla="*/ 9 h 9"/>
                <a:gd name="T8" fmla="*/ 0 w 92"/>
                <a:gd name="T9" fmla="*/ 0 h 9"/>
                <a:gd name="T10" fmla="*/ 0 w 92"/>
                <a:gd name="T11" fmla="*/ 0 h 9"/>
              </a:gdLst>
              <a:ahLst/>
              <a:cxnLst>
                <a:cxn ang="0">
                  <a:pos x="T0" y="T1"/>
                </a:cxn>
                <a:cxn ang="0">
                  <a:pos x="T2" y="T3"/>
                </a:cxn>
                <a:cxn ang="0">
                  <a:pos x="T4" y="T5"/>
                </a:cxn>
                <a:cxn ang="0">
                  <a:pos x="T6" y="T7"/>
                </a:cxn>
                <a:cxn ang="0">
                  <a:pos x="T8" y="T9"/>
                </a:cxn>
                <a:cxn ang="0">
                  <a:pos x="T10" y="T11"/>
                </a:cxn>
              </a:cxnLst>
              <a:rect l="0" t="0" r="r" b="b"/>
              <a:pathLst>
                <a:path w="92" h="9">
                  <a:moveTo>
                    <a:pt x="0" y="0"/>
                  </a:moveTo>
                  <a:lnTo>
                    <a:pt x="92" y="0"/>
                  </a:lnTo>
                  <a:lnTo>
                    <a:pt x="92" y="9"/>
                  </a:lnTo>
                  <a:lnTo>
                    <a:pt x="0" y="9"/>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33"/>
            <p:cNvSpPr>
              <a:spLocks/>
            </p:cNvSpPr>
            <p:nvPr/>
          </p:nvSpPr>
          <p:spPr bwMode="auto">
            <a:xfrm>
              <a:off x="8683626" y="4379914"/>
              <a:ext cx="146050" cy="14288"/>
            </a:xfrm>
            <a:custGeom>
              <a:avLst/>
              <a:gdLst>
                <a:gd name="T0" fmla="*/ 0 w 92"/>
                <a:gd name="T1" fmla="*/ 0 h 9"/>
                <a:gd name="T2" fmla="*/ 92 w 92"/>
                <a:gd name="T3" fmla="*/ 0 h 9"/>
                <a:gd name="T4" fmla="*/ 92 w 92"/>
                <a:gd name="T5" fmla="*/ 9 h 9"/>
                <a:gd name="T6" fmla="*/ 0 w 92"/>
                <a:gd name="T7" fmla="*/ 9 h 9"/>
                <a:gd name="T8" fmla="*/ 0 w 92"/>
                <a:gd name="T9" fmla="*/ 0 h 9"/>
                <a:gd name="T10" fmla="*/ 0 w 92"/>
                <a:gd name="T11" fmla="*/ 0 h 9"/>
              </a:gdLst>
              <a:ahLst/>
              <a:cxnLst>
                <a:cxn ang="0">
                  <a:pos x="T0" y="T1"/>
                </a:cxn>
                <a:cxn ang="0">
                  <a:pos x="T2" y="T3"/>
                </a:cxn>
                <a:cxn ang="0">
                  <a:pos x="T4" y="T5"/>
                </a:cxn>
                <a:cxn ang="0">
                  <a:pos x="T6" y="T7"/>
                </a:cxn>
                <a:cxn ang="0">
                  <a:pos x="T8" y="T9"/>
                </a:cxn>
                <a:cxn ang="0">
                  <a:pos x="T10" y="T11"/>
                </a:cxn>
              </a:cxnLst>
              <a:rect l="0" t="0" r="r" b="b"/>
              <a:pathLst>
                <a:path w="92" h="9">
                  <a:moveTo>
                    <a:pt x="0" y="0"/>
                  </a:moveTo>
                  <a:lnTo>
                    <a:pt x="92" y="0"/>
                  </a:lnTo>
                  <a:lnTo>
                    <a:pt x="92" y="9"/>
                  </a:lnTo>
                  <a:lnTo>
                    <a:pt x="0" y="9"/>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34"/>
            <p:cNvSpPr>
              <a:spLocks/>
            </p:cNvSpPr>
            <p:nvPr/>
          </p:nvSpPr>
          <p:spPr bwMode="auto">
            <a:xfrm>
              <a:off x="8683626" y="4340226"/>
              <a:ext cx="146050" cy="14288"/>
            </a:xfrm>
            <a:custGeom>
              <a:avLst/>
              <a:gdLst>
                <a:gd name="T0" fmla="*/ 0 w 92"/>
                <a:gd name="T1" fmla="*/ 0 h 9"/>
                <a:gd name="T2" fmla="*/ 92 w 92"/>
                <a:gd name="T3" fmla="*/ 0 h 9"/>
                <a:gd name="T4" fmla="*/ 92 w 92"/>
                <a:gd name="T5" fmla="*/ 9 h 9"/>
                <a:gd name="T6" fmla="*/ 0 w 92"/>
                <a:gd name="T7" fmla="*/ 9 h 9"/>
                <a:gd name="T8" fmla="*/ 0 w 92"/>
                <a:gd name="T9" fmla="*/ 0 h 9"/>
                <a:gd name="T10" fmla="*/ 0 w 92"/>
                <a:gd name="T11" fmla="*/ 0 h 9"/>
              </a:gdLst>
              <a:ahLst/>
              <a:cxnLst>
                <a:cxn ang="0">
                  <a:pos x="T0" y="T1"/>
                </a:cxn>
                <a:cxn ang="0">
                  <a:pos x="T2" y="T3"/>
                </a:cxn>
                <a:cxn ang="0">
                  <a:pos x="T4" y="T5"/>
                </a:cxn>
                <a:cxn ang="0">
                  <a:pos x="T6" y="T7"/>
                </a:cxn>
                <a:cxn ang="0">
                  <a:pos x="T8" y="T9"/>
                </a:cxn>
                <a:cxn ang="0">
                  <a:pos x="T10" y="T11"/>
                </a:cxn>
              </a:cxnLst>
              <a:rect l="0" t="0" r="r" b="b"/>
              <a:pathLst>
                <a:path w="92" h="9">
                  <a:moveTo>
                    <a:pt x="0" y="0"/>
                  </a:moveTo>
                  <a:lnTo>
                    <a:pt x="92" y="0"/>
                  </a:lnTo>
                  <a:lnTo>
                    <a:pt x="92" y="9"/>
                  </a:lnTo>
                  <a:lnTo>
                    <a:pt x="0" y="9"/>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35"/>
            <p:cNvSpPr>
              <a:spLocks/>
            </p:cNvSpPr>
            <p:nvPr/>
          </p:nvSpPr>
          <p:spPr bwMode="auto">
            <a:xfrm>
              <a:off x="8674101" y="4059239"/>
              <a:ext cx="88900" cy="87313"/>
            </a:xfrm>
            <a:custGeom>
              <a:avLst/>
              <a:gdLst>
                <a:gd name="T0" fmla="*/ 63 w 63"/>
                <a:gd name="T1" fmla="*/ 0 h 62"/>
                <a:gd name="T2" fmla="*/ 63 w 63"/>
                <a:gd name="T3" fmla="*/ 62 h 62"/>
                <a:gd name="T4" fmla="*/ 0 w 63"/>
                <a:gd name="T5" fmla="*/ 62 h 62"/>
                <a:gd name="T6" fmla="*/ 63 w 63"/>
                <a:gd name="T7" fmla="*/ 0 h 62"/>
              </a:gdLst>
              <a:ahLst/>
              <a:cxnLst>
                <a:cxn ang="0">
                  <a:pos x="T0" y="T1"/>
                </a:cxn>
                <a:cxn ang="0">
                  <a:pos x="T2" y="T3"/>
                </a:cxn>
                <a:cxn ang="0">
                  <a:pos x="T4" y="T5"/>
                </a:cxn>
                <a:cxn ang="0">
                  <a:pos x="T6" y="T7"/>
                </a:cxn>
              </a:cxnLst>
              <a:rect l="0" t="0" r="r" b="b"/>
              <a:pathLst>
                <a:path w="63" h="62">
                  <a:moveTo>
                    <a:pt x="63" y="0"/>
                  </a:moveTo>
                  <a:cubicBezTo>
                    <a:pt x="63" y="62"/>
                    <a:pt x="63" y="62"/>
                    <a:pt x="63" y="62"/>
                  </a:cubicBezTo>
                  <a:cubicBezTo>
                    <a:pt x="0" y="62"/>
                    <a:pt x="0" y="62"/>
                    <a:pt x="0" y="62"/>
                  </a:cubicBezTo>
                  <a:cubicBezTo>
                    <a:pt x="0" y="28"/>
                    <a:pt x="28" y="0"/>
                    <a:pt x="63" y="0"/>
                  </a:cubicBezTo>
                </a:path>
              </a:pathLst>
            </a:custGeom>
            <a:solidFill>
              <a:srgbClr val="004E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36"/>
            <p:cNvSpPr>
              <a:spLocks/>
            </p:cNvSpPr>
            <p:nvPr/>
          </p:nvSpPr>
          <p:spPr bwMode="auto">
            <a:xfrm>
              <a:off x="7610476" y="4754564"/>
              <a:ext cx="298450" cy="554038"/>
            </a:xfrm>
            <a:custGeom>
              <a:avLst/>
              <a:gdLst>
                <a:gd name="T0" fmla="*/ 0 w 188"/>
                <a:gd name="T1" fmla="*/ 0 h 349"/>
                <a:gd name="T2" fmla="*/ 93 w 188"/>
                <a:gd name="T3" fmla="*/ 23 h 349"/>
                <a:gd name="T4" fmla="*/ 188 w 188"/>
                <a:gd name="T5" fmla="*/ 7 h 349"/>
                <a:gd name="T6" fmla="*/ 97 w 188"/>
                <a:gd name="T7" fmla="*/ 349 h 349"/>
                <a:gd name="T8" fmla="*/ 19 w 188"/>
                <a:gd name="T9" fmla="*/ 82 h 349"/>
                <a:gd name="T10" fmla="*/ 0 w 188"/>
                <a:gd name="T11" fmla="*/ 0 h 349"/>
              </a:gdLst>
              <a:ahLst/>
              <a:cxnLst>
                <a:cxn ang="0">
                  <a:pos x="T0" y="T1"/>
                </a:cxn>
                <a:cxn ang="0">
                  <a:pos x="T2" y="T3"/>
                </a:cxn>
                <a:cxn ang="0">
                  <a:pos x="T4" y="T5"/>
                </a:cxn>
                <a:cxn ang="0">
                  <a:pos x="T6" y="T7"/>
                </a:cxn>
                <a:cxn ang="0">
                  <a:pos x="T8" y="T9"/>
                </a:cxn>
                <a:cxn ang="0">
                  <a:pos x="T10" y="T11"/>
                </a:cxn>
              </a:cxnLst>
              <a:rect l="0" t="0" r="r" b="b"/>
              <a:pathLst>
                <a:path w="188" h="349">
                  <a:moveTo>
                    <a:pt x="0" y="0"/>
                  </a:moveTo>
                  <a:lnTo>
                    <a:pt x="93" y="23"/>
                  </a:lnTo>
                  <a:lnTo>
                    <a:pt x="188" y="7"/>
                  </a:lnTo>
                  <a:lnTo>
                    <a:pt x="97" y="349"/>
                  </a:lnTo>
                  <a:lnTo>
                    <a:pt x="19" y="8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37"/>
            <p:cNvSpPr>
              <a:spLocks/>
            </p:cNvSpPr>
            <p:nvPr/>
          </p:nvSpPr>
          <p:spPr bwMode="auto">
            <a:xfrm>
              <a:off x="7610476" y="4752976"/>
              <a:ext cx="295275" cy="131763"/>
            </a:xfrm>
            <a:custGeom>
              <a:avLst/>
              <a:gdLst>
                <a:gd name="T0" fmla="*/ 15 w 186"/>
                <a:gd name="T1" fmla="*/ 83 h 83"/>
                <a:gd name="T2" fmla="*/ 93 w 186"/>
                <a:gd name="T3" fmla="*/ 42 h 83"/>
                <a:gd name="T4" fmla="*/ 163 w 186"/>
                <a:gd name="T5" fmla="*/ 81 h 83"/>
                <a:gd name="T6" fmla="*/ 186 w 186"/>
                <a:gd name="T7" fmla="*/ 0 h 83"/>
                <a:gd name="T8" fmla="*/ 93 w 186"/>
                <a:gd name="T9" fmla="*/ 24 h 83"/>
                <a:gd name="T10" fmla="*/ 0 w 186"/>
                <a:gd name="T11" fmla="*/ 1 h 83"/>
                <a:gd name="T12" fmla="*/ 15 w 186"/>
                <a:gd name="T13" fmla="*/ 83 h 83"/>
              </a:gdLst>
              <a:ahLst/>
              <a:cxnLst>
                <a:cxn ang="0">
                  <a:pos x="T0" y="T1"/>
                </a:cxn>
                <a:cxn ang="0">
                  <a:pos x="T2" y="T3"/>
                </a:cxn>
                <a:cxn ang="0">
                  <a:pos x="T4" y="T5"/>
                </a:cxn>
                <a:cxn ang="0">
                  <a:pos x="T6" y="T7"/>
                </a:cxn>
                <a:cxn ang="0">
                  <a:pos x="T8" y="T9"/>
                </a:cxn>
                <a:cxn ang="0">
                  <a:pos x="T10" y="T11"/>
                </a:cxn>
                <a:cxn ang="0">
                  <a:pos x="T12" y="T13"/>
                </a:cxn>
              </a:cxnLst>
              <a:rect l="0" t="0" r="r" b="b"/>
              <a:pathLst>
                <a:path w="186" h="83">
                  <a:moveTo>
                    <a:pt x="15" y="83"/>
                  </a:moveTo>
                  <a:lnTo>
                    <a:pt x="93" y="42"/>
                  </a:lnTo>
                  <a:lnTo>
                    <a:pt x="163" y="81"/>
                  </a:lnTo>
                  <a:lnTo>
                    <a:pt x="186" y="0"/>
                  </a:lnTo>
                  <a:lnTo>
                    <a:pt x="93" y="24"/>
                  </a:lnTo>
                  <a:lnTo>
                    <a:pt x="0" y="1"/>
                  </a:lnTo>
                  <a:lnTo>
                    <a:pt x="15" y="83"/>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38"/>
            <p:cNvSpPr>
              <a:spLocks/>
            </p:cNvSpPr>
            <p:nvPr/>
          </p:nvSpPr>
          <p:spPr bwMode="auto">
            <a:xfrm>
              <a:off x="7689851" y="4767264"/>
              <a:ext cx="122238" cy="541338"/>
            </a:xfrm>
            <a:custGeom>
              <a:avLst/>
              <a:gdLst>
                <a:gd name="T0" fmla="*/ 0 w 77"/>
                <a:gd name="T1" fmla="*/ 15 h 341"/>
                <a:gd name="T2" fmla="*/ 17 w 77"/>
                <a:gd name="T3" fmla="*/ 41 h 341"/>
                <a:gd name="T4" fmla="*/ 30 w 77"/>
                <a:gd name="T5" fmla="*/ 45 h 341"/>
                <a:gd name="T6" fmla="*/ 20 w 77"/>
                <a:gd name="T7" fmla="*/ 66 h 341"/>
                <a:gd name="T8" fmla="*/ 22 w 77"/>
                <a:gd name="T9" fmla="*/ 235 h 341"/>
                <a:gd name="T10" fmla="*/ 47 w 77"/>
                <a:gd name="T11" fmla="*/ 341 h 341"/>
                <a:gd name="T12" fmla="*/ 63 w 77"/>
                <a:gd name="T13" fmla="*/ 256 h 341"/>
                <a:gd name="T14" fmla="*/ 63 w 77"/>
                <a:gd name="T15" fmla="*/ 65 h 341"/>
                <a:gd name="T16" fmla="*/ 51 w 77"/>
                <a:gd name="T17" fmla="*/ 45 h 341"/>
                <a:gd name="T18" fmla="*/ 63 w 77"/>
                <a:gd name="T19" fmla="*/ 42 h 341"/>
                <a:gd name="T20" fmla="*/ 77 w 77"/>
                <a:gd name="T21" fmla="*/ 17 h 341"/>
                <a:gd name="T22" fmla="*/ 65 w 77"/>
                <a:gd name="T23" fmla="*/ 11 h 341"/>
                <a:gd name="T24" fmla="*/ 39 w 77"/>
                <a:gd name="T25" fmla="*/ 0 h 341"/>
                <a:gd name="T26" fmla="*/ 15 w 77"/>
                <a:gd name="T27" fmla="*/ 9 h 341"/>
                <a:gd name="T28" fmla="*/ 0 w 77"/>
                <a:gd name="T29" fmla="*/ 15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7" h="341">
                  <a:moveTo>
                    <a:pt x="0" y="15"/>
                  </a:moveTo>
                  <a:lnTo>
                    <a:pt x="17" y="41"/>
                  </a:lnTo>
                  <a:lnTo>
                    <a:pt x="30" y="45"/>
                  </a:lnTo>
                  <a:lnTo>
                    <a:pt x="20" y="66"/>
                  </a:lnTo>
                  <a:lnTo>
                    <a:pt x="22" y="235"/>
                  </a:lnTo>
                  <a:lnTo>
                    <a:pt x="47" y="341"/>
                  </a:lnTo>
                  <a:lnTo>
                    <a:pt x="63" y="256"/>
                  </a:lnTo>
                  <a:lnTo>
                    <a:pt x="63" y="65"/>
                  </a:lnTo>
                  <a:lnTo>
                    <a:pt x="51" y="45"/>
                  </a:lnTo>
                  <a:lnTo>
                    <a:pt x="63" y="42"/>
                  </a:lnTo>
                  <a:lnTo>
                    <a:pt x="77" y="17"/>
                  </a:lnTo>
                  <a:lnTo>
                    <a:pt x="65" y="11"/>
                  </a:lnTo>
                  <a:lnTo>
                    <a:pt x="39" y="0"/>
                  </a:lnTo>
                  <a:lnTo>
                    <a:pt x="15" y="9"/>
                  </a:lnTo>
                  <a:lnTo>
                    <a:pt x="0" y="15"/>
                  </a:lnTo>
                  <a:close/>
                </a:path>
              </a:pathLst>
            </a:custGeom>
            <a:solidFill>
              <a:srgbClr val="7027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39"/>
            <p:cNvSpPr>
              <a:spLocks/>
            </p:cNvSpPr>
            <p:nvPr/>
          </p:nvSpPr>
          <p:spPr bwMode="auto">
            <a:xfrm>
              <a:off x="7623176" y="4719639"/>
              <a:ext cx="285750" cy="133350"/>
            </a:xfrm>
            <a:custGeom>
              <a:avLst/>
              <a:gdLst>
                <a:gd name="T0" fmla="*/ 0 w 203"/>
                <a:gd name="T1" fmla="*/ 0 h 94"/>
                <a:gd name="T2" fmla="*/ 92 w 203"/>
                <a:gd name="T3" fmla="*/ 29 h 94"/>
                <a:gd name="T4" fmla="*/ 200 w 203"/>
                <a:gd name="T5" fmla="*/ 4 h 94"/>
                <a:gd name="T6" fmla="*/ 203 w 203"/>
                <a:gd name="T7" fmla="*/ 32 h 94"/>
                <a:gd name="T8" fmla="*/ 138 w 203"/>
                <a:gd name="T9" fmla="*/ 94 h 94"/>
                <a:gd name="T10" fmla="*/ 92 w 203"/>
                <a:gd name="T11" fmla="*/ 33 h 94"/>
                <a:gd name="T12" fmla="*/ 48 w 203"/>
                <a:gd name="T13" fmla="*/ 94 h 94"/>
                <a:gd name="T14" fmla="*/ 9 w 203"/>
                <a:gd name="T15" fmla="*/ 40 h 94"/>
                <a:gd name="T16" fmla="*/ 0 w 203"/>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94">
                  <a:moveTo>
                    <a:pt x="0" y="0"/>
                  </a:moveTo>
                  <a:cubicBezTo>
                    <a:pt x="0" y="0"/>
                    <a:pt x="82" y="29"/>
                    <a:pt x="92" y="29"/>
                  </a:cubicBezTo>
                  <a:cubicBezTo>
                    <a:pt x="101" y="28"/>
                    <a:pt x="197" y="6"/>
                    <a:pt x="200" y="4"/>
                  </a:cubicBezTo>
                  <a:cubicBezTo>
                    <a:pt x="199" y="27"/>
                    <a:pt x="203" y="32"/>
                    <a:pt x="203" y="32"/>
                  </a:cubicBezTo>
                  <a:cubicBezTo>
                    <a:pt x="138" y="94"/>
                    <a:pt x="138" y="94"/>
                    <a:pt x="138" y="94"/>
                  </a:cubicBezTo>
                  <a:cubicBezTo>
                    <a:pt x="92" y="33"/>
                    <a:pt x="92" y="33"/>
                    <a:pt x="92" y="33"/>
                  </a:cubicBezTo>
                  <a:cubicBezTo>
                    <a:pt x="48" y="94"/>
                    <a:pt x="48" y="94"/>
                    <a:pt x="48" y="94"/>
                  </a:cubicBezTo>
                  <a:cubicBezTo>
                    <a:pt x="9" y="40"/>
                    <a:pt x="9" y="40"/>
                    <a:pt x="9" y="4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40"/>
            <p:cNvSpPr>
              <a:spLocks/>
            </p:cNvSpPr>
            <p:nvPr/>
          </p:nvSpPr>
          <p:spPr bwMode="auto">
            <a:xfrm>
              <a:off x="7507289" y="4711701"/>
              <a:ext cx="509588" cy="622300"/>
            </a:xfrm>
            <a:custGeom>
              <a:avLst/>
              <a:gdLst>
                <a:gd name="T0" fmla="*/ 321 w 321"/>
                <a:gd name="T1" fmla="*/ 64 h 392"/>
                <a:gd name="T2" fmla="*/ 252 w 321"/>
                <a:gd name="T3" fmla="*/ 7 h 392"/>
                <a:gd name="T4" fmla="*/ 157 w 321"/>
                <a:gd name="T5" fmla="*/ 350 h 392"/>
                <a:gd name="T6" fmla="*/ 72 w 321"/>
                <a:gd name="T7" fmla="*/ 0 h 392"/>
                <a:gd name="T8" fmla="*/ 0 w 321"/>
                <a:gd name="T9" fmla="*/ 54 h 392"/>
                <a:gd name="T10" fmla="*/ 74 w 321"/>
                <a:gd name="T11" fmla="*/ 100 h 392"/>
                <a:gd name="T12" fmla="*/ 31 w 321"/>
                <a:gd name="T13" fmla="*/ 115 h 392"/>
                <a:gd name="T14" fmla="*/ 159 w 321"/>
                <a:gd name="T15" fmla="*/ 392 h 392"/>
                <a:gd name="T16" fmla="*/ 159 w 321"/>
                <a:gd name="T17" fmla="*/ 391 h 392"/>
                <a:gd name="T18" fmla="*/ 159 w 321"/>
                <a:gd name="T19" fmla="*/ 391 h 392"/>
                <a:gd name="T20" fmla="*/ 288 w 321"/>
                <a:gd name="T21" fmla="*/ 124 h 392"/>
                <a:gd name="T22" fmla="*/ 245 w 321"/>
                <a:gd name="T23" fmla="*/ 107 h 392"/>
                <a:gd name="T24" fmla="*/ 321 w 321"/>
                <a:gd name="T25" fmla="*/ 6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1" h="392">
                  <a:moveTo>
                    <a:pt x="321" y="64"/>
                  </a:moveTo>
                  <a:lnTo>
                    <a:pt x="252" y="7"/>
                  </a:lnTo>
                  <a:lnTo>
                    <a:pt x="157" y="350"/>
                  </a:lnTo>
                  <a:lnTo>
                    <a:pt x="72" y="0"/>
                  </a:lnTo>
                  <a:lnTo>
                    <a:pt x="0" y="54"/>
                  </a:lnTo>
                  <a:lnTo>
                    <a:pt x="74" y="100"/>
                  </a:lnTo>
                  <a:lnTo>
                    <a:pt x="31" y="115"/>
                  </a:lnTo>
                  <a:lnTo>
                    <a:pt x="159" y="392"/>
                  </a:lnTo>
                  <a:lnTo>
                    <a:pt x="159" y="391"/>
                  </a:lnTo>
                  <a:lnTo>
                    <a:pt x="159" y="391"/>
                  </a:lnTo>
                  <a:lnTo>
                    <a:pt x="288" y="124"/>
                  </a:lnTo>
                  <a:lnTo>
                    <a:pt x="245" y="107"/>
                  </a:lnTo>
                  <a:lnTo>
                    <a:pt x="321" y="64"/>
                  </a:lnTo>
                  <a:close/>
                </a:path>
              </a:pathLst>
            </a:custGeom>
            <a:solidFill>
              <a:srgbClr val="2F38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41"/>
            <p:cNvSpPr>
              <a:spLocks/>
            </p:cNvSpPr>
            <p:nvPr/>
          </p:nvSpPr>
          <p:spPr bwMode="auto">
            <a:xfrm>
              <a:off x="6999289" y="5330827"/>
              <a:ext cx="558800" cy="223838"/>
            </a:xfrm>
            <a:custGeom>
              <a:avLst/>
              <a:gdLst>
                <a:gd name="T0" fmla="*/ 396 w 396"/>
                <a:gd name="T1" fmla="*/ 48 h 159"/>
                <a:gd name="T2" fmla="*/ 318 w 396"/>
                <a:gd name="T3" fmla="*/ 159 h 159"/>
                <a:gd name="T4" fmla="*/ 0 w 396"/>
                <a:gd name="T5" fmla="*/ 159 h 159"/>
                <a:gd name="T6" fmla="*/ 69 w 396"/>
                <a:gd name="T7" fmla="*/ 21 h 159"/>
                <a:gd name="T8" fmla="*/ 218 w 396"/>
                <a:gd name="T9" fmla="*/ 21 h 159"/>
                <a:gd name="T10" fmla="*/ 396 w 396"/>
                <a:gd name="T11" fmla="*/ 48 h 159"/>
              </a:gdLst>
              <a:ahLst/>
              <a:cxnLst>
                <a:cxn ang="0">
                  <a:pos x="T0" y="T1"/>
                </a:cxn>
                <a:cxn ang="0">
                  <a:pos x="T2" y="T3"/>
                </a:cxn>
                <a:cxn ang="0">
                  <a:pos x="T4" y="T5"/>
                </a:cxn>
                <a:cxn ang="0">
                  <a:pos x="T6" y="T7"/>
                </a:cxn>
                <a:cxn ang="0">
                  <a:pos x="T8" y="T9"/>
                </a:cxn>
                <a:cxn ang="0">
                  <a:pos x="T10" y="T11"/>
                </a:cxn>
              </a:cxnLst>
              <a:rect l="0" t="0" r="r" b="b"/>
              <a:pathLst>
                <a:path w="396" h="159">
                  <a:moveTo>
                    <a:pt x="396" y="48"/>
                  </a:moveTo>
                  <a:cubicBezTo>
                    <a:pt x="318" y="159"/>
                    <a:pt x="318" y="159"/>
                    <a:pt x="318" y="159"/>
                  </a:cubicBezTo>
                  <a:cubicBezTo>
                    <a:pt x="0" y="159"/>
                    <a:pt x="0" y="159"/>
                    <a:pt x="0" y="159"/>
                  </a:cubicBezTo>
                  <a:cubicBezTo>
                    <a:pt x="0" y="159"/>
                    <a:pt x="13" y="34"/>
                    <a:pt x="69" y="21"/>
                  </a:cubicBezTo>
                  <a:cubicBezTo>
                    <a:pt x="153" y="0"/>
                    <a:pt x="218" y="21"/>
                    <a:pt x="218" y="21"/>
                  </a:cubicBezTo>
                  <a:lnTo>
                    <a:pt x="396" y="48"/>
                  </a:lnTo>
                  <a:close/>
                </a:path>
              </a:pathLst>
            </a:custGeom>
            <a:solidFill>
              <a:srgbClr val="3844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42"/>
            <p:cNvSpPr>
              <a:spLocks/>
            </p:cNvSpPr>
            <p:nvPr/>
          </p:nvSpPr>
          <p:spPr bwMode="auto">
            <a:xfrm>
              <a:off x="8016876" y="5346702"/>
              <a:ext cx="460375" cy="227013"/>
            </a:xfrm>
            <a:custGeom>
              <a:avLst/>
              <a:gdLst>
                <a:gd name="T0" fmla="*/ 0 w 290"/>
                <a:gd name="T1" fmla="*/ 33 h 143"/>
                <a:gd name="T2" fmla="*/ 7 w 290"/>
                <a:gd name="T3" fmla="*/ 143 h 143"/>
                <a:gd name="T4" fmla="*/ 290 w 290"/>
                <a:gd name="T5" fmla="*/ 143 h 143"/>
                <a:gd name="T6" fmla="*/ 256 w 290"/>
                <a:gd name="T7" fmla="*/ 33 h 143"/>
                <a:gd name="T8" fmla="*/ 221 w 290"/>
                <a:gd name="T9" fmla="*/ 0 h 143"/>
                <a:gd name="T10" fmla="*/ 0 w 290"/>
                <a:gd name="T11" fmla="*/ 33 h 143"/>
              </a:gdLst>
              <a:ahLst/>
              <a:cxnLst>
                <a:cxn ang="0">
                  <a:pos x="T0" y="T1"/>
                </a:cxn>
                <a:cxn ang="0">
                  <a:pos x="T2" y="T3"/>
                </a:cxn>
                <a:cxn ang="0">
                  <a:pos x="T4" y="T5"/>
                </a:cxn>
                <a:cxn ang="0">
                  <a:pos x="T6" y="T7"/>
                </a:cxn>
                <a:cxn ang="0">
                  <a:pos x="T8" y="T9"/>
                </a:cxn>
                <a:cxn ang="0">
                  <a:pos x="T10" y="T11"/>
                </a:cxn>
              </a:cxnLst>
              <a:rect l="0" t="0" r="r" b="b"/>
              <a:pathLst>
                <a:path w="290" h="143">
                  <a:moveTo>
                    <a:pt x="0" y="33"/>
                  </a:moveTo>
                  <a:lnTo>
                    <a:pt x="7" y="143"/>
                  </a:lnTo>
                  <a:lnTo>
                    <a:pt x="290" y="143"/>
                  </a:lnTo>
                  <a:lnTo>
                    <a:pt x="256" y="33"/>
                  </a:lnTo>
                  <a:lnTo>
                    <a:pt x="221" y="0"/>
                  </a:lnTo>
                  <a:lnTo>
                    <a:pt x="0" y="33"/>
                  </a:lnTo>
                  <a:close/>
                </a:path>
              </a:pathLst>
            </a:custGeom>
            <a:solidFill>
              <a:srgbClr val="3844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43"/>
            <p:cNvSpPr>
              <a:spLocks/>
            </p:cNvSpPr>
            <p:nvPr/>
          </p:nvSpPr>
          <p:spPr bwMode="auto">
            <a:xfrm>
              <a:off x="7777164" y="5397502"/>
              <a:ext cx="276225" cy="176213"/>
            </a:xfrm>
            <a:custGeom>
              <a:avLst/>
              <a:gdLst>
                <a:gd name="T0" fmla="*/ 196 w 196"/>
                <a:gd name="T1" fmla="*/ 53 h 124"/>
                <a:gd name="T2" fmla="*/ 150 w 196"/>
                <a:gd name="T3" fmla="*/ 30 h 124"/>
                <a:gd name="T4" fmla="*/ 89 w 196"/>
                <a:gd name="T5" fmla="*/ 1 h 124"/>
                <a:gd name="T6" fmla="*/ 8 w 196"/>
                <a:gd name="T7" fmla="*/ 8 h 124"/>
                <a:gd name="T8" fmla="*/ 2 w 196"/>
                <a:gd name="T9" fmla="*/ 22 h 124"/>
                <a:gd name="T10" fmla="*/ 21 w 196"/>
                <a:gd name="T11" fmla="*/ 40 h 124"/>
                <a:gd name="T12" fmla="*/ 89 w 196"/>
                <a:gd name="T13" fmla="*/ 34 h 124"/>
                <a:gd name="T14" fmla="*/ 100 w 196"/>
                <a:gd name="T15" fmla="*/ 39 h 124"/>
                <a:gd name="T16" fmla="*/ 70 w 196"/>
                <a:gd name="T17" fmla="*/ 47 h 124"/>
                <a:gd name="T18" fmla="*/ 46 w 196"/>
                <a:gd name="T19" fmla="*/ 85 h 124"/>
                <a:gd name="T20" fmla="*/ 58 w 196"/>
                <a:gd name="T21" fmla="*/ 122 h 124"/>
                <a:gd name="T22" fmla="*/ 178 w 196"/>
                <a:gd name="T23" fmla="*/ 124 h 124"/>
                <a:gd name="T24" fmla="*/ 196 w 196"/>
                <a:gd name="T25" fmla="*/ 5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 h="124">
                  <a:moveTo>
                    <a:pt x="196" y="53"/>
                  </a:moveTo>
                  <a:cubicBezTo>
                    <a:pt x="150" y="30"/>
                    <a:pt x="150" y="30"/>
                    <a:pt x="150" y="30"/>
                  </a:cubicBezTo>
                  <a:cubicBezTo>
                    <a:pt x="150" y="30"/>
                    <a:pt x="96" y="2"/>
                    <a:pt x="89" y="1"/>
                  </a:cubicBezTo>
                  <a:cubicBezTo>
                    <a:pt x="82" y="0"/>
                    <a:pt x="15" y="7"/>
                    <a:pt x="8" y="8"/>
                  </a:cubicBezTo>
                  <a:cubicBezTo>
                    <a:pt x="0" y="10"/>
                    <a:pt x="0" y="12"/>
                    <a:pt x="2" y="22"/>
                  </a:cubicBezTo>
                  <a:cubicBezTo>
                    <a:pt x="3" y="31"/>
                    <a:pt x="14" y="37"/>
                    <a:pt x="21" y="40"/>
                  </a:cubicBezTo>
                  <a:cubicBezTo>
                    <a:pt x="28" y="42"/>
                    <a:pt x="89" y="34"/>
                    <a:pt x="89" y="34"/>
                  </a:cubicBezTo>
                  <a:cubicBezTo>
                    <a:pt x="100" y="39"/>
                    <a:pt x="100" y="39"/>
                    <a:pt x="100" y="39"/>
                  </a:cubicBezTo>
                  <a:cubicBezTo>
                    <a:pt x="100" y="39"/>
                    <a:pt x="74" y="40"/>
                    <a:pt x="70" y="47"/>
                  </a:cubicBezTo>
                  <a:cubicBezTo>
                    <a:pt x="65" y="54"/>
                    <a:pt x="43" y="74"/>
                    <a:pt x="46" y="85"/>
                  </a:cubicBezTo>
                  <a:cubicBezTo>
                    <a:pt x="48" y="96"/>
                    <a:pt x="58" y="122"/>
                    <a:pt x="58" y="122"/>
                  </a:cubicBezTo>
                  <a:cubicBezTo>
                    <a:pt x="178" y="124"/>
                    <a:pt x="178" y="124"/>
                    <a:pt x="178" y="124"/>
                  </a:cubicBezTo>
                  <a:lnTo>
                    <a:pt x="196" y="53"/>
                  </a:lnTo>
                  <a:close/>
                </a:path>
              </a:pathLst>
            </a:custGeom>
            <a:solidFill>
              <a:srgbClr val="FFDB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44"/>
            <p:cNvSpPr>
              <a:spLocks/>
            </p:cNvSpPr>
            <p:nvPr/>
          </p:nvSpPr>
          <p:spPr bwMode="auto">
            <a:xfrm>
              <a:off x="7439026" y="5395914"/>
              <a:ext cx="338138" cy="177800"/>
            </a:xfrm>
            <a:custGeom>
              <a:avLst/>
              <a:gdLst>
                <a:gd name="T0" fmla="*/ 229 w 239"/>
                <a:gd name="T1" fmla="*/ 112 h 125"/>
                <a:gd name="T2" fmla="*/ 229 w 239"/>
                <a:gd name="T3" fmla="*/ 75 h 125"/>
                <a:gd name="T4" fmla="*/ 203 w 239"/>
                <a:gd name="T5" fmla="*/ 45 h 125"/>
                <a:gd name="T6" fmla="*/ 113 w 239"/>
                <a:gd name="T7" fmla="*/ 2 h 125"/>
                <a:gd name="T8" fmla="*/ 66 w 239"/>
                <a:gd name="T9" fmla="*/ 7 h 125"/>
                <a:gd name="T10" fmla="*/ 22 w 239"/>
                <a:gd name="T11" fmla="*/ 61 h 125"/>
                <a:gd name="T12" fmla="*/ 7 w 239"/>
                <a:gd name="T13" fmla="*/ 105 h 125"/>
                <a:gd name="T14" fmla="*/ 143 w 239"/>
                <a:gd name="T15" fmla="*/ 122 h 125"/>
                <a:gd name="T16" fmla="*/ 113 w 239"/>
                <a:gd name="T17" fmla="*/ 92 h 125"/>
                <a:gd name="T18" fmla="*/ 153 w 239"/>
                <a:gd name="T19" fmla="*/ 119 h 125"/>
                <a:gd name="T20" fmla="*/ 201 w 239"/>
                <a:gd name="T21" fmla="*/ 125 h 125"/>
                <a:gd name="T22" fmla="*/ 221 w 239"/>
                <a:gd name="T23" fmla="*/ 122 h 125"/>
                <a:gd name="T24" fmla="*/ 157 w 239"/>
                <a:gd name="T25" fmla="*/ 60 h 125"/>
                <a:gd name="T26" fmla="*/ 209 w 239"/>
                <a:gd name="T27" fmla="*/ 94 h 125"/>
                <a:gd name="T28" fmla="*/ 229 w 239"/>
                <a:gd name="T29" fmla="*/ 11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9" h="125">
                  <a:moveTo>
                    <a:pt x="229" y="112"/>
                  </a:moveTo>
                  <a:cubicBezTo>
                    <a:pt x="229" y="112"/>
                    <a:pt x="239" y="94"/>
                    <a:pt x="229" y="75"/>
                  </a:cubicBezTo>
                  <a:cubicBezTo>
                    <a:pt x="221" y="61"/>
                    <a:pt x="204" y="45"/>
                    <a:pt x="203" y="45"/>
                  </a:cubicBezTo>
                  <a:cubicBezTo>
                    <a:pt x="199" y="43"/>
                    <a:pt x="124" y="3"/>
                    <a:pt x="113" y="2"/>
                  </a:cubicBezTo>
                  <a:cubicBezTo>
                    <a:pt x="102" y="0"/>
                    <a:pt x="70" y="4"/>
                    <a:pt x="66" y="7"/>
                  </a:cubicBezTo>
                  <a:cubicBezTo>
                    <a:pt x="62" y="10"/>
                    <a:pt x="25" y="49"/>
                    <a:pt x="22" y="61"/>
                  </a:cubicBezTo>
                  <a:cubicBezTo>
                    <a:pt x="19" y="73"/>
                    <a:pt x="0" y="84"/>
                    <a:pt x="7" y="105"/>
                  </a:cubicBezTo>
                  <a:cubicBezTo>
                    <a:pt x="28" y="115"/>
                    <a:pt x="143" y="122"/>
                    <a:pt x="143" y="122"/>
                  </a:cubicBezTo>
                  <a:cubicBezTo>
                    <a:pt x="143" y="122"/>
                    <a:pt x="146" y="108"/>
                    <a:pt x="113" y="92"/>
                  </a:cubicBezTo>
                  <a:cubicBezTo>
                    <a:pt x="146" y="102"/>
                    <a:pt x="153" y="119"/>
                    <a:pt x="153" y="119"/>
                  </a:cubicBezTo>
                  <a:cubicBezTo>
                    <a:pt x="201" y="125"/>
                    <a:pt x="201" y="125"/>
                    <a:pt x="201" y="125"/>
                  </a:cubicBezTo>
                  <a:cubicBezTo>
                    <a:pt x="221" y="122"/>
                    <a:pt x="221" y="122"/>
                    <a:pt x="221" y="122"/>
                  </a:cubicBezTo>
                  <a:cubicBezTo>
                    <a:pt x="221" y="122"/>
                    <a:pt x="192" y="77"/>
                    <a:pt x="157" y="60"/>
                  </a:cubicBezTo>
                  <a:cubicBezTo>
                    <a:pt x="185" y="68"/>
                    <a:pt x="209" y="94"/>
                    <a:pt x="209" y="94"/>
                  </a:cubicBezTo>
                  <a:lnTo>
                    <a:pt x="229" y="112"/>
                  </a:lnTo>
                  <a:close/>
                </a:path>
              </a:pathLst>
            </a:custGeom>
            <a:solidFill>
              <a:srgbClr val="FFDB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45"/>
            <p:cNvSpPr>
              <a:spLocks/>
            </p:cNvSpPr>
            <p:nvPr/>
          </p:nvSpPr>
          <p:spPr bwMode="auto">
            <a:xfrm>
              <a:off x="7370764" y="5383214"/>
              <a:ext cx="165100" cy="171450"/>
            </a:xfrm>
            <a:custGeom>
              <a:avLst/>
              <a:gdLst>
                <a:gd name="T0" fmla="*/ 117 w 117"/>
                <a:gd name="T1" fmla="*/ 10 h 121"/>
                <a:gd name="T2" fmla="*/ 55 w 117"/>
                <a:gd name="T3" fmla="*/ 121 h 121"/>
                <a:gd name="T4" fmla="*/ 0 w 117"/>
                <a:gd name="T5" fmla="*/ 121 h 121"/>
                <a:gd name="T6" fmla="*/ 55 w 117"/>
                <a:gd name="T7" fmla="*/ 19 h 121"/>
                <a:gd name="T8" fmla="*/ 117 w 117"/>
                <a:gd name="T9" fmla="*/ 10 h 121"/>
              </a:gdLst>
              <a:ahLst/>
              <a:cxnLst>
                <a:cxn ang="0">
                  <a:pos x="T0" y="T1"/>
                </a:cxn>
                <a:cxn ang="0">
                  <a:pos x="T2" y="T3"/>
                </a:cxn>
                <a:cxn ang="0">
                  <a:pos x="T4" y="T5"/>
                </a:cxn>
                <a:cxn ang="0">
                  <a:pos x="T6" y="T7"/>
                </a:cxn>
                <a:cxn ang="0">
                  <a:pos x="T8" y="T9"/>
                </a:cxn>
              </a:cxnLst>
              <a:rect l="0" t="0" r="r" b="b"/>
              <a:pathLst>
                <a:path w="117" h="121">
                  <a:moveTo>
                    <a:pt x="117" y="10"/>
                  </a:moveTo>
                  <a:cubicBezTo>
                    <a:pt x="117" y="10"/>
                    <a:pt x="56" y="72"/>
                    <a:pt x="55" y="121"/>
                  </a:cubicBezTo>
                  <a:cubicBezTo>
                    <a:pt x="0" y="121"/>
                    <a:pt x="0" y="121"/>
                    <a:pt x="0" y="121"/>
                  </a:cubicBezTo>
                  <a:cubicBezTo>
                    <a:pt x="0" y="121"/>
                    <a:pt x="31" y="52"/>
                    <a:pt x="55" y="19"/>
                  </a:cubicBezTo>
                  <a:cubicBezTo>
                    <a:pt x="55" y="19"/>
                    <a:pt x="83" y="0"/>
                    <a:pt x="1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46"/>
            <p:cNvSpPr>
              <a:spLocks/>
            </p:cNvSpPr>
            <p:nvPr/>
          </p:nvSpPr>
          <p:spPr bwMode="auto">
            <a:xfrm>
              <a:off x="8027989" y="5421314"/>
              <a:ext cx="66675" cy="152400"/>
            </a:xfrm>
            <a:custGeom>
              <a:avLst/>
              <a:gdLst>
                <a:gd name="T0" fmla="*/ 16 w 42"/>
                <a:gd name="T1" fmla="*/ 3 h 96"/>
                <a:gd name="T2" fmla="*/ 0 w 42"/>
                <a:gd name="T3" fmla="*/ 96 h 96"/>
                <a:gd name="T4" fmla="*/ 42 w 42"/>
                <a:gd name="T5" fmla="*/ 96 h 96"/>
                <a:gd name="T6" fmla="*/ 40 w 42"/>
                <a:gd name="T7" fmla="*/ 18 h 96"/>
                <a:gd name="T8" fmla="*/ 16 w 42"/>
                <a:gd name="T9" fmla="*/ 3 h 96"/>
                <a:gd name="T10" fmla="*/ 5 w 42"/>
                <a:gd name="T11" fmla="*/ 0 h 96"/>
                <a:gd name="T12" fmla="*/ 16 w 42"/>
                <a:gd name="T13" fmla="*/ 3 h 96"/>
              </a:gdLst>
              <a:ahLst/>
              <a:cxnLst>
                <a:cxn ang="0">
                  <a:pos x="T0" y="T1"/>
                </a:cxn>
                <a:cxn ang="0">
                  <a:pos x="T2" y="T3"/>
                </a:cxn>
                <a:cxn ang="0">
                  <a:pos x="T4" y="T5"/>
                </a:cxn>
                <a:cxn ang="0">
                  <a:pos x="T6" y="T7"/>
                </a:cxn>
                <a:cxn ang="0">
                  <a:pos x="T8" y="T9"/>
                </a:cxn>
                <a:cxn ang="0">
                  <a:pos x="T10" y="T11"/>
                </a:cxn>
                <a:cxn ang="0">
                  <a:pos x="T12" y="T13"/>
                </a:cxn>
              </a:cxnLst>
              <a:rect l="0" t="0" r="r" b="b"/>
              <a:pathLst>
                <a:path w="42" h="96">
                  <a:moveTo>
                    <a:pt x="16" y="3"/>
                  </a:moveTo>
                  <a:lnTo>
                    <a:pt x="0" y="96"/>
                  </a:lnTo>
                  <a:lnTo>
                    <a:pt x="42" y="96"/>
                  </a:lnTo>
                  <a:lnTo>
                    <a:pt x="40" y="18"/>
                  </a:lnTo>
                  <a:lnTo>
                    <a:pt x="16" y="3"/>
                  </a:lnTo>
                  <a:lnTo>
                    <a:pt x="5" y="0"/>
                  </a:lnTo>
                  <a:lnTo>
                    <a:pt x="16"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47"/>
            <p:cNvSpPr>
              <a:spLocks/>
            </p:cNvSpPr>
            <p:nvPr/>
          </p:nvSpPr>
          <p:spPr bwMode="auto">
            <a:xfrm>
              <a:off x="7626351" y="5495927"/>
              <a:ext cx="581025" cy="57150"/>
            </a:xfrm>
            <a:custGeom>
              <a:avLst/>
              <a:gdLst>
                <a:gd name="T0" fmla="*/ 411 w 411"/>
                <a:gd name="T1" fmla="*/ 21 h 41"/>
                <a:gd name="T2" fmla="*/ 391 w 411"/>
                <a:gd name="T3" fmla="*/ 41 h 41"/>
                <a:gd name="T4" fmla="*/ 20 w 411"/>
                <a:gd name="T5" fmla="*/ 41 h 41"/>
                <a:gd name="T6" fmla="*/ 0 w 411"/>
                <a:gd name="T7" fmla="*/ 21 h 41"/>
                <a:gd name="T8" fmla="*/ 0 w 411"/>
                <a:gd name="T9" fmla="*/ 21 h 41"/>
                <a:gd name="T10" fmla="*/ 20 w 411"/>
                <a:gd name="T11" fmla="*/ 0 h 41"/>
                <a:gd name="T12" fmla="*/ 391 w 411"/>
                <a:gd name="T13" fmla="*/ 0 h 41"/>
                <a:gd name="T14" fmla="*/ 411 w 411"/>
                <a:gd name="T15" fmla="*/ 2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1" h="41">
                  <a:moveTo>
                    <a:pt x="411" y="21"/>
                  </a:moveTo>
                  <a:cubicBezTo>
                    <a:pt x="411" y="32"/>
                    <a:pt x="402" y="41"/>
                    <a:pt x="391" y="41"/>
                  </a:cubicBezTo>
                  <a:cubicBezTo>
                    <a:pt x="20" y="41"/>
                    <a:pt x="20" y="41"/>
                    <a:pt x="20" y="41"/>
                  </a:cubicBezTo>
                  <a:cubicBezTo>
                    <a:pt x="9" y="41"/>
                    <a:pt x="0" y="32"/>
                    <a:pt x="0" y="21"/>
                  </a:cubicBezTo>
                  <a:cubicBezTo>
                    <a:pt x="0" y="21"/>
                    <a:pt x="0" y="21"/>
                    <a:pt x="0" y="21"/>
                  </a:cubicBezTo>
                  <a:cubicBezTo>
                    <a:pt x="0" y="9"/>
                    <a:pt x="9" y="0"/>
                    <a:pt x="20" y="0"/>
                  </a:cubicBezTo>
                  <a:cubicBezTo>
                    <a:pt x="391" y="0"/>
                    <a:pt x="391" y="0"/>
                    <a:pt x="391" y="0"/>
                  </a:cubicBezTo>
                  <a:cubicBezTo>
                    <a:pt x="402" y="0"/>
                    <a:pt x="411" y="9"/>
                    <a:pt x="411" y="2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148"/>
            <p:cNvSpPr>
              <a:spLocks noChangeArrowheads="1"/>
            </p:cNvSpPr>
            <p:nvPr/>
          </p:nvSpPr>
          <p:spPr bwMode="auto">
            <a:xfrm>
              <a:off x="6997701" y="5681664"/>
              <a:ext cx="1730375" cy="360363"/>
            </a:xfrm>
            <a:prstGeom prst="rect">
              <a:avLst/>
            </a:prstGeom>
            <a:solidFill>
              <a:srgbClr val="00338D"/>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49"/>
            <p:cNvSpPr>
              <a:spLocks/>
            </p:cNvSpPr>
            <p:nvPr/>
          </p:nvSpPr>
          <p:spPr bwMode="auto">
            <a:xfrm>
              <a:off x="6910389" y="5549902"/>
              <a:ext cx="1878013" cy="168275"/>
            </a:xfrm>
            <a:custGeom>
              <a:avLst/>
              <a:gdLst>
                <a:gd name="T0" fmla="*/ 1312 w 1332"/>
                <a:gd name="T1" fmla="*/ 0 h 119"/>
                <a:gd name="T2" fmla="*/ 1173 w 1332"/>
                <a:gd name="T3" fmla="*/ 0 h 119"/>
                <a:gd name="T4" fmla="*/ 1149 w 1332"/>
                <a:gd name="T5" fmla="*/ 0 h 119"/>
                <a:gd name="T6" fmla="*/ 183 w 1332"/>
                <a:gd name="T7" fmla="*/ 0 h 119"/>
                <a:gd name="T8" fmla="*/ 149 w 1332"/>
                <a:gd name="T9" fmla="*/ 0 h 119"/>
                <a:gd name="T10" fmla="*/ 20 w 1332"/>
                <a:gd name="T11" fmla="*/ 0 h 119"/>
                <a:gd name="T12" fmla="*/ 0 w 1332"/>
                <a:gd name="T13" fmla="*/ 20 h 119"/>
                <a:gd name="T14" fmla="*/ 0 w 1332"/>
                <a:gd name="T15" fmla="*/ 99 h 119"/>
                <a:gd name="T16" fmla="*/ 20 w 1332"/>
                <a:gd name="T17" fmla="*/ 119 h 119"/>
                <a:gd name="T18" fmla="*/ 149 w 1332"/>
                <a:gd name="T19" fmla="*/ 119 h 119"/>
                <a:gd name="T20" fmla="*/ 183 w 1332"/>
                <a:gd name="T21" fmla="*/ 119 h 119"/>
                <a:gd name="T22" fmla="*/ 1149 w 1332"/>
                <a:gd name="T23" fmla="*/ 119 h 119"/>
                <a:gd name="T24" fmla="*/ 1173 w 1332"/>
                <a:gd name="T25" fmla="*/ 119 h 119"/>
                <a:gd name="T26" fmla="*/ 1312 w 1332"/>
                <a:gd name="T27" fmla="*/ 119 h 119"/>
                <a:gd name="T28" fmla="*/ 1332 w 1332"/>
                <a:gd name="T29" fmla="*/ 99 h 119"/>
                <a:gd name="T30" fmla="*/ 1332 w 1332"/>
                <a:gd name="T31" fmla="*/ 20 h 119"/>
                <a:gd name="T32" fmla="*/ 1312 w 1332"/>
                <a:gd name="T33"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2" h="119">
                  <a:moveTo>
                    <a:pt x="1312" y="0"/>
                  </a:moveTo>
                  <a:cubicBezTo>
                    <a:pt x="1173" y="0"/>
                    <a:pt x="1173" y="0"/>
                    <a:pt x="1173" y="0"/>
                  </a:cubicBezTo>
                  <a:cubicBezTo>
                    <a:pt x="1149" y="0"/>
                    <a:pt x="1149" y="0"/>
                    <a:pt x="1149" y="0"/>
                  </a:cubicBezTo>
                  <a:cubicBezTo>
                    <a:pt x="183" y="0"/>
                    <a:pt x="183" y="0"/>
                    <a:pt x="183" y="0"/>
                  </a:cubicBezTo>
                  <a:cubicBezTo>
                    <a:pt x="149" y="0"/>
                    <a:pt x="149" y="0"/>
                    <a:pt x="149" y="0"/>
                  </a:cubicBezTo>
                  <a:cubicBezTo>
                    <a:pt x="20" y="0"/>
                    <a:pt x="20" y="0"/>
                    <a:pt x="20" y="0"/>
                  </a:cubicBezTo>
                  <a:cubicBezTo>
                    <a:pt x="9" y="0"/>
                    <a:pt x="0" y="9"/>
                    <a:pt x="0" y="20"/>
                  </a:cubicBezTo>
                  <a:cubicBezTo>
                    <a:pt x="0" y="99"/>
                    <a:pt x="0" y="99"/>
                    <a:pt x="0" y="99"/>
                  </a:cubicBezTo>
                  <a:cubicBezTo>
                    <a:pt x="0" y="110"/>
                    <a:pt x="9" y="119"/>
                    <a:pt x="20" y="119"/>
                  </a:cubicBezTo>
                  <a:cubicBezTo>
                    <a:pt x="149" y="119"/>
                    <a:pt x="149" y="119"/>
                    <a:pt x="149" y="119"/>
                  </a:cubicBezTo>
                  <a:cubicBezTo>
                    <a:pt x="183" y="119"/>
                    <a:pt x="183" y="119"/>
                    <a:pt x="183" y="119"/>
                  </a:cubicBezTo>
                  <a:cubicBezTo>
                    <a:pt x="1149" y="119"/>
                    <a:pt x="1149" y="119"/>
                    <a:pt x="1149" y="119"/>
                  </a:cubicBezTo>
                  <a:cubicBezTo>
                    <a:pt x="1173" y="119"/>
                    <a:pt x="1173" y="119"/>
                    <a:pt x="1173" y="119"/>
                  </a:cubicBezTo>
                  <a:cubicBezTo>
                    <a:pt x="1312" y="119"/>
                    <a:pt x="1312" y="119"/>
                    <a:pt x="1312" y="119"/>
                  </a:cubicBezTo>
                  <a:cubicBezTo>
                    <a:pt x="1323" y="119"/>
                    <a:pt x="1332" y="110"/>
                    <a:pt x="1332" y="99"/>
                  </a:cubicBezTo>
                  <a:cubicBezTo>
                    <a:pt x="1332" y="20"/>
                    <a:pt x="1332" y="20"/>
                    <a:pt x="1332" y="20"/>
                  </a:cubicBezTo>
                  <a:cubicBezTo>
                    <a:pt x="1332" y="9"/>
                    <a:pt x="1323" y="0"/>
                    <a:pt x="1312" y="0"/>
                  </a:cubicBezTo>
                  <a:close/>
                </a:path>
              </a:pathLst>
            </a:custGeom>
            <a:solidFill>
              <a:srgbClr val="0091DA"/>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50"/>
            <p:cNvSpPr>
              <a:spLocks/>
            </p:cNvSpPr>
            <p:nvPr/>
          </p:nvSpPr>
          <p:spPr bwMode="auto">
            <a:xfrm>
              <a:off x="7880351" y="4789489"/>
              <a:ext cx="925513" cy="766763"/>
            </a:xfrm>
            <a:custGeom>
              <a:avLst/>
              <a:gdLst>
                <a:gd name="T0" fmla="*/ 614 w 656"/>
                <a:gd name="T1" fmla="*/ 0 h 543"/>
                <a:gd name="T2" fmla="*/ 43 w 656"/>
                <a:gd name="T3" fmla="*/ 0 h 543"/>
                <a:gd name="T4" fmla="*/ 0 w 656"/>
                <a:gd name="T5" fmla="*/ 43 h 543"/>
                <a:gd name="T6" fmla="*/ 0 w 656"/>
                <a:gd name="T7" fmla="*/ 382 h 543"/>
                <a:gd name="T8" fmla="*/ 43 w 656"/>
                <a:gd name="T9" fmla="*/ 424 h 543"/>
                <a:gd name="T10" fmla="*/ 226 w 656"/>
                <a:gd name="T11" fmla="*/ 424 h 543"/>
                <a:gd name="T12" fmla="*/ 226 w 656"/>
                <a:gd name="T13" fmla="*/ 494 h 543"/>
                <a:gd name="T14" fmla="*/ 182 w 656"/>
                <a:gd name="T15" fmla="*/ 494 h 543"/>
                <a:gd name="T16" fmla="*/ 160 w 656"/>
                <a:gd name="T17" fmla="*/ 519 h 543"/>
                <a:gd name="T18" fmla="*/ 182 w 656"/>
                <a:gd name="T19" fmla="*/ 543 h 543"/>
                <a:gd name="T20" fmla="*/ 485 w 656"/>
                <a:gd name="T21" fmla="*/ 543 h 543"/>
                <a:gd name="T22" fmla="*/ 507 w 656"/>
                <a:gd name="T23" fmla="*/ 519 h 543"/>
                <a:gd name="T24" fmla="*/ 485 w 656"/>
                <a:gd name="T25" fmla="*/ 494 h 543"/>
                <a:gd name="T26" fmla="*/ 429 w 656"/>
                <a:gd name="T27" fmla="*/ 494 h 543"/>
                <a:gd name="T28" fmla="*/ 429 w 656"/>
                <a:gd name="T29" fmla="*/ 424 h 543"/>
                <a:gd name="T30" fmla="*/ 614 w 656"/>
                <a:gd name="T31" fmla="*/ 424 h 543"/>
                <a:gd name="T32" fmla="*/ 656 w 656"/>
                <a:gd name="T33" fmla="*/ 382 h 543"/>
                <a:gd name="T34" fmla="*/ 656 w 656"/>
                <a:gd name="T35" fmla="*/ 43 h 543"/>
                <a:gd name="T36" fmla="*/ 614 w 656"/>
                <a:gd name="T37"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6" h="543">
                  <a:moveTo>
                    <a:pt x="614" y="0"/>
                  </a:moveTo>
                  <a:cubicBezTo>
                    <a:pt x="43" y="0"/>
                    <a:pt x="43" y="0"/>
                    <a:pt x="43" y="0"/>
                  </a:cubicBezTo>
                  <a:cubicBezTo>
                    <a:pt x="19" y="0"/>
                    <a:pt x="0" y="19"/>
                    <a:pt x="0" y="43"/>
                  </a:cubicBezTo>
                  <a:cubicBezTo>
                    <a:pt x="0" y="382"/>
                    <a:pt x="0" y="382"/>
                    <a:pt x="0" y="382"/>
                  </a:cubicBezTo>
                  <a:cubicBezTo>
                    <a:pt x="0" y="405"/>
                    <a:pt x="19" y="424"/>
                    <a:pt x="43" y="424"/>
                  </a:cubicBezTo>
                  <a:cubicBezTo>
                    <a:pt x="226" y="424"/>
                    <a:pt x="226" y="424"/>
                    <a:pt x="226" y="424"/>
                  </a:cubicBezTo>
                  <a:cubicBezTo>
                    <a:pt x="226" y="494"/>
                    <a:pt x="226" y="494"/>
                    <a:pt x="226" y="494"/>
                  </a:cubicBezTo>
                  <a:cubicBezTo>
                    <a:pt x="182" y="494"/>
                    <a:pt x="182" y="494"/>
                    <a:pt x="182" y="494"/>
                  </a:cubicBezTo>
                  <a:cubicBezTo>
                    <a:pt x="170" y="494"/>
                    <a:pt x="160" y="505"/>
                    <a:pt x="160" y="519"/>
                  </a:cubicBezTo>
                  <a:cubicBezTo>
                    <a:pt x="160" y="532"/>
                    <a:pt x="170" y="543"/>
                    <a:pt x="182" y="543"/>
                  </a:cubicBezTo>
                  <a:cubicBezTo>
                    <a:pt x="485" y="543"/>
                    <a:pt x="485" y="543"/>
                    <a:pt x="485" y="543"/>
                  </a:cubicBezTo>
                  <a:cubicBezTo>
                    <a:pt x="497" y="543"/>
                    <a:pt x="507" y="532"/>
                    <a:pt x="507" y="519"/>
                  </a:cubicBezTo>
                  <a:cubicBezTo>
                    <a:pt x="507" y="505"/>
                    <a:pt x="497" y="494"/>
                    <a:pt x="485" y="494"/>
                  </a:cubicBezTo>
                  <a:cubicBezTo>
                    <a:pt x="429" y="494"/>
                    <a:pt x="429" y="494"/>
                    <a:pt x="429" y="494"/>
                  </a:cubicBezTo>
                  <a:cubicBezTo>
                    <a:pt x="429" y="424"/>
                    <a:pt x="429" y="424"/>
                    <a:pt x="429" y="424"/>
                  </a:cubicBezTo>
                  <a:cubicBezTo>
                    <a:pt x="614" y="424"/>
                    <a:pt x="614" y="424"/>
                    <a:pt x="614" y="424"/>
                  </a:cubicBezTo>
                  <a:cubicBezTo>
                    <a:pt x="637" y="424"/>
                    <a:pt x="656" y="405"/>
                    <a:pt x="656" y="382"/>
                  </a:cubicBezTo>
                  <a:cubicBezTo>
                    <a:pt x="656" y="43"/>
                    <a:pt x="656" y="43"/>
                    <a:pt x="656" y="43"/>
                  </a:cubicBezTo>
                  <a:cubicBezTo>
                    <a:pt x="656" y="19"/>
                    <a:pt x="637" y="0"/>
                    <a:pt x="614" y="0"/>
                  </a:cubicBez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151"/>
            <p:cNvSpPr>
              <a:spLocks noChangeArrowheads="1"/>
            </p:cNvSpPr>
            <p:nvPr/>
          </p:nvSpPr>
          <p:spPr bwMode="auto">
            <a:xfrm>
              <a:off x="8201026" y="5387977"/>
              <a:ext cx="284163" cy="20638"/>
            </a:xfrm>
            <a:prstGeom prst="rect">
              <a:avLst/>
            </a:prstGeom>
            <a:solidFill>
              <a:srgbClr val="80828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487233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REPORT 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GB"/>
          </a:p>
        </p:txBody>
      </p:sp>
      <p:sp>
        <p:nvSpPr>
          <p:cNvPr id="16" name="Rectangle 6"/>
          <p:cNvSpPr>
            <a:spLocks noChangeArrowheads="1"/>
          </p:cNvSpPr>
          <p:nvPr userDrawn="1"/>
        </p:nvSpPr>
        <p:spPr bwMode="gray">
          <a:xfrm>
            <a:off x="1704313" y="6233914"/>
            <a:ext cx="3168000" cy="226590"/>
          </a:xfrm>
          <a:prstGeom prst="rect">
            <a:avLst/>
          </a:prstGeom>
          <a:noFill/>
          <a:ln w="6350">
            <a:noFill/>
            <a:miter lim="800000"/>
            <a:headEnd/>
            <a:tailEnd/>
          </a:ln>
          <a:effectLst/>
        </p:spPr>
        <p:txBody>
          <a:bodyPr lIns="0" tIns="0" rIns="0" bIns="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JSC “KPMG”, a company incorporated under the Laws of the Russian Federation,</a:t>
            </a:r>
            <a:br>
              <a:rPr lang="en-US" sz="600" kern="1200" noProof="0" dirty="0">
                <a:solidFill>
                  <a:schemeClr val="bg1">
                    <a:lumMod val="65000"/>
                  </a:schemeClr>
                </a:solidFill>
                <a:latin typeface="+mn-lt"/>
                <a:ea typeface="+mn-ea"/>
                <a:cs typeface="+mn-cs"/>
              </a:rPr>
            </a:br>
            <a:r>
              <a:rPr lang="en-US" sz="600" kern="1200" noProof="0" dirty="0">
                <a:solidFill>
                  <a:schemeClr val="bg1">
                    <a:lumMod val="65000"/>
                  </a:schemeClr>
                </a:solidFill>
                <a:latin typeface="+mn-lt"/>
                <a:ea typeface="+mn-ea"/>
                <a:cs typeface="+mn-cs"/>
              </a:rPr>
              <a:t>a member firm of the KPMG network of independent member firms affiliated with KPMG International Cooperative (“KPMG International”), a Swiss entity.</a:t>
            </a:r>
          </a:p>
        </p:txBody>
      </p:sp>
      <p:sp>
        <p:nvSpPr>
          <p:cNvPr id="20" name="Freeform 19"/>
          <p:cNvSpPr>
            <a:spLocks noEditPoints="1"/>
          </p:cNvSpPr>
          <p:nvPr userDrawn="1"/>
        </p:nvSpPr>
        <p:spPr bwMode="auto">
          <a:xfrm>
            <a:off x="488950" y="6233914"/>
            <a:ext cx="545578" cy="223557"/>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a:latin typeface="+mn-lt"/>
            </a:endParaRPr>
          </a:p>
        </p:txBody>
      </p:sp>
    </p:spTree>
    <p:extLst>
      <p:ext uri="{BB962C8B-B14F-4D97-AF65-F5344CB8AC3E}">
        <p14:creationId xmlns:p14="http://schemas.microsoft.com/office/powerpoint/2010/main" val="1272103511"/>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REPORT TITLE CONTENT">
    <p:spTree>
      <p:nvGrpSpPr>
        <p:cNvPr id="1" name=""/>
        <p:cNvGrpSpPr/>
        <p:nvPr/>
      </p:nvGrpSpPr>
      <p:grpSpPr>
        <a:xfrm>
          <a:off x="0" y="0"/>
          <a:ext cx="0" cy="0"/>
          <a:chOff x="0" y="0"/>
          <a:chExt cx="0" cy="0"/>
        </a:xfrm>
      </p:grpSpPr>
      <p:sp>
        <p:nvSpPr>
          <p:cNvPr id="10" name="Rectangle 6"/>
          <p:cNvSpPr>
            <a:spLocks noChangeArrowheads="1"/>
          </p:cNvSpPr>
          <p:nvPr userDrawn="1"/>
        </p:nvSpPr>
        <p:spPr bwMode="gray">
          <a:xfrm>
            <a:off x="1704313" y="6233914"/>
            <a:ext cx="3168000" cy="226590"/>
          </a:xfrm>
          <a:prstGeom prst="rect">
            <a:avLst/>
          </a:prstGeom>
          <a:noFill/>
          <a:ln w="6350">
            <a:noFill/>
            <a:miter lim="800000"/>
            <a:headEnd/>
            <a:tailEnd/>
          </a:ln>
          <a:effectLst/>
        </p:spPr>
        <p:txBody>
          <a:bodyPr lIns="0" tIns="0" rIns="0" bIns="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JSC “KPMG”, a company incorporated under the Laws of the Russian Federation,</a:t>
            </a:r>
            <a:br>
              <a:rPr lang="en-US" sz="600" kern="1200" noProof="0" dirty="0">
                <a:solidFill>
                  <a:schemeClr val="bg1">
                    <a:lumMod val="65000"/>
                  </a:schemeClr>
                </a:solidFill>
                <a:latin typeface="+mn-lt"/>
                <a:ea typeface="+mn-ea"/>
                <a:cs typeface="+mn-cs"/>
              </a:rPr>
            </a:br>
            <a:r>
              <a:rPr lang="en-US" sz="600" kern="1200" noProof="0" dirty="0">
                <a:solidFill>
                  <a:schemeClr val="bg1">
                    <a:lumMod val="65000"/>
                  </a:schemeClr>
                </a:solidFill>
                <a:latin typeface="+mn-lt"/>
                <a:ea typeface="+mn-ea"/>
                <a:cs typeface="+mn-cs"/>
              </a:rPr>
              <a:t>a member firm of the KPMG network of independent member firms affiliated with KPMG International Cooperative (“KPMG International”), a Swiss entity.</a:t>
            </a:r>
          </a:p>
        </p:txBody>
      </p:sp>
      <p:sp>
        <p:nvSpPr>
          <p:cNvPr id="16" name="Freeform 15"/>
          <p:cNvSpPr>
            <a:spLocks noEditPoints="1"/>
          </p:cNvSpPr>
          <p:nvPr userDrawn="1"/>
        </p:nvSpPr>
        <p:spPr bwMode="auto">
          <a:xfrm>
            <a:off x="488950" y="6233914"/>
            <a:ext cx="545578" cy="223557"/>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3" name="Title 2"/>
          <p:cNvSpPr>
            <a:spLocks noGrp="1"/>
          </p:cNvSpPr>
          <p:nvPr>
            <p:ph type="title"/>
          </p:nvPr>
        </p:nvSpPr>
        <p:spPr>
          <a:xfrm>
            <a:off x="488950" y="451575"/>
            <a:ext cx="8591450" cy="723600"/>
          </a:xfrm>
        </p:spPr>
        <p:txBody>
          <a:bodyPr/>
          <a:lstStyle/>
          <a:p>
            <a:r>
              <a:rPr lang="en-US"/>
              <a:t>Click to edit Master title style</a:t>
            </a:r>
            <a:endParaRPr lang="en-GB" dirty="0"/>
          </a:p>
        </p:txBody>
      </p:sp>
      <p:sp>
        <p:nvSpPr>
          <p:cNvPr id="17" name="Text Placeholder 5"/>
          <p:cNvSpPr>
            <a:spLocks noGrp="1"/>
          </p:cNvSpPr>
          <p:nvPr>
            <p:ph type="body" sz="quarter" idx="10"/>
          </p:nvPr>
        </p:nvSpPr>
        <p:spPr>
          <a:xfrm>
            <a:off x="488950" y="1422400"/>
            <a:ext cx="8591450" cy="4604400"/>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13690193"/>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REPORT 2 COLUMN AND COVER LETTER RUNOVER">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50" y="1177925"/>
            <a:ext cx="4370388" cy="4843462"/>
          </a:xfrm>
        </p:spPr>
        <p:txBody>
          <a:bodyPr/>
          <a:lstStyle>
            <a:lvl1pPr>
              <a:defRPr sz="800" baseline="0"/>
            </a:lvl1pPr>
            <a:lvl2pPr>
              <a:defRPr sz="800"/>
            </a:lvl2pPr>
            <a:lvl3pPr>
              <a:defRPr sz="800"/>
            </a:lvl3pPr>
            <a:lvl4pPr>
              <a:defRPr sz="800"/>
            </a:lvl4pPr>
            <a:lvl5pPr>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8"/>
          <p:cNvSpPr>
            <a:spLocks noGrp="1"/>
          </p:cNvSpPr>
          <p:nvPr>
            <p:ph type="body" sz="quarter" idx="11"/>
          </p:nvPr>
        </p:nvSpPr>
        <p:spPr>
          <a:xfrm>
            <a:off x="5047876" y="1177925"/>
            <a:ext cx="4369173" cy="4843462"/>
          </a:xfrm>
          <a:ln w="6350">
            <a:noFill/>
          </a:ln>
        </p:spPr>
        <p:txBody>
          <a:bodyPr lIns="0" tIns="0"/>
          <a:lstStyle>
            <a:lvl1pPr>
              <a:defRPr sz="800"/>
            </a:lvl1pPr>
            <a:lvl2pPr>
              <a:defRPr sz="800"/>
            </a:lvl2pPr>
            <a:lvl3pPr>
              <a:defRPr sz="800"/>
            </a:lvl3pPr>
            <a:lvl4pPr>
              <a:defRPr sz="800"/>
            </a:lvl4pPr>
            <a:lvl5pPr>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Text Placeholder 24"/>
          <p:cNvSpPr>
            <a:spLocks noGrp="1"/>
          </p:cNvSpPr>
          <p:nvPr>
            <p:ph type="body" sz="quarter" idx="15"/>
          </p:nvPr>
        </p:nvSpPr>
        <p:spPr>
          <a:xfrm>
            <a:off x="488950" y="451705"/>
            <a:ext cx="4370388" cy="365356"/>
          </a:xfrm>
        </p:spPr>
        <p:txBody>
          <a:bodyPr/>
          <a:lstStyle>
            <a:lvl1pPr>
              <a:spcAft>
                <a:spcPts val="300"/>
              </a:spcAft>
              <a:defRPr sz="800"/>
            </a:lvl1pPr>
            <a:lvl2pPr>
              <a:spcAft>
                <a:spcPts val="300"/>
              </a:spcAft>
              <a:defRPr sz="800"/>
            </a:lvl2pPr>
            <a:lvl3pPr>
              <a:spcAft>
                <a:spcPts val="300"/>
              </a:spcAft>
              <a:defRPr sz="800"/>
            </a:lvl3pPr>
            <a:lvl4pPr>
              <a:spcAft>
                <a:spcPts val="300"/>
              </a:spcAft>
              <a:defRPr sz="800"/>
            </a:lvl4pPr>
            <a:lvl5pPr>
              <a:spcAft>
                <a:spcPts val="300"/>
              </a:spcAft>
              <a:defRPr sz="800"/>
            </a:lvl5pPr>
          </a:lstStyle>
          <a:p>
            <a:pPr lvl="0"/>
            <a:r>
              <a:rPr lang="en-US"/>
              <a:t>Click to edit Master text styles</a:t>
            </a:r>
          </a:p>
          <a:p>
            <a:pPr lvl="1"/>
            <a:r>
              <a:rPr lang="en-US"/>
              <a:t>Second level</a:t>
            </a:r>
          </a:p>
        </p:txBody>
      </p:sp>
      <p:sp>
        <p:nvSpPr>
          <p:cNvPr id="12" name="Freeform 19"/>
          <p:cNvSpPr>
            <a:spLocks noEditPoints="1"/>
          </p:cNvSpPr>
          <p:nvPr userDrawn="1"/>
        </p:nvSpPr>
        <p:spPr bwMode="auto">
          <a:xfrm>
            <a:off x="488950" y="6320118"/>
            <a:ext cx="460200" cy="172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1800" dirty="0"/>
          </a:p>
        </p:txBody>
      </p:sp>
      <p:sp>
        <p:nvSpPr>
          <p:cNvPr id="13" name="TextBox 12"/>
          <p:cNvSpPr txBox="1"/>
          <p:nvPr userDrawn="1"/>
        </p:nvSpPr>
        <p:spPr>
          <a:xfrm>
            <a:off x="1875900" y="6320118"/>
            <a:ext cx="3168000" cy="226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JSC “KPMG”, a company incorporated under the Laws of the Russian Federation,</a:t>
            </a:r>
            <a:br>
              <a:rPr lang="en-US" sz="600" kern="1200" noProof="0" dirty="0">
                <a:solidFill>
                  <a:schemeClr val="bg1">
                    <a:lumMod val="65000"/>
                  </a:schemeClr>
                </a:solidFill>
                <a:latin typeface="+mn-lt"/>
                <a:ea typeface="+mn-ea"/>
                <a:cs typeface="+mn-cs"/>
              </a:rPr>
            </a:br>
            <a:r>
              <a:rPr lang="en-US" sz="600" kern="1200" noProof="0" dirty="0">
                <a:solidFill>
                  <a:schemeClr val="bg1">
                    <a:lumMod val="65000"/>
                  </a:schemeClr>
                </a:solidFill>
                <a:latin typeface="+mn-lt"/>
                <a:ea typeface="+mn-ea"/>
                <a:cs typeface="+mn-cs"/>
              </a:rPr>
              <a:t>a member firm of the KPMG network of independent member firms affiliated with KPMG International Cooperative (“KPMG International”), a Swiss entity.</a:t>
            </a:r>
          </a:p>
        </p:txBody>
      </p:sp>
      <p:sp>
        <p:nvSpPr>
          <p:cNvPr id="17" name="Shape 8"/>
          <p:cNvSpPr txBox="1">
            <a:spLocks/>
          </p:cNvSpPr>
          <p:nvPr userDrawn="1"/>
        </p:nvSpPr>
        <p:spPr>
          <a:xfrm>
            <a:off x="8916271" y="6320118"/>
            <a:ext cx="500778"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mn-lt"/>
                <a:ea typeface="Arial"/>
                <a:cs typeface="Arial" panose="020B0604020202020204" pitchFamily="34" charset="0"/>
              </a:rPr>
              <a:pPr algn="r"/>
              <a:t>‹#›</a:t>
            </a:fld>
            <a:endParaRPr lang="en-US" sz="1000" dirty="0">
              <a:solidFill>
                <a:schemeClr val="tx2"/>
              </a:solidFill>
              <a:latin typeface="+mn-lt"/>
              <a:ea typeface="Arial"/>
              <a:cs typeface="Arial" panose="020B0604020202020204" pitchFamily="34" charset="0"/>
            </a:endParaRPr>
          </a:p>
        </p:txBody>
      </p:sp>
    </p:spTree>
    <p:extLst>
      <p:ext uri="{BB962C8B-B14F-4D97-AF65-F5344CB8AC3E}">
        <p14:creationId xmlns:p14="http://schemas.microsoft.com/office/powerpoint/2010/main" val="29122729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NTACT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7"/>
            <a:ext cx="9906000" cy="6856945"/>
          </a:xfrm>
          <a:prstGeom prst="rect">
            <a:avLst/>
          </a:prstGeom>
        </p:spPr>
      </p:pic>
      <p:sp>
        <p:nvSpPr>
          <p:cNvPr id="7" name="Text Placeholder 6"/>
          <p:cNvSpPr>
            <a:spLocks noGrp="1"/>
          </p:cNvSpPr>
          <p:nvPr>
            <p:ph type="body" sz="quarter" idx="10"/>
          </p:nvPr>
        </p:nvSpPr>
        <p:spPr>
          <a:xfrm>
            <a:off x="4659580" y="820739"/>
            <a:ext cx="3739884" cy="754061"/>
          </a:xfrm>
        </p:spPr>
        <p:txBody>
          <a:bodyPr/>
          <a:lstStyle>
            <a:lvl1pPr>
              <a:lnSpc>
                <a:spcPct val="70000"/>
              </a:lnSpc>
              <a:defRPr sz="4400" b="0">
                <a:solidFill>
                  <a:srgbClr val="00338D"/>
                </a:solidFill>
                <a:latin typeface="KPMG Cyrillic Extralight" panose="020B0303030202040204" pitchFamily="34" charset="0"/>
              </a:defRPr>
            </a:lvl1pPr>
          </a:lstStyle>
          <a:p>
            <a:pPr lvl="0"/>
            <a:r>
              <a:rPr lang="en-US"/>
              <a:t>Click to edit Master text styles</a:t>
            </a:r>
          </a:p>
        </p:txBody>
      </p:sp>
      <p:sp>
        <p:nvSpPr>
          <p:cNvPr id="9" name="Text Placeholder 10"/>
          <p:cNvSpPr>
            <a:spLocks noGrp="1"/>
          </p:cNvSpPr>
          <p:nvPr>
            <p:ph type="body" sz="quarter" idx="11"/>
          </p:nvPr>
        </p:nvSpPr>
        <p:spPr>
          <a:xfrm>
            <a:off x="4659580" y="2070735"/>
            <a:ext cx="3740400" cy="3267075"/>
          </a:xfrm>
        </p:spPr>
        <p:txBody>
          <a:bodyPr/>
          <a:lstStyle>
            <a:lvl1pPr>
              <a:defRPr>
                <a:solidFill>
                  <a:srgbClr val="00338D"/>
                </a:solidFill>
              </a:defRPr>
            </a:lvl1pPr>
            <a:lvl2pPr>
              <a:defRPr>
                <a:solidFill>
                  <a:srgbClr val="00338D"/>
                </a:solidFill>
              </a:defRPr>
            </a:lvl2pPr>
            <a:lvl3pPr>
              <a:buClr>
                <a:schemeClr val="bg1"/>
              </a:buClr>
              <a:defRPr>
                <a:solidFill>
                  <a:srgbClr val="00338D"/>
                </a:solidFill>
              </a:defRPr>
            </a:lvl3pPr>
            <a:lvl4pPr>
              <a:buClr>
                <a:schemeClr val="bg1"/>
              </a:buClr>
              <a:defRPr>
                <a:solidFill>
                  <a:srgbClr val="00338D"/>
                </a:solidFill>
              </a:defRPr>
            </a:lvl4pPr>
            <a:lvl5pPr>
              <a:buClr>
                <a:schemeClr val="bg1"/>
              </a:buClr>
              <a:defRPr>
                <a:solidFill>
                  <a:srgbClr val="00338D"/>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Freeform 19"/>
          <p:cNvSpPr>
            <a:spLocks noEditPoints="1"/>
          </p:cNvSpPr>
          <p:nvPr userDrawn="1"/>
        </p:nvSpPr>
        <p:spPr bwMode="auto">
          <a:xfrm>
            <a:off x="4659580" y="6320118"/>
            <a:ext cx="424800" cy="172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rgbClr val="00338D"/>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8678592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5" name="object 3"/>
          <p:cNvSpPr/>
          <p:nvPr userDrawn="1"/>
        </p:nvSpPr>
        <p:spPr>
          <a:xfrm>
            <a:off x="3" y="0"/>
            <a:ext cx="82867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400" dirty="0">
              <a:latin typeface="Arial" panose="020B0604020202020204" pitchFamily="34" charset="0"/>
              <a:sym typeface="Arial" panose="020B0604020202020204" pitchFamily="34" charset="0"/>
            </a:endParaRPr>
          </a:p>
        </p:txBody>
      </p:sp>
      <p:sp>
        <p:nvSpPr>
          <p:cNvPr id="17" name="Freeform 19"/>
          <p:cNvSpPr>
            <a:spLocks noEditPoints="1"/>
          </p:cNvSpPr>
          <p:nvPr userDrawn="1"/>
        </p:nvSpPr>
        <p:spPr bwMode="auto">
          <a:xfrm>
            <a:off x="1715999" y="784800"/>
            <a:ext cx="7776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6" name="Text Placeholder 2"/>
          <p:cNvSpPr>
            <a:spLocks noGrp="1"/>
          </p:cNvSpPr>
          <p:nvPr>
            <p:ph type="body" sz="quarter" idx="11"/>
          </p:nvPr>
        </p:nvSpPr>
        <p:spPr>
          <a:xfrm>
            <a:off x="1715999" y="5240339"/>
            <a:ext cx="7375525" cy="554037"/>
          </a:xfrm>
        </p:spPr>
        <p:txBody>
          <a:bodyPr/>
          <a:lstStyle>
            <a:lvl1pPr>
              <a:buFontTx/>
              <a:buNone/>
              <a:defRPr sz="9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a:p>
            <a:pPr lvl="1"/>
            <a:r>
              <a:rPr lang="en-US"/>
              <a:t>Second level</a:t>
            </a:r>
          </a:p>
        </p:txBody>
      </p:sp>
      <p:sp>
        <p:nvSpPr>
          <p:cNvPr id="18" name="Text Placeholder 2"/>
          <p:cNvSpPr>
            <a:spLocks noGrp="1"/>
          </p:cNvSpPr>
          <p:nvPr>
            <p:ph type="body" sz="quarter" idx="12"/>
          </p:nvPr>
        </p:nvSpPr>
        <p:spPr>
          <a:xfrm>
            <a:off x="1715999" y="6029325"/>
            <a:ext cx="7375525" cy="119064"/>
          </a:xfrm>
        </p:spPr>
        <p:txBody>
          <a:bodyPr/>
          <a:lstStyle>
            <a:lvl1pPr>
              <a:buFontTx/>
              <a:buNone/>
              <a:defRPr sz="9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sp>
        <p:nvSpPr>
          <p:cNvPr id="19" name="Text Placeholder 2"/>
          <p:cNvSpPr>
            <a:spLocks noGrp="1"/>
          </p:cNvSpPr>
          <p:nvPr>
            <p:ph type="body" sz="quarter" idx="13"/>
          </p:nvPr>
        </p:nvSpPr>
        <p:spPr>
          <a:xfrm>
            <a:off x="1715999" y="4313239"/>
            <a:ext cx="7375525" cy="554037"/>
          </a:xfrm>
        </p:spPr>
        <p:txBody>
          <a:bodyPr/>
          <a:lstStyle>
            <a:lvl1pPr>
              <a:buFontTx/>
              <a:buNone/>
              <a:defRPr sz="9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a:p>
            <a:pPr lvl="1"/>
            <a:r>
              <a:rPr lang="en-US"/>
              <a:t>Second level</a:t>
            </a:r>
          </a:p>
        </p:txBody>
      </p:sp>
      <p:sp>
        <p:nvSpPr>
          <p:cNvPr id="14" name="Rectangle 13">
            <a:hlinkClick r:id="rId2"/>
          </p:cNvPr>
          <p:cNvSpPr>
            <a:spLocks noChangeArrowheads="1"/>
          </p:cNvSpPr>
          <p:nvPr userDrawn="1"/>
        </p:nvSpPr>
        <p:spPr bwMode="auto">
          <a:xfrm>
            <a:off x="1712634" y="3538696"/>
            <a:ext cx="1898317" cy="169277"/>
          </a:xfrm>
          <a:prstGeom prst="rect">
            <a:avLst/>
          </a:prstGeom>
          <a:noFill/>
          <a:ln w="9525">
            <a:noFill/>
            <a:miter lim="800000"/>
            <a:headEnd/>
            <a:tailEnd/>
          </a:ln>
          <a:effectLst/>
        </p:spPr>
        <p:txBody>
          <a:bodyPr wrap="square" lIns="0" tIns="0" rIns="0" bIns="0" anchor="ctr">
            <a:spAutoFit/>
          </a:bodyPr>
          <a:lstStyle/>
          <a:p>
            <a:pPr>
              <a:defRPr/>
            </a:pPr>
            <a:r>
              <a:rPr lang="en-GB" sz="1100" b="1" i="0" kern="0" dirty="0">
                <a:solidFill>
                  <a:srgbClr val="00338D"/>
                </a:solidFill>
                <a:latin typeface="+mn-lt"/>
                <a:cs typeface="Univers for KPMG"/>
              </a:rPr>
              <a:t>kpmg.ru</a:t>
            </a:r>
          </a:p>
        </p:txBody>
      </p:sp>
      <p:sp>
        <p:nvSpPr>
          <p:cNvPr id="12" name="TextBox 11"/>
          <p:cNvSpPr txBox="1"/>
          <p:nvPr userDrawn="1"/>
        </p:nvSpPr>
        <p:spPr>
          <a:xfrm>
            <a:off x="1828800" y="6687742"/>
            <a:ext cx="5934075" cy="122633"/>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dirty="0">
                <a:solidFill>
                  <a:schemeClr val="tx1"/>
                </a:solidFill>
                <a:latin typeface="+mn-lt"/>
                <a:ea typeface="+mn-ea"/>
                <a:cs typeface="+mn-cs"/>
              </a:rPr>
              <a:t>Document Classification: KPMG Confidential</a:t>
            </a:r>
          </a:p>
        </p:txBody>
      </p:sp>
    </p:spTree>
    <p:extLst>
      <p:ext uri="{BB962C8B-B14F-4D97-AF65-F5344CB8AC3E}">
        <p14:creationId xmlns:p14="http://schemas.microsoft.com/office/powerpoint/2010/main" val="3267273653"/>
      </p:ext>
    </p:extLst>
  </p:cSld>
  <p:clrMapOvr>
    <a:masterClrMapping/>
  </p:clrMapOvr>
  <p:extLst>
    <p:ext uri="{DCECCB84-F9BA-43D5-87BE-67443E8EF086}">
      <p15:sldGuideLst xmlns:p15="http://schemas.microsoft.com/office/powerpoint/2012/main">
        <p15:guide id="4" pos="31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 Left dark vertical imag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 y="0"/>
            <a:ext cx="9906000" cy="6858000"/>
          </a:xfrm>
          <a:prstGeom prst="rect">
            <a:avLst/>
          </a:prstGeom>
        </p:spPr>
      </p:pic>
      <p:sp>
        <p:nvSpPr>
          <p:cNvPr id="7" name="Title 1"/>
          <p:cNvSpPr>
            <a:spLocks noGrp="1"/>
          </p:cNvSpPr>
          <p:nvPr>
            <p:ph type="ctrTitle" hasCustomPrompt="1"/>
          </p:nvPr>
        </p:nvSpPr>
        <p:spPr>
          <a:xfrm>
            <a:off x="4036911" y="1339200"/>
            <a:ext cx="5440464" cy="3510000"/>
          </a:xfrm>
        </p:spPr>
        <p:txBody>
          <a:bodyPr anchor="t" anchorCtr="0"/>
          <a:lstStyle>
            <a:lvl1pPr algn="l">
              <a:defRPr sz="11000">
                <a:solidFill>
                  <a:schemeClr val="bg1"/>
                </a:solidFill>
              </a:defRPr>
            </a:lvl1pPr>
          </a:lstStyle>
          <a:p>
            <a:r>
              <a:rPr lang="en-GB" dirty="0"/>
              <a:t>Title slide 4</a:t>
            </a:r>
            <a:br>
              <a:rPr lang="en-GB" dirty="0"/>
            </a:br>
            <a:r>
              <a:rPr lang="en-GB" dirty="0"/>
              <a:t>dark left vertical image</a:t>
            </a:r>
            <a:endParaRPr lang="en-US" dirty="0"/>
          </a:p>
        </p:txBody>
      </p:sp>
      <p:sp>
        <p:nvSpPr>
          <p:cNvPr id="9" name="Freeform 19"/>
          <p:cNvSpPr>
            <a:spLocks noEditPoints="1"/>
          </p:cNvSpPr>
          <p:nvPr userDrawn="1"/>
        </p:nvSpPr>
        <p:spPr bwMode="auto">
          <a:xfrm>
            <a:off x="4065711" y="784800"/>
            <a:ext cx="7776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8" name="Text Placeholder 3"/>
          <p:cNvSpPr>
            <a:spLocks noGrp="1"/>
          </p:cNvSpPr>
          <p:nvPr>
            <p:ph type="body" sz="quarter" idx="11"/>
          </p:nvPr>
        </p:nvSpPr>
        <p:spPr>
          <a:xfrm>
            <a:off x="4065711" y="5036400"/>
            <a:ext cx="5411664"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83874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3 - Left light vertical ima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flipH="1">
            <a:off x="0" y="0"/>
            <a:ext cx="9906000" cy="6858000"/>
          </a:xfrm>
          <a:prstGeom prst="rect">
            <a:avLst/>
          </a:prstGeom>
        </p:spPr>
      </p:pic>
      <p:sp>
        <p:nvSpPr>
          <p:cNvPr id="6" name="Freeform 19"/>
          <p:cNvSpPr>
            <a:spLocks noEditPoints="1"/>
          </p:cNvSpPr>
          <p:nvPr userDrawn="1"/>
        </p:nvSpPr>
        <p:spPr bwMode="auto">
          <a:xfrm>
            <a:off x="4065711" y="784800"/>
            <a:ext cx="7776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8" name="Title 1"/>
          <p:cNvSpPr>
            <a:spLocks noGrp="1"/>
          </p:cNvSpPr>
          <p:nvPr>
            <p:ph type="ctrTitle" hasCustomPrompt="1"/>
          </p:nvPr>
        </p:nvSpPr>
        <p:spPr>
          <a:xfrm>
            <a:off x="4036911" y="1339200"/>
            <a:ext cx="5440464" cy="3510000"/>
          </a:xfrm>
        </p:spPr>
        <p:txBody>
          <a:bodyPr anchor="t" anchorCtr="0"/>
          <a:lstStyle>
            <a:lvl1pPr algn="l">
              <a:defRPr sz="11000">
                <a:solidFill>
                  <a:schemeClr val="bg1"/>
                </a:solidFill>
              </a:defRPr>
            </a:lvl1pPr>
          </a:lstStyle>
          <a:p>
            <a:r>
              <a:rPr lang="en-GB" dirty="0"/>
              <a:t>Title slide 6</a:t>
            </a:r>
            <a:br>
              <a:rPr lang="en-GB" dirty="0"/>
            </a:br>
            <a:r>
              <a:rPr lang="en-GB" dirty="0"/>
              <a:t>light right vertical image</a:t>
            </a:r>
            <a:endParaRPr lang="en-US" dirty="0"/>
          </a:p>
        </p:txBody>
      </p:sp>
      <p:sp>
        <p:nvSpPr>
          <p:cNvPr id="10" name="Text Placeholder 3"/>
          <p:cNvSpPr>
            <a:spLocks noGrp="1"/>
          </p:cNvSpPr>
          <p:nvPr>
            <p:ph type="body" sz="quarter" idx="11"/>
          </p:nvPr>
        </p:nvSpPr>
        <p:spPr>
          <a:xfrm>
            <a:off x="4065711" y="5036400"/>
            <a:ext cx="5411664"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578923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etter two column">
    <p:spTree>
      <p:nvGrpSpPr>
        <p:cNvPr id="1" name=""/>
        <p:cNvGrpSpPr/>
        <p:nvPr/>
      </p:nvGrpSpPr>
      <p:grpSpPr>
        <a:xfrm>
          <a:off x="0" y="0"/>
          <a:ext cx="0" cy="0"/>
          <a:chOff x="0" y="0"/>
          <a:chExt cx="0" cy="0"/>
        </a:xfrm>
      </p:grpSpPr>
      <p:sp>
        <p:nvSpPr>
          <p:cNvPr id="25" name="Text Placeholder 24"/>
          <p:cNvSpPr>
            <a:spLocks noGrp="1"/>
          </p:cNvSpPr>
          <p:nvPr>
            <p:ph type="body" sz="quarter" idx="14"/>
          </p:nvPr>
        </p:nvSpPr>
        <p:spPr>
          <a:xfrm>
            <a:off x="5046663" y="445724"/>
            <a:ext cx="4378758" cy="365356"/>
          </a:xfrm>
        </p:spPr>
        <p:txBody>
          <a:bodyPr lIns="144000"/>
          <a:lstStyle>
            <a:lvl1pPr>
              <a:spcAft>
                <a:spcPts val="300"/>
              </a:spcAft>
              <a:defRPr sz="800"/>
            </a:lvl1pPr>
            <a:lvl2pPr>
              <a:spcAft>
                <a:spcPts val="300"/>
              </a:spcAft>
              <a:defRPr sz="800"/>
            </a:lvl2pPr>
            <a:lvl3pPr>
              <a:spcAft>
                <a:spcPts val="300"/>
              </a:spcAft>
              <a:defRPr sz="800"/>
            </a:lvl3pPr>
            <a:lvl4pPr>
              <a:spcAft>
                <a:spcPts val="300"/>
              </a:spcAft>
              <a:defRPr sz="800"/>
            </a:lvl4pPr>
            <a:lvl5pPr>
              <a:spcAft>
                <a:spcPts val="300"/>
              </a:spcAft>
              <a:defRPr sz="800"/>
            </a:lvl5pPr>
          </a:lstStyle>
          <a:p>
            <a:pPr lvl="0"/>
            <a:r>
              <a:rPr lang="en-US"/>
              <a:t>Click to edit Master text styles</a:t>
            </a:r>
          </a:p>
          <a:p>
            <a:pPr lvl="1"/>
            <a:r>
              <a:rPr lang="en-US"/>
              <a:t>Second level</a:t>
            </a:r>
          </a:p>
        </p:txBody>
      </p:sp>
      <p:sp>
        <p:nvSpPr>
          <p:cNvPr id="26" name="Text Placeholder 24"/>
          <p:cNvSpPr>
            <a:spLocks noGrp="1"/>
          </p:cNvSpPr>
          <p:nvPr>
            <p:ph type="body" sz="quarter" idx="15"/>
          </p:nvPr>
        </p:nvSpPr>
        <p:spPr>
          <a:xfrm>
            <a:off x="488950" y="445724"/>
            <a:ext cx="4370388" cy="365356"/>
          </a:xfrm>
        </p:spPr>
        <p:txBody>
          <a:bodyPr/>
          <a:lstStyle>
            <a:lvl1pPr>
              <a:spcAft>
                <a:spcPts val="300"/>
              </a:spcAft>
              <a:defRPr sz="800"/>
            </a:lvl1pPr>
            <a:lvl2pPr>
              <a:spcAft>
                <a:spcPts val="300"/>
              </a:spcAft>
              <a:defRPr sz="800"/>
            </a:lvl2pPr>
            <a:lvl3pPr>
              <a:spcAft>
                <a:spcPts val="300"/>
              </a:spcAft>
              <a:defRPr sz="800"/>
            </a:lvl3pPr>
            <a:lvl4pPr>
              <a:spcAft>
                <a:spcPts val="300"/>
              </a:spcAft>
              <a:defRPr sz="800"/>
            </a:lvl4pPr>
            <a:lvl5pPr>
              <a:spcAft>
                <a:spcPts val="300"/>
              </a:spcAft>
              <a:defRPr sz="800"/>
            </a:lvl5pPr>
          </a:lstStyle>
          <a:p>
            <a:pPr lvl="0"/>
            <a:r>
              <a:rPr lang="en-US"/>
              <a:t>Click to edit Master text styles</a:t>
            </a:r>
          </a:p>
          <a:p>
            <a:pPr lvl="1"/>
            <a:r>
              <a:rPr lang="en-US"/>
              <a:t>Second level</a:t>
            </a:r>
          </a:p>
        </p:txBody>
      </p:sp>
      <p:sp>
        <p:nvSpPr>
          <p:cNvPr id="19" name="Text Placeholder 8"/>
          <p:cNvSpPr>
            <a:spLocks noGrp="1"/>
          </p:cNvSpPr>
          <p:nvPr>
            <p:ph type="body" sz="quarter" idx="10"/>
          </p:nvPr>
        </p:nvSpPr>
        <p:spPr>
          <a:xfrm>
            <a:off x="488950" y="1177924"/>
            <a:ext cx="4370388" cy="4843463"/>
          </a:xfrm>
        </p:spPr>
        <p:txBody>
          <a:bodyPr/>
          <a:lstStyle>
            <a:lvl1pPr>
              <a:defRPr sz="800"/>
            </a:lvl1pPr>
            <a:lvl2pPr>
              <a:defRPr sz="800"/>
            </a:lvl2pPr>
            <a:lvl3pPr>
              <a:defRPr sz="800"/>
            </a:lvl3pPr>
            <a:lvl4pPr>
              <a:defRPr sz="800"/>
            </a:lvl4pPr>
            <a:lvl5pPr>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8"/>
          <p:cNvSpPr>
            <a:spLocks noGrp="1"/>
          </p:cNvSpPr>
          <p:nvPr>
            <p:ph type="body" sz="quarter" idx="11"/>
          </p:nvPr>
        </p:nvSpPr>
        <p:spPr>
          <a:xfrm>
            <a:off x="5061064" y="1177924"/>
            <a:ext cx="4355985" cy="4843463"/>
          </a:xfrm>
          <a:ln w="6350">
            <a:solidFill>
              <a:schemeClr val="tx2"/>
            </a:solidFill>
          </a:ln>
        </p:spPr>
        <p:txBody>
          <a:bodyPr lIns="144000" tIns="72000"/>
          <a:lstStyle>
            <a:lvl1pPr>
              <a:defRPr sz="800"/>
            </a:lvl1pPr>
            <a:lvl2pPr>
              <a:defRPr sz="800"/>
            </a:lvl2pPr>
            <a:lvl3pPr>
              <a:defRPr sz="800"/>
            </a:lvl3pPr>
            <a:lvl4pPr>
              <a:defRPr sz="800"/>
            </a:lvl4pPr>
            <a:lvl5pPr>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Rectangle 20"/>
          <p:cNvSpPr/>
          <p:nvPr userDrawn="1"/>
        </p:nvSpPr>
        <p:spPr>
          <a:xfrm>
            <a:off x="5047877" y="1177924"/>
            <a:ext cx="91081" cy="4843463"/>
          </a:xfrm>
          <a:prstGeom prst="rect">
            <a:avLst/>
          </a:prstGeom>
          <a:solidFill>
            <a:schemeClr val="tx2"/>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l"/>
            <a:endParaRPr lang="en-GB" sz="1500" dirty="0">
              <a:solidFill>
                <a:schemeClr val="bg1"/>
              </a:solidFill>
            </a:endParaRPr>
          </a:p>
        </p:txBody>
      </p:sp>
      <p:sp>
        <p:nvSpPr>
          <p:cNvPr id="16" name="TextBox 15"/>
          <p:cNvSpPr txBox="1"/>
          <p:nvPr userDrawn="1"/>
        </p:nvSpPr>
        <p:spPr>
          <a:xfrm>
            <a:off x="1875900" y="6320118"/>
            <a:ext cx="3168000" cy="226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JSC “KPMG”, a company incorporated under the Laws of the Russian Federation,</a:t>
            </a:r>
            <a:br>
              <a:rPr lang="en-US" sz="600" kern="1200" noProof="0" dirty="0">
                <a:solidFill>
                  <a:schemeClr val="bg1">
                    <a:lumMod val="65000"/>
                  </a:schemeClr>
                </a:solidFill>
                <a:latin typeface="+mn-lt"/>
                <a:ea typeface="+mn-ea"/>
                <a:cs typeface="+mn-cs"/>
              </a:rPr>
            </a:br>
            <a:r>
              <a:rPr lang="en-US" sz="600" kern="1200" noProof="0" dirty="0">
                <a:solidFill>
                  <a:schemeClr val="bg1">
                    <a:lumMod val="65000"/>
                  </a:schemeClr>
                </a:solidFill>
                <a:latin typeface="+mn-lt"/>
                <a:ea typeface="+mn-ea"/>
                <a:cs typeface="+mn-cs"/>
              </a:rPr>
              <a:t>a member firm of the KPMG network of independent member firms affiliated with KPMG International Cooperative (“KPMG International”), a Swiss entity.</a:t>
            </a:r>
          </a:p>
        </p:txBody>
      </p:sp>
      <p:sp>
        <p:nvSpPr>
          <p:cNvPr id="23" name="Shape 8"/>
          <p:cNvSpPr txBox="1">
            <a:spLocks/>
          </p:cNvSpPr>
          <p:nvPr userDrawn="1"/>
        </p:nvSpPr>
        <p:spPr>
          <a:xfrm>
            <a:off x="8928000" y="6320118"/>
            <a:ext cx="500778"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mn-lt"/>
                <a:ea typeface="Arial"/>
                <a:cs typeface="Arial" panose="020B0604020202020204" pitchFamily="34" charset="0"/>
              </a:rPr>
              <a:pPr algn="r"/>
              <a:t>‹#›</a:t>
            </a:fld>
            <a:endParaRPr lang="en-US" sz="1000" dirty="0">
              <a:solidFill>
                <a:schemeClr val="tx2"/>
              </a:solidFill>
              <a:latin typeface="+mn-lt"/>
              <a:ea typeface="Arial"/>
              <a:cs typeface="Arial" panose="020B0604020202020204" pitchFamily="34" charset="0"/>
            </a:endParaRPr>
          </a:p>
        </p:txBody>
      </p:sp>
      <p:sp>
        <p:nvSpPr>
          <p:cNvPr id="10" name="Freeform 19"/>
          <p:cNvSpPr>
            <a:spLocks noEditPoints="1"/>
          </p:cNvSpPr>
          <p:nvPr userDrawn="1"/>
        </p:nvSpPr>
        <p:spPr bwMode="auto">
          <a:xfrm>
            <a:off x="809508" y="6301079"/>
            <a:ext cx="460200" cy="187489"/>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rgbClr val="00338D"/>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74866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etter continuation">
    <p:spTree>
      <p:nvGrpSpPr>
        <p:cNvPr id="1" name=""/>
        <p:cNvGrpSpPr/>
        <p:nvPr/>
      </p:nvGrpSpPr>
      <p:grpSpPr>
        <a:xfrm>
          <a:off x="0" y="0"/>
          <a:ext cx="0" cy="0"/>
          <a:chOff x="0" y="0"/>
          <a:chExt cx="0" cy="0"/>
        </a:xfrm>
      </p:grpSpPr>
      <p:sp>
        <p:nvSpPr>
          <p:cNvPr id="25" name="Text Placeholder 24"/>
          <p:cNvSpPr>
            <a:spLocks noGrp="1"/>
          </p:cNvSpPr>
          <p:nvPr>
            <p:ph type="body" sz="quarter" idx="14"/>
          </p:nvPr>
        </p:nvSpPr>
        <p:spPr>
          <a:xfrm>
            <a:off x="5046663" y="445724"/>
            <a:ext cx="4378758" cy="365356"/>
          </a:xfrm>
        </p:spPr>
        <p:txBody>
          <a:bodyPr lIns="144000"/>
          <a:lstStyle>
            <a:lvl1pPr>
              <a:spcAft>
                <a:spcPts val="300"/>
              </a:spcAft>
              <a:defRPr sz="800"/>
            </a:lvl1pPr>
            <a:lvl2pPr>
              <a:spcAft>
                <a:spcPts val="300"/>
              </a:spcAft>
              <a:defRPr sz="800"/>
            </a:lvl2pPr>
            <a:lvl3pPr>
              <a:spcAft>
                <a:spcPts val="300"/>
              </a:spcAft>
              <a:defRPr sz="800"/>
            </a:lvl3pPr>
            <a:lvl4pPr>
              <a:spcAft>
                <a:spcPts val="300"/>
              </a:spcAft>
              <a:defRPr sz="800"/>
            </a:lvl4pPr>
            <a:lvl5pPr>
              <a:spcAft>
                <a:spcPts val="300"/>
              </a:spcAft>
              <a:defRPr sz="800"/>
            </a:lvl5pPr>
          </a:lstStyle>
          <a:p>
            <a:pPr lvl="0"/>
            <a:r>
              <a:rPr lang="en-US"/>
              <a:t>Click to edit Master text styles</a:t>
            </a:r>
          </a:p>
          <a:p>
            <a:pPr lvl="1"/>
            <a:r>
              <a:rPr lang="en-US"/>
              <a:t>Second level</a:t>
            </a:r>
          </a:p>
        </p:txBody>
      </p:sp>
      <p:sp>
        <p:nvSpPr>
          <p:cNvPr id="26" name="Text Placeholder 24"/>
          <p:cNvSpPr>
            <a:spLocks noGrp="1"/>
          </p:cNvSpPr>
          <p:nvPr>
            <p:ph type="body" sz="quarter" idx="15"/>
          </p:nvPr>
        </p:nvSpPr>
        <p:spPr>
          <a:xfrm>
            <a:off x="488950" y="445724"/>
            <a:ext cx="4370388" cy="365356"/>
          </a:xfrm>
        </p:spPr>
        <p:txBody>
          <a:bodyPr/>
          <a:lstStyle>
            <a:lvl1pPr>
              <a:spcAft>
                <a:spcPts val="300"/>
              </a:spcAft>
              <a:defRPr sz="800"/>
            </a:lvl1pPr>
            <a:lvl2pPr>
              <a:spcAft>
                <a:spcPts val="300"/>
              </a:spcAft>
              <a:defRPr sz="800"/>
            </a:lvl2pPr>
            <a:lvl3pPr>
              <a:spcAft>
                <a:spcPts val="300"/>
              </a:spcAft>
              <a:defRPr sz="800"/>
            </a:lvl3pPr>
            <a:lvl4pPr>
              <a:spcAft>
                <a:spcPts val="300"/>
              </a:spcAft>
              <a:defRPr sz="800"/>
            </a:lvl4pPr>
            <a:lvl5pPr>
              <a:spcAft>
                <a:spcPts val="300"/>
              </a:spcAft>
              <a:defRPr sz="800"/>
            </a:lvl5pPr>
          </a:lstStyle>
          <a:p>
            <a:pPr lvl="0"/>
            <a:r>
              <a:rPr lang="en-US"/>
              <a:t>Click to edit Master text styles</a:t>
            </a:r>
          </a:p>
          <a:p>
            <a:pPr lvl="1"/>
            <a:r>
              <a:rPr lang="en-US"/>
              <a:t>Second level</a:t>
            </a:r>
          </a:p>
        </p:txBody>
      </p:sp>
      <p:sp>
        <p:nvSpPr>
          <p:cNvPr id="19" name="Text Placeholder 8"/>
          <p:cNvSpPr>
            <a:spLocks noGrp="1"/>
          </p:cNvSpPr>
          <p:nvPr>
            <p:ph type="body" sz="quarter" idx="10"/>
          </p:nvPr>
        </p:nvSpPr>
        <p:spPr>
          <a:xfrm>
            <a:off x="488950" y="1177924"/>
            <a:ext cx="4370388" cy="4843463"/>
          </a:xfrm>
        </p:spPr>
        <p:txBody>
          <a:bodyPr/>
          <a:lstStyle>
            <a:lvl1pPr>
              <a:defRPr sz="800"/>
            </a:lvl1pPr>
            <a:lvl2pPr>
              <a:defRPr sz="800"/>
            </a:lvl2pPr>
            <a:lvl3pPr>
              <a:defRPr sz="800"/>
            </a:lvl3pPr>
            <a:lvl4pPr>
              <a:defRPr sz="800"/>
            </a:lvl4pPr>
            <a:lvl5pPr>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8"/>
          <p:cNvSpPr>
            <a:spLocks noGrp="1"/>
          </p:cNvSpPr>
          <p:nvPr>
            <p:ph type="body" sz="quarter" idx="11"/>
          </p:nvPr>
        </p:nvSpPr>
        <p:spPr>
          <a:xfrm>
            <a:off x="5061064" y="1177924"/>
            <a:ext cx="4355985" cy="4843463"/>
          </a:xfrm>
          <a:ln w="6350">
            <a:solidFill>
              <a:schemeClr val="tx2"/>
            </a:solidFill>
          </a:ln>
        </p:spPr>
        <p:txBody>
          <a:bodyPr lIns="144000" tIns="72000"/>
          <a:lstStyle>
            <a:lvl1pPr>
              <a:defRPr sz="800"/>
            </a:lvl1pPr>
            <a:lvl2pPr>
              <a:defRPr sz="800"/>
            </a:lvl2pPr>
            <a:lvl3pPr>
              <a:defRPr sz="800"/>
            </a:lvl3pPr>
            <a:lvl4pPr>
              <a:defRPr sz="800"/>
            </a:lvl4pPr>
            <a:lvl5pPr>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Rectangle 20"/>
          <p:cNvSpPr/>
          <p:nvPr userDrawn="1"/>
        </p:nvSpPr>
        <p:spPr>
          <a:xfrm>
            <a:off x="5046663" y="1177924"/>
            <a:ext cx="91081" cy="4843463"/>
          </a:xfrm>
          <a:prstGeom prst="rect">
            <a:avLst/>
          </a:prstGeom>
          <a:solidFill>
            <a:schemeClr val="tx2"/>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l"/>
            <a:endParaRPr lang="en-GB" sz="1500" dirty="0">
              <a:solidFill>
                <a:schemeClr val="bg1"/>
              </a:solidFill>
            </a:endParaRPr>
          </a:p>
        </p:txBody>
      </p:sp>
      <p:sp>
        <p:nvSpPr>
          <p:cNvPr id="16" name="TextBox 15"/>
          <p:cNvSpPr txBox="1"/>
          <p:nvPr userDrawn="1"/>
        </p:nvSpPr>
        <p:spPr>
          <a:xfrm>
            <a:off x="1875900" y="6320118"/>
            <a:ext cx="3168000" cy="226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JSC “KPMG”, a company incorporated under the Laws of the Russian Federation,</a:t>
            </a:r>
            <a:br>
              <a:rPr lang="en-US" sz="600" kern="1200" noProof="0" dirty="0">
                <a:solidFill>
                  <a:schemeClr val="bg1">
                    <a:lumMod val="65000"/>
                  </a:schemeClr>
                </a:solidFill>
                <a:latin typeface="+mn-lt"/>
                <a:ea typeface="+mn-ea"/>
                <a:cs typeface="+mn-cs"/>
              </a:rPr>
            </a:br>
            <a:r>
              <a:rPr lang="en-US" sz="600" kern="1200" noProof="0" dirty="0">
                <a:solidFill>
                  <a:schemeClr val="bg1">
                    <a:lumMod val="65000"/>
                  </a:schemeClr>
                </a:solidFill>
                <a:latin typeface="+mn-lt"/>
                <a:ea typeface="+mn-ea"/>
                <a:cs typeface="+mn-cs"/>
              </a:rPr>
              <a:t>a member firm of the KPMG network of independent member firms affiliated with KPMG International Cooperative (“KPMG International”), a Swiss entity.</a:t>
            </a:r>
          </a:p>
        </p:txBody>
      </p:sp>
      <p:sp>
        <p:nvSpPr>
          <p:cNvPr id="23" name="Shape 8"/>
          <p:cNvSpPr txBox="1">
            <a:spLocks/>
          </p:cNvSpPr>
          <p:nvPr userDrawn="1"/>
        </p:nvSpPr>
        <p:spPr>
          <a:xfrm>
            <a:off x="8928000" y="6320118"/>
            <a:ext cx="500778"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mn-lt"/>
                <a:ea typeface="Arial"/>
                <a:cs typeface="Arial" panose="020B0604020202020204" pitchFamily="34" charset="0"/>
              </a:rPr>
              <a:pPr algn="r"/>
              <a:t>‹#›</a:t>
            </a:fld>
            <a:endParaRPr lang="en-US" sz="1000" dirty="0">
              <a:solidFill>
                <a:schemeClr val="tx2"/>
              </a:solidFill>
              <a:latin typeface="+mn-lt"/>
              <a:ea typeface="Arial"/>
              <a:cs typeface="Arial" panose="020B0604020202020204" pitchFamily="34" charset="0"/>
            </a:endParaRPr>
          </a:p>
        </p:txBody>
      </p:sp>
      <p:sp>
        <p:nvSpPr>
          <p:cNvPr id="10" name="Freeform 19"/>
          <p:cNvSpPr>
            <a:spLocks noEditPoints="1"/>
          </p:cNvSpPr>
          <p:nvPr userDrawn="1"/>
        </p:nvSpPr>
        <p:spPr bwMode="auto">
          <a:xfrm>
            <a:off x="809508" y="6301079"/>
            <a:ext cx="460200" cy="187489"/>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rgbClr val="00338D"/>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35710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etter important notice combination">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50" y="1177925"/>
            <a:ext cx="4370388" cy="4843462"/>
          </a:xfrm>
        </p:spPr>
        <p:txBody>
          <a:bodyPr/>
          <a:lstStyle>
            <a:lvl1pPr>
              <a:defRPr sz="800" baseline="0"/>
            </a:lvl1pPr>
            <a:lvl2pPr>
              <a:defRPr sz="800"/>
            </a:lvl2pPr>
            <a:lvl3pPr>
              <a:defRPr sz="800"/>
            </a:lvl3pPr>
            <a:lvl4pPr>
              <a:defRPr sz="800"/>
            </a:lvl4pPr>
            <a:lvl5pPr>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8"/>
          <p:cNvSpPr>
            <a:spLocks noGrp="1"/>
          </p:cNvSpPr>
          <p:nvPr>
            <p:ph type="body" sz="quarter" idx="11"/>
          </p:nvPr>
        </p:nvSpPr>
        <p:spPr>
          <a:xfrm>
            <a:off x="5046662" y="1177925"/>
            <a:ext cx="4370387" cy="4843462"/>
          </a:xfrm>
          <a:ln w="6350">
            <a:noFill/>
          </a:ln>
        </p:spPr>
        <p:txBody>
          <a:bodyPr lIns="0" tIns="0"/>
          <a:lstStyle>
            <a:lvl1pPr>
              <a:defRPr sz="800"/>
            </a:lvl1pPr>
            <a:lvl2pPr>
              <a:defRPr sz="800"/>
            </a:lvl2pPr>
            <a:lvl3pPr>
              <a:defRPr sz="800"/>
            </a:lvl3pPr>
            <a:lvl4pPr>
              <a:defRPr sz="800"/>
            </a:lvl4pPr>
            <a:lvl5pPr>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Box 12"/>
          <p:cNvSpPr txBox="1"/>
          <p:nvPr userDrawn="1"/>
        </p:nvSpPr>
        <p:spPr>
          <a:xfrm>
            <a:off x="1875900" y="6320118"/>
            <a:ext cx="3168000" cy="226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JSC “KPMG”, a company incorporated under the Laws of the Russian Federation,</a:t>
            </a:r>
            <a:br>
              <a:rPr lang="en-US" sz="600" kern="1200" noProof="0" dirty="0">
                <a:solidFill>
                  <a:schemeClr val="bg1">
                    <a:lumMod val="65000"/>
                  </a:schemeClr>
                </a:solidFill>
                <a:latin typeface="+mn-lt"/>
                <a:ea typeface="+mn-ea"/>
                <a:cs typeface="+mn-cs"/>
              </a:rPr>
            </a:br>
            <a:r>
              <a:rPr lang="en-US" sz="600" kern="1200" noProof="0" dirty="0">
                <a:solidFill>
                  <a:schemeClr val="bg1">
                    <a:lumMod val="65000"/>
                  </a:schemeClr>
                </a:solidFill>
                <a:latin typeface="+mn-lt"/>
                <a:ea typeface="+mn-ea"/>
                <a:cs typeface="+mn-cs"/>
              </a:rPr>
              <a:t>a member firm of the KPMG network of independent member firms affiliated with KPMG International Cooperative (“KPMG International”), a Swiss entity.</a:t>
            </a:r>
          </a:p>
        </p:txBody>
      </p:sp>
      <p:sp>
        <p:nvSpPr>
          <p:cNvPr id="17" name="Shape 8"/>
          <p:cNvSpPr txBox="1">
            <a:spLocks/>
          </p:cNvSpPr>
          <p:nvPr userDrawn="1"/>
        </p:nvSpPr>
        <p:spPr>
          <a:xfrm>
            <a:off x="8928000" y="6320118"/>
            <a:ext cx="500778"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mn-lt"/>
                <a:ea typeface="Arial"/>
                <a:cs typeface="Arial" panose="020B0604020202020204" pitchFamily="34" charset="0"/>
              </a:rPr>
              <a:pPr algn="r"/>
              <a:t>‹#›</a:t>
            </a:fld>
            <a:endParaRPr lang="en-US" sz="1000" dirty="0">
              <a:solidFill>
                <a:schemeClr val="tx2"/>
              </a:solidFill>
              <a:latin typeface="+mn-lt"/>
              <a:ea typeface="Arial"/>
              <a:cs typeface="Arial" panose="020B0604020202020204" pitchFamily="34" charset="0"/>
            </a:endParaRPr>
          </a:p>
        </p:txBody>
      </p:sp>
      <p:sp>
        <p:nvSpPr>
          <p:cNvPr id="11" name="Text Placeholder 24"/>
          <p:cNvSpPr>
            <a:spLocks noGrp="1"/>
          </p:cNvSpPr>
          <p:nvPr>
            <p:ph type="body" sz="quarter" idx="15"/>
          </p:nvPr>
        </p:nvSpPr>
        <p:spPr>
          <a:xfrm>
            <a:off x="488950" y="445724"/>
            <a:ext cx="4370388" cy="365356"/>
          </a:xfrm>
        </p:spPr>
        <p:txBody>
          <a:bodyPr/>
          <a:lstStyle>
            <a:lvl1pPr>
              <a:spcAft>
                <a:spcPts val="300"/>
              </a:spcAft>
              <a:defRPr sz="800"/>
            </a:lvl1pPr>
            <a:lvl2pPr>
              <a:spcAft>
                <a:spcPts val="300"/>
              </a:spcAft>
              <a:defRPr sz="800"/>
            </a:lvl2pPr>
            <a:lvl3pPr>
              <a:spcAft>
                <a:spcPts val="300"/>
              </a:spcAft>
              <a:defRPr sz="800"/>
            </a:lvl3pPr>
            <a:lvl4pPr>
              <a:spcAft>
                <a:spcPts val="300"/>
              </a:spcAft>
              <a:defRPr sz="800"/>
            </a:lvl4pPr>
            <a:lvl5pPr>
              <a:spcAft>
                <a:spcPts val="300"/>
              </a:spcAft>
              <a:defRPr sz="800"/>
            </a:lvl5pPr>
          </a:lstStyle>
          <a:p>
            <a:pPr lvl="0"/>
            <a:r>
              <a:rPr lang="en-US"/>
              <a:t>Click to edit Master text styles</a:t>
            </a:r>
          </a:p>
          <a:p>
            <a:pPr lvl="1"/>
            <a:r>
              <a:rPr lang="en-US"/>
              <a:t>Second level</a:t>
            </a:r>
          </a:p>
        </p:txBody>
      </p:sp>
      <p:sp>
        <p:nvSpPr>
          <p:cNvPr id="8" name="Freeform 19"/>
          <p:cNvSpPr>
            <a:spLocks noEditPoints="1"/>
          </p:cNvSpPr>
          <p:nvPr userDrawn="1"/>
        </p:nvSpPr>
        <p:spPr bwMode="auto">
          <a:xfrm>
            <a:off x="809508" y="6301079"/>
            <a:ext cx="460200" cy="187489"/>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rgbClr val="00338D"/>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87358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KEY MESSAG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48" y="1422400"/>
            <a:ext cx="1746000" cy="4604400"/>
          </a:xfrm>
          <a:solidFill>
            <a:schemeClr val="accent1"/>
          </a:solidFill>
          <a:ln>
            <a:solidFill>
              <a:schemeClr val="accent1"/>
            </a:solidFill>
          </a:ln>
        </p:spPr>
        <p:txBody>
          <a:bodyPr lIns="54000" tIns="54000" rIns="54000" bIns="54000" anchor="t"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1"/>
          </p:nvPr>
        </p:nvSpPr>
        <p:spPr>
          <a:xfrm>
            <a:off x="2451100" y="1422400"/>
            <a:ext cx="6965950" cy="4604400"/>
          </a:xfrm>
          <a:ln>
            <a:solidFill>
              <a:schemeClr val="accent1"/>
            </a:solidFill>
          </a:ln>
        </p:spPr>
        <p:txBody>
          <a:bodyPr lIns="54000" tIns="54000" rIns="54000" bIns="54000"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p:cNvSpPr>
            <a:spLocks noGrp="1"/>
          </p:cNvSpPr>
          <p:nvPr>
            <p:ph type="title"/>
          </p:nvPr>
        </p:nvSpPr>
        <p:spPr/>
        <p:txBody>
          <a:bodyPr/>
          <a:lstStyle/>
          <a:p>
            <a:r>
              <a:rPr lang="en-US"/>
              <a:t>Click to edit Master title style</a:t>
            </a:r>
            <a:endParaRPr lang="en-GB" dirty="0"/>
          </a:p>
        </p:txBody>
      </p:sp>
      <p:sp>
        <p:nvSpPr>
          <p:cNvPr id="6" name="Text Placeholder 4"/>
          <p:cNvSpPr>
            <a:spLocks noGrp="1"/>
          </p:cNvSpPr>
          <p:nvPr>
            <p:ph type="body" sz="quarter" idx="12" hasCustomPrompt="1"/>
          </p:nvPr>
        </p:nvSpPr>
        <p:spPr>
          <a:xfrm>
            <a:off x="488950" y="203863"/>
            <a:ext cx="8591450" cy="169200"/>
          </a:xfrm>
        </p:spPr>
        <p:txBody>
          <a:bodyPr anchor="b"/>
          <a:lstStyle>
            <a:lvl1pPr>
              <a:spcAft>
                <a:spcPts val="0"/>
              </a:spcAft>
              <a:defRPr sz="1200"/>
            </a:lvl1pPr>
          </a:lstStyle>
          <a:p>
            <a:pPr lvl="0"/>
            <a:r>
              <a:rPr lang="en-US" dirty="0"/>
              <a:t>Super title here</a:t>
            </a:r>
          </a:p>
        </p:txBody>
      </p:sp>
    </p:spTree>
    <p:extLst>
      <p:ext uri="{BB962C8B-B14F-4D97-AF65-F5344CB8AC3E}">
        <p14:creationId xmlns:p14="http://schemas.microsoft.com/office/powerpoint/2010/main" val="3988297081"/>
      </p:ext>
    </p:extLst>
  </p:cSld>
  <p:clrMapOvr>
    <a:masterClrMapping/>
  </p:clrMapOvr>
  <p:extLst>
    <p:ext uri="{DCECCB84-F9BA-43D5-87BE-67443E8EF086}">
      <p15:sldGuideLst xmlns:p15="http://schemas.microsoft.com/office/powerpoint/2012/main">
        <p15:guide id="1" pos="1544"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oleObject" Target="../embeddings/oleObject1.bin"/><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ags" Target="../tags/tag2.xml"/><Relationship Id="rId40"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37"/>
            </p:custDataLst>
            <p:extLst>
              <p:ext uri="{D42A27DB-BD31-4B8C-83A1-F6EECF244321}">
                <p14:modId xmlns:p14="http://schemas.microsoft.com/office/powerpoint/2010/main" val="7197252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2" name="think-cell Slide" r:id="rId39" imgW="493" imgH="493" progId="TCLayout.ActiveDocument.1">
                  <p:embed/>
                </p:oleObj>
              </mc:Choice>
              <mc:Fallback>
                <p:oleObj name="think-cell Slide" r:id="rId39" imgW="493" imgH="493" progId="TCLayout.ActiveDocument.1">
                  <p:embed/>
                  <p:pic>
                    <p:nvPicPr>
                      <p:cNvPr id="0" name=""/>
                      <p:cNvPicPr/>
                      <p:nvPr/>
                    </p:nvPicPr>
                    <p:blipFill>
                      <a:blip r:embed="rId40"/>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8"/>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en-US" sz="3800" b="0" i="0" baseline="0" dirty="0" err="1">
              <a:solidFill>
                <a:schemeClr val="bg1"/>
              </a:solidFill>
              <a:latin typeface="KPMG Cyrillic Extralight" panose="020B0303030202040204" pitchFamily="34" charset="-52"/>
              <a:ea typeface="+mj-ea"/>
              <a:cs typeface="+mj-cs"/>
              <a:sym typeface="KPMG Cyrillic Extralight" panose="020B0303030202040204" pitchFamily="34" charset="-52"/>
            </a:endParaRPr>
          </a:p>
        </p:txBody>
      </p:sp>
      <p:sp>
        <p:nvSpPr>
          <p:cNvPr id="2" name="Title Placeholder 1"/>
          <p:cNvSpPr>
            <a:spLocks noGrp="1"/>
          </p:cNvSpPr>
          <p:nvPr>
            <p:ph type="title"/>
          </p:nvPr>
        </p:nvSpPr>
        <p:spPr>
          <a:xfrm>
            <a:off x="488950" y="451575"/>
            <a:ext cx="8918244" cy="7236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88951" y="1422400"/>
            <a:ext cx="8918242" cy="46044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Shape 8"/>
          <p:cNvSpPr txBox="1">
            <a:spLocks/>
          </p:cNvSpPr>
          <p:nvPr userDrawn="1"/>
        </p:nvSpPr>
        <p:spPr>
          <a:xfrm>
            <a:off x="9027000" y="6320118"/>
            <a:ext cx="390050" cy="149412"/>
          </a:xfrm>
          <a:prstGeom prst="rect">
            <a:avLst/>
          </a:prstGeom>
        </p:spPr>
        <p:txBody>
          <a:bodyPr lIns="0" tIns="0" rIns="0" bIns="0" anchor="t"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900" smtClean="0">
                <a:solidFill>
                  <a:schemeClr val="tx2"/>
                </a:solidFill>
                <a:latin typeface="+mn-lt"/>
                <a:ea typeface="Arial"/>
                <a:cs typeface="Arial" panose="020B0604020202020204" pitchFamily="34" charset="0"/>
              </a:rPr>
              <a:pPr algn="r"/>
              <a:t>‹#›</a:t>
            </a:fld>
            <a:endParaRPr lang="en-US" sz="900" dirty="0">
              <a:solidFill>
                <a:schemeClr val="tx2"/>
              </a:solidFill>
              <a:latin typeface="+mn-lt"/>
              <a:ea typeface="Arial"/>
              <a:cs typeface="Arial" panose="020B0604020202020204" pitchFamily="34" charset="0"/>
            </a:endParaRPr>
          </a:p>
        </p:txBody>
      </p:sp>
      <p:sp>
        <p:nvSpPr>
          <p:cNvPr id="30" name="TextBox 29"/>
          <p:cNvSpPr txBox="1"/>
          <p:nvPr userDrawn="1"/>
        </p:nvSpPr>
        <p:spPr>
          <a:xfrm>
            <a:off x="1548364" y="6320118"/>
            <a:ext cx="6844500" cy="370800"/>
          </a:xfrm>
          <a:prstGeom prst="rect">
            <a:avLst/>
          </a:prstGeom>
          <a:noFill/>
        </p:spPr>
        <p:txBody>
          <a:bodyPr wrap="square" lIns="0" tIns="0" rIns="0" bIns="0" rtlCol="0">
            <a:noAutofit/>
          </a:bodyPr>
          <a:lstStyle/>
          <a:p>
            <a:pPr lvl="0">
              <a:defRPr sz="1800">
                <a:solidFill>
                  <a:srgbClr val="000000"/>
                </a:solidFill>
              </a:defRPr>
            </a:pPr>
            <a:r>
              <a:rPr lang="en-US" sz="600" dirty="0">
                <a:solidFill>
                  <a:schemeClr val="bg1">
                    <a:lumMod val="65000"/>
                  </a:schemeClr>
                </a:solidFill>
                <a:latin typeface="+mn-lt"/>
                <a:ea typeface="Univers for KPMG Light"/>
                <a:cs typeface="Univers for KPMG Light"/>
              </a:rPr>
              <a:t>© 201</a:t>
            </a:r>
            <a:r>
              <a:rPr lang="ru-RU" sz="600" dirty="0">
                <a:solidFill>
                  <a:schemeClr val="bg1">
                    <a:lumMod val="65000"/>
                  </a:schemeClr>
                </a:solidFill>
                <a:latin typeface="+mn-lt"/>
                <a:ea typeface="Univers for KPMG Light"/>
                <a:cs typeface="Univers for KPMG Light"/>
              </a:rPr>
              <a:t>9</a:t>
            </a:r>
            <a:r>
              <a:rPr lang="en-US" sz="600" dirty="0">
                <a:solidFill>
                  <a:schemeClr val="bg1">
                    <a:lumMod val="65000"/>
                  </a:schemeClr>
                </a:solidFill>
                <a:latin typeface="+mn-lt"/>
                <a:ea typeface="Univers for KPMG Light"/>
                <a:cs typeface="Univers for KPMG Light"/>
              </a:rPr>
              <a:t> JSC “KPMG”, a company incorporated under the Laws of the Russian Federation, a member firm of the KPMG network of independent member firms affiliated with KPMG International Cooperative (“KPMG International”), a Swiss entity. All rights reserved. </a:t>
            </a:r>
          </a:p>
        </p:txBody>
      </p:sp>
      <p:sp>
        <p:nvSpPr>
          <p:cNvPr id="27" name="Freeform 19"/>
          <p:cNvSpPr>
            <a:spLocks noEditPoints="1"/>
          </p:cNvSpPr>
          <p:nvPr userDrawn="1"/>
        </p:nvSpPr>
        <p:spPr bwMode="auto">
          <a:xfrm>
            <a:off x="488950" y="6320118"/>
            <a:ext cx="424800" cy="172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7" name="TextBox 6"/>
          <p:cNvSpPr txBox="1"/>
          <p:nvPr userDrawn="1"/>
        </p:nvSpPr>
        <p:spPr>
          <a:xfrm>
            <a:off x="1828800" y="6687742"/>
            <a:ext cx="5934075" cy="122633"/>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dirty="0">
                <a:solidFill>
                  <a:schemeClr val="tx1"/>
                </a:solidFill>
                <a:latin typeface="+mn-lt"/>
                <a:ea typeface="+mn-ea"/>
                <a:cs typeface="+mn-cs"/>
              </a:rPr>
              <a:t>Document Classification: KPMG Confidential</a:t>
            </a:r>
          </a:p>
        </p:txBody>
      </p:sp>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675" r:id="rId1"/>
    <p:sldLayoutId id="2147483710" r:id="rId2"/>
    <p:sldLayoutId id="2147483680" r:id="rId3"/>
    <p:sldLayoutId id="2147483703" r:id="rId4"/>
    <p:sldLayoutId id="2147483709" r:id="rId5"/>
    <p:sldLayoutId id="2147483707" r:id="rId6"/>
    <p:sldLayoutId id="2147483729" r:id="rId7"/>
    <p:sldLayoutId id="2147483708" r:id="rId8"/>
    <p:sldLayoutId id="2147483723" r:id="rId9"/>
    <p:sldLayoutId id="2147483726" r:id="rId10"/>
    <p:sldLayoutId id="2147483730" r:id="rId11"/>
    <p:sldLayoutId id="2147483666" r:id="rId12"/>
    <p:sldLayoutId id="2147483705" r:id="rId13"/>
    <p:sldLayoutId id="2147483689" r:id="rId14"/>
    <p:sldLayoutId id="2147483690" r:id="rId15"/>
    <p:sldLayoutId id="2147483692" r:id="rId16"/>
    <p:sldLayoutId id="2147483693" r:id="rId17"/>
    <p:sldLayoutId id="2147483694" r:id="rId18"/>
    <p:sldLayoutId id="2147483695" r:id="rId19"/>
    <p:sldLayoutId id="2147483701" r:id="rId20"/>
    <p:sldLayoutId id="2147483697" r:id="rId21"/>
    <p:sldLayoutId id="2147483698" r:id="rId22"/>
    <p:sldLayoutId id="2147483699" r:id="rId23"/>
    <p:sldLayoutId id="2147483711" r:id="rId24"/>
    <p:sldLayoutId id="2147483712" r:id="rId25"/>
    <p:sldLayoutId id="2147483682" r:id="rId26"/>
    <p:sldLayoutId id="2147483683" r:id="rId27"/>
    <p:sldLayoutId id="2147483684" r:id="rId28"/>
    <p:sldLayoutId id="2147483685" r:id="rId29"/>
    <p:sldLayoutId id="2147483720" r:id="rId30"/>
    <p:sldLayoutId id="2147483721" r:id="rId31"/>
    <p:sldLayoutId id="2147483719" r:id="rId32"/>
    <p:sldLayoutId id="2147483728" r:id="rId33"/>
    <p:sldLayoutId id="2147483667" r:id="rId34"/>
  </p:sldLayoutIdLst>
  <p:txStyles>
    <p:titleStyle>
      <a:lvl1pPr algn="l" defTabSz="914400" rtl="0" eaLnBrk="1" latinLnBrk="0" hangingPunct="1">
        <a:lnSpc>
          <a:spcPct val="70000"/>
        </a:lnSpc>
        <a:spcBef>
          <a:spcPct val="0"/>
        </a:spcBef>
        <a:buNone/>
        <a:defRPr sz="3800" kern="1200">
          <a:solidFill>
            <a:schemeClr val="tx2"/>
          </a:solidFill>
          <a:latin typeface="KPMG Cyrillic Extralight" panose="020B0303030202040204" pitchFamily="34" charset="-52"/>
          <a:ea typeface="+mj-ea"/>
          <a:cs typeface="+mj-cs"/>
        </a:defRPr>
      </a:lvl1pPr>
    </p:titleStyle>
    <p:bodyStyle>
      <a:lvl1pPr marL="0" indent="0" algn="l" defTabSz="914400" rtl="0" eaLnBrk="1" latinLnBrk="0"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93" userDrawn="1">
          <p15:clr>
            <a:srgbClr val="F26B43"/>
          </p15:clr>
        </p15:guide>
        <p15:guide id="2" pos="308" userDrawn="1">
          <p15:clr>
            <a:srgbClr val="F26B43"/>
          </p15:clr>
        </p15:guide>
        <p15:guide id="3" pos="5932" userDrawn="1">
          <p15:clr>
            <a:srgbClr val="F26B43"/>
          </p15:clr>
        </p15:guide>
        <p15:guide id="4" orient="horz" pos="742" userDrawn="1">
          <p15:clr>
            <a:srgbClr val="F26B43"/>
          </p15:clr>
        </p15:guide>
        <p15:guide id="6" orient="horz" pos="279" userDrawn="1">
          <p15:clr>
            <a:srgbClr val="F26B43"/>
          </p15:clr>
        </p15:guide>
        <p15:guide id="7" orient="horz" pos="896" userDrawn="1">
          <p15:clr>
            <a:srgbClr val="F26B43"/>
          </p15:clr>
        </p15:guide>
        <p15:guide id="8" pos="3061" userDrawn="1">
          <p15:clr>
            <a:srgbClr val="F26B43"/>
          </p15:clr>
        </p15:guide>
        <p15:guide id="9" pos="317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26044483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8" name="think-cell Slide" r:id="rId5" imgW="493" imgH="493" progId="TCLayout.ActiveDocument.1">
                  <p:embed/>
                </p:oleObj>
              </mc:Choice>
              <mc:Fallback>
                <p:oleObj name="think-cell Slide" r:id="rId5" imgW="493" imgH="49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800" dirty="0" err="1">
              <a:solidFill>
                <a:schemeClr val="bg1"/>
              </a:solidFill>
              <a:latin typeface="KPMG Cyrillic Extralight" panose="020B0303030202040204" pitchFamily="34" charset="-52"/>
              <a:ea typeface="+mj-ea"/>
              <a:cs typeface="+mj-cs"/>
              <a:sym typeface="KPMG Cyrillic Extralight" panose="020B0303030202040204" pitchFamily="34" charset="-52"/>
            </a:endParaRPr>
          </a:p>
        </p:txBody>
      </p:sp>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a:t>Labna Capital LLC</a:t>
            </a:r>
          </a:p>
        </p:txBody>
      </p:sp>
      <p:sp>
        <p:nvSpPr>
          <p:cNvPr id="4" name="Title 3"/>
          <p:cNvSpPr>
            <a:spLocks noGrp="1"/>
          </p:cNvSpPr>
          <p:nvPr>
            <p:ph type="title"/>
          </p:nvPr>
        </p:nvSpPr>
        <p:spPr/>
        <p:txBody>
          <a:bodyPr/>
          <a:lstStyle/>
          <a:p>
            <a:r>
              <a:rPr lang="en-US" dirty="0"/>
              <a:t>Problem </a:t>
            </a:r>
            <a:r>
              <a:rPr lang="en-US" dirty="0">
                <a:solidFill>
                  <a:srgbClr val="FF0000"/>
                </a:solidFill>
              </a:rPr>
              <a:t>X</a:t>
            </a:r>
            <a:r>
              <a:rPr lang="en-US" dirty="0"/>
              <a:t>. The wheel of data</a:t>
            </a:r>
          </a:p>
        </p:txBody>
      </p:sp>
      <p:graphicFrame>
        <p:nvGraphicFramePr>
          <p:cNvPr id="5" name="Table 4"/>
          <p:cNvGraphicFramePr>
            <a:graphicFrameLocks noGrp="1"/>
          </p:cNvGraphicFramePr>
          <p:nvPr>
            <p:extLst>
              <p:ext uri="{D42A27DB-BD31-4B8C-83A1-F6EECF244321}">
                <p14:modId xmlns:p14="http://schemas.microsoft.com/office/powerpoint/2010/main" val="3114579113"/>
              </p:ext>
            </p:extLst>
          </p:nvPr>
        </p:nvGraphicFramePr>
        <p:xfrm>
          <a:off x="488950" y="1422400"/>
          <a:ext cx="8928100" cy="1292808"/>
        </p:xfrm>
        <a:graphic>
          <a:graphicData uri="http://schemas.openxmlformats.org/drawingml/2006/table">
            <a:tbl>
              <a:tblPr firstRow="1" bandRow="1">
                <a:tableStyleId>{5C22544A-7EE6-4342-B048-85BDC9FD1C3A}</a:tableStyleId>
              </a:tblPr>
              <a:tblGrid>
                <a:gridCol w="8928100">
                  <a:extLst>
                    <a:ext uri="{9D8B030D-6E8A-4147-A177-3AD203B41FA5}">
                      <a16:colId xmlns:a16="http://schemas.microsoft.com/office/drawing/2014/main" val="20000"/>
                    </a:ext>
                  </a:extLst>
                </a:gridCol>
              </a:tblGrid>
              <a:tr h="347163">
                <a:tc>
                  <a:txBody>
                    <a:bodyPr/>
                    <a:lstStyle/>
                    <a:p>
                      <a:pPr algn="ctr"/>
                      <a:r>
                        <a:rPr lang="en-US" sz="1200" dirty="0"/>
                        <a:t>Brief</a:t>
                      </a:r>
                      <a:r>
                        <a:rPr lang="en-US" sz="1200" baseline="0" dirty="0"/>
                        <a:t> introduction</a:t>
                      </a:r>
                      <a:endParaRPr lang="en-US" sz="1200" dirty="0"/>
                    </a:p>
                  </a:txBody>
                  <a:tcPr/>
                </a:tc>
                <a:extLst>
                  <a:ext uri="{0D108BD9-81ED-4DB2-BD59-A6C34878D82A}">
                    <a16:rowId xmlns:a16="http://schemas.microsoft.com/office/drawing/2014/main" val="10000"/>
                  </a:ext>
                </a:extLst>
              </a:tr>
              <a:tr h="945645">
                <a:tc>
                  <a:txBody>
                    <a:bodyPr/>
                    <a:lstStyle/>
                    <a:p>
                      <a:r>
                        <a:rPr lang="en-US" sz="1200" dirty="0"/>
                        <a:t>Labna Capital LLC owns a considerable amount of corporate cars and it wants to be able to calculate their total value for accounting purposes</a:t>
                      </a:r>
                      <a:r>
                        <a:rPr lang="en-US" sz="1200" baseline="0" dirty="0"/>
                        <a:t>. To do that the </a:t>
                      </a:r>
                      <a:r>
                        <a:rPr lang="en-US" sz="1200" baseline="0"/>
                        <a:t>company wants </a:t>
                      </a:r>
                      <a:r>
                        <a:rPr lang="en-US" sz="1200" baseline="0" dirty="0"/>
                        <a:t>to: 1) have a model, which will predict the price of a car (single at a time) based on its input parameters; 2) Estimate cars economical depreciation function</a:t>
                      </a:r>
                      <a:r>
                        <a:rPr lang="ru-RU" sz="1200" baseline="0" dirty="0"/>
                        <a:t> (</a:t>
                      </a:r>
                      <a:r>
                        <a:rPr lang="en-US" sz="1200" baseline="0" dirty="0"/>
                        <a:t>how do they lose value over time).</a:t>
                      </a:r>
                    </a:p>
                    <a:p>
                      <a:r>
                        <a:rPr lang="en-US" sz="1200" baseline="0" dirty="0"/>
                        <a:t>It was decided to test this approach in </a:t>
                      </a:r>
                      <a:r>
                        <a:rPr lang="en-US" sz="1200" dirty="0"/>
                        <a:t>Kazakhstan division at the first place</a:t>
                      </a:r>
                      <a:r>
                        <a:rPr lang="en-US" sz="1200" baseline="0" dirty="0"/>
                        <a:t>.</a:t>
                      </a:r>
                      <a:endParaRPr lang="en-US" sz="1200" dirty="0"/>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62495763"/>
              </p:ext>
            </p:extLst>
          </p:nvPr>
        </p:nvGraphicFramePr>
        <p:xfrm>
          <a:off x="488950" y="2827176"/>
          <a:ext cx="8928100" cy="3220528"/>
        </p:xfrm>
        <a:graphic>
          <a:graphicData uri="http://schemas.openxmlformats.org/drawingml/2006/table">
            <a:tbl>
              <a:tblPr firstRow="1" bandRow="1">
                <a:tableStyleId>{5C22544A-7EE6-4342-B048-85BDC9FD1C3A}</a:tableStyleId>
              </a:tblPr>
              <a:tblGrid>
                <a:gridCol w="8928100">
                  <a:extLst>
                    <a:ext uri="{9D8B030D-6E8A-4147-A177-3AD203B41FA5}">
                      <a16:colId xmlns:a16="http://schemas.microsoft.com/office/drawing/2014/main" val="20000"/>
                    </a:ext>
                  </a:extLst>
                </a:gridCol>
              </a:tblGrid>
              <a:tr h="385888">
                <a:tc>
                  <a:txBody>
                    <a:bodyPr/>
                    <a:lstStyle/>
                    <a:p>
                      <a:pPr algn="ctr"/>
                      <a:r>
                        <a:rPr lang="en-US" sz="1200" dirty="0"/>
                        <a:t>Proble</a:t>
                      </a:r>
                      <a:r>
                        <a:rPr lang="en-US" sz="1200" baseline="0" dirty="0"/>
                        <a:t>m description</a:t>
                      </a:r>
                      <a:endParaRPr lang="en-US" sz="1200" dirty="0"/>
                    </a:p>
                  </a:txBody>
                  <a:tcPr/>
                </a:tc>
                <a:extLst>
                  <a:ext uri="{0D108BD9-81ED-4DB2-BD59-A6C34878D82A}">
                    <a16:rowId xmlns:a16="http://schemas.microsoft.com/office/drawing/2014/main" val="10000"/>
                  </a:ext>
                </a:extLst>
              </a:tr>
              <a:tr h="2808324">
                <a:tc>
                  <a:txBody>
                    <a:bodyPr/>
                    <a:lstStyle/>
                    <a:p>
                      <a:r>
                        <a:rPr lang="en-US" sz="1200" dirty="0"/>
                        <a:t>You are provided with already collected data in a format of csv file. In the first row there are column names; all the other rows contain data, each row corresponding to one publication on Kolesa.kz website. The columns are separated with semicolon.</a:t>
                      </a:r>
                    </a:p>
                    <a:p>
                      <a:endParaRPr lang="en-US" sz="1200" dirty="0"/>
                    </a:p>
                    <a:p>
                      <a:r>
                        <a:rPr lang="en-US" sz="1200" dirty="0"/>
                        <a:t>You are asked to do</a:t>
                      </a:r>
                      <a:r>
                        <a:rPr lang="en-US" sz="1200" baseline="0" dirty="0"/>
                        <a:t> the following:</a:t>
                      </a:r>
                    </a:p>
                    <a:p>
                      <a:pPr marL="228600" indent="-228600">
                        <a:buAutoNum type="arabicParenR"/>
                      </a:pPr>
                      <a:r>
                        <a:rPr lang="en-US" sz="1200" baseline="0" dirty="0"/>
                        <a:t>Build machine learning model, which will predict price of a single car based on its input parameters. You should choose parameter set yourself but make sure that the company have that data by asking the company about it;</a:t>
                      </a:r>
                    </a:p>
                    <a:p>
                      <a:pPr marL="228600" indent="-228600">
                        <a:buAutoNum type="arabicParenR"/>
                      </a:pPr>
                      <a:r>
                        <a:rPr lang="en-US" sz="1200" baseline="0" dirty="0"/>
                        <a:t>Analyze how the value of a car changes with time. For different manufacturers (or even models of one manufacturer) those changes paces may be different. You may want to divide them into clusters with common behavior and illustrate some of those clusters properties.</a:t>
                      </a:r>
                    </a:p>
                    <a:p>
                      <a:pPr marL="228600" indent="-228600">
                        <a:buAutoNum type="arabicParenR"/>
                      </a:pPr>
                      <a:endParaRPr lang="en-US" sz="1200" dirty="0"/>
                    </a:p>
                    <a:p>
                      <a:pPr marL="0" indent="0">
                        <a:buNone/>
                      </a:pPr>
                      <a:r>
                        <a:rPr lang="en-US" sz="1200" baseline="0" dirty="0"/>
                        <a:t>You should provide a company with the results of your work in form of a presentation in PowerPoint or a </a:t>
                      </a:r>
                      <a:r>
                        <a:rPr lang="en-US" sz="1200" baseline="0" dirty="0" err="1"/>
                        <a:t>Jupyter</a:t>
                      </a:r>
                      <a:r>
                        <a:rPr lang="en-US" sz="1200" baseline="0" dirty="0"/>
                        <a:t>-Notebook. You should illustrate how you tested different models, which of them you chose (and why), what metrics you used, what parameters you decided to use and explain what conclusions you made about the depreciation.</a:t>
                      </a:r>
                    </a:p>
                    <a:p>
                      <a:pPr marL="0" indent="0">
                        <a:buNone/>
                      </a:pPr>
                      <a:endParaRPr lang="en-US" sz="1200" baseline="0" dirty="0"/>
                    </a:p>
                    <a:p>
                      <a:pPr marL="0" indent="0">
                        <a:buNone/>
                      </a:pPr>
                      <a:r>
                        <a:rPr lang="en-US" sz="1200" baseline="0" dirty="0"/>
                        <a:t>You should do the above using Python. Suggested libraries are: matplotlib, seaborn, </a:t>
                      </a:r>
                      <a:r>
                        <a:rPr lang="en-US" sz="1200" baseline="0" dirty="0" err="1"/>
                        <a:t>sklearn</a:t>
                      </a:r>
                      <a:r>
                        <a:rPr lang="en-US" sz="1200" baseline="0" dirty="0"/>
                        <a:t>.</a:t>
                      </a:r>
                      <a:endParaRPr lang="en-US" sz="12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586220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REATEDBY" val="Global PowerPoint Toolbar"/>
  <p:tag name="TOOLBARVERSION" val="5.1"/>
  <p:tag name="TYPE" val="Report"/>
  <p:tag name="KEYWORD" val="REPORT"/>
  <p:tag name="TEMPLATEVERSION" val="12/02/2016 01:32:30"/>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XOMyK.fdJMJmiQfLqAHdZ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z3M0ajpo8mkjnZb1uGUxxw"/>
</p:tagLst>
</file>

<file path=ppt/theme/theme1.xml><?xml version="1.0" encoding="utf-8"?>
<a:theme xmlns:a="http://schemas.openxmlformats.org/drawingml/2006/main" name="KPMG_Report_4x3_050216_2016">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KPMG">
      <a:majorFont>
        <a:latin typeface="KPMG Extra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54000" tIns="54000" rIns="54000" bIns="54000" rtlCol="0" anchor="ctr"/>
      <a:lstStyle>
        <a:defPPr algn="ctr">
          <a:defRPr sz="9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900" dirty="0" err="1"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Report Standard JSC_eng.potx" id="{00265D9B-A4F1-4A5D-B764-BA5215BB211E}" vid="{D9A0FF7B-B205-4C9C-BB1D-0E5CF3F9DBBE}"/>
    </a:ext>
  </a:extLst>
</a:theme>
</file>

<file path=docProps/app.xml><?xml version="1.0" encoding="utf-8"?>
<Properties xmlns="http://schemas.openxmlformats.org/officeDocument/2006/extended-properties" xmlns:vt="http://schemas.openxmlformats.org/officeDocument/2006/docPropsVTypes">
  <Template>Report Standard JSC_eng</Template>
  <TotalTime>69</TotalTime>
  <Words>329</Words>
  <Application>Microsoft Office PowerPoint</Application>
  <PresentationFormat>A4 Paper (210x297 mm)</PresentationFormat>
  <Paragraphs>15</Paragraphs>
  <Slides>1</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5" baseType="lpstr">
      <vt:lpstr>Arial</vt:lpstr>
      <vt:lpstr>KPMG Cyrillic Extralight</vt:lpstr>
      <vt:lpstr>KPMG_Report_4x3_050216_2016</vt:lpstr>
      <vt:lpstr>think-cell Slide</vt:lpstr>
      <vt:lpstr>Problem X. The wheel of data</vt:lpstr>
    </vt:vector>
  </TitlesOfParts>
  <Company>KPMG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Kolesnikov, Vladislav</dc:creator>
  <cp:lastModifiedBy>Kolesnikov, Vladislav</cp:lastModifiedBy>
  <cp:revision>12</cp:revision>
  <dcterms:created xsi:type="dcterms:W3CDTF">2019-10-18T16:34:26Z</dcterms:created>
  <dcterms:modified xsi:type="dcterms:W3CDTF">2020-02-18T14:36:45Z</dcterms:modified>
  <cp:category>KPMG Confidential</cp:category>
</cp:coreProperties>
</file>