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9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Lammertink" userId="8a2be63ff953c4d3" providerId="LiveId" clId="{FA887758-CC64-4EFE-ADA2-A45ACD4F0009}"/>
    <pc:docChg chg="undo custSel addSld modSld">
      <pc:chgData name="Mike Lammertink" userId="8a2be63ff953c4d3" providerId="LiveId" clId="{FA887758-CC64-4EFE-ADA2-A45ACD4F0009}" dt="2022-05-30T12:06:15.990" v="938" actId="20577"/>
      <pc:docMkLst>
        <pc:docMk/>
      </pc:docMkLst>
      <pc:sldChg chg="modSp mod">
        <pc:chgData name="Mike Lammertink" userId="8a2be63ff953c4d3" providerId="LiveId" clId="{FA887758-CC64-4EFE-ADA2-A45ACD4F0009}" dt="2022-05-30T11:30:27.692" v="119" actId="1076"/>
        <pc:sldMkLst>
          <pc:docMk/>
          <pc:sldMk cId="1270491313" sldId="256"/>
        </pc:sldMkLst>
        <pc:spChg chg="mod">
          <ac:chgData name="Mike Lammertink" userId="8a2be63ff953c4d3" providerId="LiveId" clId="{FA887758-CC64-4EFE-ADA2-A45ACD4F0009}" dt="2022-05-30T11:29:33.956" v="32" actId="20577"/>
          <ac:spMkLst>
            <pc:docMk/>
            <pc:sldMk cId="1270491313" sldId="256"/>
            <ac:spMk id="2" creationId="{A00859E4-2367-A3E5-DCAC-FF2FF55D7391}"/>
          </ac:spMkLst>
        </pc:spChg>
        <pc:spChg chg="mod">
          <ac:chgData name="Mike Lammertink" userId="8a2be63ff953c4d3" providerId="LiveId" clId="{FA887758-CC64-4EFE-ADA2-A45ACD4F0009}" dt="2022-05-30T11:30:27.692" v="119" actId="1076"/>
          <ac:spMkLst>
            <pc:docMk/>
            <pc:sldMk cId="1270491313" sldId="256"/>
            <ac:spMk id="3" creationId="{508B1533-5F59-A38C-5542-DF2EB7A03B68}"/>
          </ac:spMkLst>
        </pc:spChg>
      </pc:sldChg>
      <pc:sldChg chg="addSp delSp modSp new mod">
        <pc:chgData name="Mike Lammertink" userId="8a2be63ff953c4d3" providerId="LiveId" clId="{FA887758-CC64-4EFE-ADA2-A45ACD4F0009}" dt="2022-05-30T12:06:15.990" v="938" actId="20577"/>
        <pc:sldMkLst>
          <pc:docMk/>
          <pc:sldMk cId="2995498348" sldId="257"/>
        </pc:sldMkLst>
        <pc:spChg chg="mod">
          <ac:chgData name="Mike Lammertink" userId="8a2be63ff953c4d3" providerId="LiveId" clId="{FA887758-CC64-4EFE-ADA2-A45ACD4F0009}" dt="2022-05-30T11:31:15.906" v="157" actId="20577"/>
          <ac:spMkLst>
            <pc:docMk/>
            <pc:sldMk cId="2995498348" sldId="257"/>
            <ac:spMk id="2" creationId="{4B4D8572-68B1-CE58-1C13-27139EB69AF5}"/>
          </ac:spMkLst>
        </pc:spChg>
        <pc:spChg chg="mod">
          <ac:chgData name="Mike Lammertink" userId="8a2be63ff953c4d3" providerId="LiveId" clId="{FA887758-CC64-4EFE-ADA2-A45ACD4F0009}" dt="2022-05-30T12:06:15.990" v="938" actId="20577"/>
          <ac:spMkLst>
            <pc:docMk/>
            <pc:sldMk cId="2995498348" sldId="257"/>
            <ac:spMk id="3" creationId="{B1CB6FA3-9725-F841-F6C9-27EB15237092}"/>
          </ac:spMkLst>
        </pc:spChg>
        <pc:picChg chg="add del">
          <ac:chgData name="Mike Lammertink" userId="8a2be63ff953c4d3" providerId="LiveId" clId="{FA887758-CC64-4EFE-ADA2-A45ACD4F0009}" dt="2022-05-30T11:53:47.069" v="841" actId="478"/>
          <ac:picMkLst>
            <pc:docMk/>
            <pc:sldMk cId="2995498348" sldId="257"/>
            <ac:picMk id="5" creationId="{3FC2D369-2AB0-B5BA-1263-F2CCD1BC5567}"/>
          </ac:picMkLst>
        </pc:picChg>
        <pc:picChg chg="add mod">
          <ac:chgData name="Mike Lammertink" userId="8a2be63ff953c4d3" providerId="LiveId" clId="{FA887758-CC64-4EFE-ADA2-A45ACD4F0009}" dt="2022-05-30T11:54:15.654" v="844" actId="14100"/>
          <ac:picMkLst>
            <pc:docMk/>
            <pc:sldMk cId="2995498348" sldId="257"/>
            <ac:picMk id="7" creationId="{31A6DF17-4FC1-7FC4-717A-B77927FAED87}"/>
          </ac:picMkLst>
        </pc:picChg>
      </pc:sldChg>
      <pc:sldChg chg="modSp new mod">
        <pc:chgData name="Mike Lammertink" userId="8a2be63ff953c4d3" providerId="LiveId" clId="{FA887758-CC64-4EFE-ADA2-A45ACD4F0009}" dt="2022-05-30T11:31:08.458" v="148" actId="20577"/>
        <pc:sldMkLst>
          <pc:docMk/>
          <pc:sldMk cId="2472537523" sldId="258"/>
        </pc:sldMkLst>
        <pc:spChg chg="mod">
          <ac:chgData name="Mike Lammertink" userId="8a2be63ff953c4d3" providerId="LiveId" clId="{FA887758-CC64-4EFE-ADA2-A45ACD4F0009}" dt="2022-05-30T11:31:08.458" v="148" actId="20577"/>
          <ac:spMkLst>
            <pc:docMk/>
            <pc:sldMk cId="2472537523" sldId="258"/>
            <ac:spMk id="2" creationId="{F508652F-A6D3-1CF7-67D9-A6826D671D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6F805-C313-65A3-07BC-1EFD7677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09363A-30F4-F701-2C91-A67CBB77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BF49FB-8C68-8414-557D-216CBC8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BA581D-0D93-4CE4-F04D-A2C5181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3B8AE1-7A41-A48D-A947-83131A60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06C42-6EC3-A301-013B-051FC5DA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23B822-F693-0783-BA5C-02A83520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45D50C-A051-0773-E323-34F8B2AD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3C898B-96FB-AA80-B23E-807E268B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5837CE-59F1-C0DD-803B-AD0779AD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911C93-AA7D-1182-7E44-0AE9C7390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B076F85-5C49-9103-76F6-339BC7E8C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19E58-89C7-F766-5016-E7DE6281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0319D0-2711-8C59-F84E-3E360C1B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473A2E-7594-DB38-F52A-7D3AC92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3CFC-4D02-3DED-DBAB-42390499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EBBF2-351A-0754-364B-ABB251DB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F0806E-D5C8-20D4-79B0-8C8126B0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411A4B-8B48-D117-4AA1-9F5571F6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7B5AF5-2858-766E-8F32-3C1ABEF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5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C5BBE-DB26-FBE1-8CA5-604CE2B2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C8C266-0CB5-2C49-3DE7-8CFCD880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2CF912-1990-F93B-4208-C4581814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FC5EBF-055A-E79C-69F5-7B2C84EB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75E413-EFCC-4487-0B42-5D685421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876DE-CA71-5E74-4322-06A83158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7FB46-D1A0-3F36-2605-CE0E12433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61BBC8-65A9-BB1C-F733-C1397D51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8F1AB7-2AEA-C1D7-19A5-1365D343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7655EE-84F0-9F25-CF36-2128C251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926F6E-7D8C-9672-EE38-064A456B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9A0F5-BCB4-8FC8-C8C5-924D0B05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B08F4E-0DE1-A682-5B7B-810086EA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C414EB-9B78-BD29-F49D-87BC8676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9451EFF-28C9-24B3-D10E-29EFD87E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C37E24-956E-AB0D-F621-AFDD47767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F3C40D-40CA-8868-880A-5A687A5F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2AB118-D143-924F-2741-C66E4B2C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F8757E0-558E-F79F-7173-ABB9678C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A324F-546D-6FD8-2911-9CACA10B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836C603-CB55-59B4-5B9D-6BEB73DC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27296C-AD48-0CAB-9981-6A1CF17A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40282A-480C-CFA7-2A12-3D7830B2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264DCD-4CD8-06C4-B004-4F6DBD03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4030B2-C240-90C8-8CE3-C520975E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0F91B0-5787-D5A2-BFBF-B38087DC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2A2DF-9E4D-6089-12FD-A712C5A2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13460-0704-6810-D5A0-98385FED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21F9A9-CD18-9944-E253-4FF40561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EE870E-DDFC-100B-34EE-3140D9C7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C8E7D1-3818-B619-3F48-59507297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61C7AA-E6CC-710E-8E2F-0AEA6775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2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FE112-D5C2-FA30-16FC-BBE390A8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E81DD-D854-81C1-DD38-1F1756BA4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613FE3-F31B-2630-A630-2DB1FE92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23CCA-08A0-0E7C-8105-DDDC1D84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C0C8DF-EEC7-C7E1-B0CE-8E30D123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0BD274-75AA-3A15-7031-8A5C7951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0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6BF5E5-9F85-5174-ACC3-0CEEDCCE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A128D5-AFAA-EE09-D650-B48AE6FA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42102D-C150-1834-D65A-83B37612E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F3BE-4A1C-42A4-8EA5-669E371220C9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37D260-D0D7-B115-2795-DABE4897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AE0FA9-6A40-CE8B-674D-5AAFAC61A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2A00-4DB9-4F54-A7B4-8B2D864759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59E4-2367-A3E5-DCAC-FF2FF55D7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B2</a:t>
            </a:r>
            <a:br>
              <a:rPr lang="nl-NL" dirty="0"/>
            </a:br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8B1533-5F59-A38C-5542-DF2EB7A0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Bouke Schippers</a:t>
            </a:r>
          </a:p>
          <a:p>
            <a:r>
              <a:rPr lang="nl-NL" dirty="0" err="1"/>
              <a:t>Femian</a:t>
            </a:r>
            <a:r>
              <a:rPr lang="nl-NL" dirty="0"/>
              <a:t> Dooms</a:t>
            </a:r>
          </a:p>
          <a:p>
            <a:r>
              <a:rPr lang="nl-NL" dirty="0"/>
              <a:t>Wouter </a:t>
            </a:r>
            <a:r>
              <a:rPr lang="nl-NL" dirty="0" err="1"/>
              <a:t>Krooshof</a:t>
            </a:r>
            <a:endParaRPr lang="nl-NL" dirty="0"/>
          </a:p>
          <a:p>
            <a:r>
              <a:rPr lang="nl-NL" dirty="0"/>
              <a:t>Luc Peeters</a:t>
            </a:r>
          </a:p>
          <a:p>
            <a:r>
              <a:rPr lang="nl-NL" dirty="0"/>
              <a:t>Mike Lammertink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D8572-68B1-CE58-1C13-27139EB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2: B2 Idea 2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CB6FA3-9725-F841-F6C9-27EB1523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/>
          </a:bodyPr>
          <a:lstStyle/>
          <a:p>
            <a:r>
              <a:rPr lang="nl-NL" dirty="0" err="1"/>
              <a:t>Results</a:t>
            </a:r>
            <a:endParaRPr lang="nl-NL" dirty="0"/>
          </a:p>
          <a:p>
            <a:pPr lvl="1"/>
            <a:r>
              <a:rPr lang="nl-NL" dirty="0"/>
              <a:t>Data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fullfill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assumptions</a:t>
            </a: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b="1" dirty="0" err="1"/>
              <a:t>If</a:t>
            </a:r>
            <a:r>
              <a:rPr lang="nl-NL" b="1" dirty="0"/>
              <a:t> data </a:t>
            </a:r>
            <a:r>
              <a:rPr lang="nl-NL" b="1" dirty="0" err="1"/>
              <a:t>would</a:t>
            </a:r>
            <a:r>
              <a:rPr lang="nl-NL" b="1" dirty="0"/>
              <a:t> </a:t>
            </a:r>
            <a:r>
              <a:rPr lang="nl-NL" b="1" dirty="0" err="1"/>
              <a:t>fullfill</a:t>
            </a:r>
            <a:r>
              <a:rPr lang="nl-NL" b="1" dirty="0"/>
              <a:t> </a:t>
            </a:r>
            <a:r>
              <a:rPr lang="nl-NL" b="1" dirty="0" err="1"/>
              <a:t>assumptions</a:t>
            </a:r>
            <a:r>
              <a:rPr lang="nl-NL" b="1" dirty="0"/>
              <a:t>:</a:t>
            </a:r>
          </a:p>
          <a:p>
            <a:pPr lvl="1"/>
            <a:endParaRPr lang="nl-NL" b="1" dirty="0"/>
          </a:p>
          <a:p>
            <a:pPr lvl="1"/>
            <a:r>
              <a:rPr lang="nl-NL" dirty="0"/>
              <a:t>H1: We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conclude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below </a:t>
            </a:r>
            <a:r>
              <a:rPr lang="nl-NL" dirty="0" err="1"/>
              <a:t>average</a:t>
            </a:r>
            <a:r>
              <a:rPr lang="nl-NL" dirty="0"/>
              <a:t> effect is </a:t>
            </a:r>
            <a:r>
              <a:rPr lang="nl-NL" dirty="0" err="1"/>
              <a:t>stronger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private label </a:t>
            </a:r>
            <a:r>
              <a:rPr lang="nl-NL" dirty="0" err="1"/>
              <a:t>products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premium label </a:t>
            </a:r>
            <a:r>
              <a:rPr lang="nl-NL" dirty="0" err="1"/>
              <a:t>products</a:t>
            </a:r>
            <a:endParaRPr lang="nl-NL" dirty="0"/>
          </a:p>
          <a:p>
            <a:pPr lvl="1"/>
            <a:r>
              <a:rPr lang="nl-NL" dirty="0"/>
              <a:t>H2: We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conclude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stronger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below </a:t>
            </a:r>
            <a:r>
              <a:rPr lang="nl-NL" dirty="0" err="1"/>
              <a:t>average</a:t>
            </a:r>
            <a:r>
              <a:rPr lang="nl-NL" dirty="0"/>
              <a:t> effect, </a:t>
            </a:r>
            <a:r>
              <a:rPr lang="en-GB" dirty="0"/>
              <a:t>the larger the difference between a person’s willingness to pay and the perceived average willingness to pay.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1A6DF17-4FC1-7FC4-717A-B77927FA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30" y="621131"/>
            <a:ext cx="7076269" cy="10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652F-A6D3-1CF7-67D9-A6826D67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2: B2 Idea 3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8F352-70E3-7DB0-654E-D8146493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375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</Words>
  <Application>Microsoft Office PowerPoint</Application>
  <PresentationFormat>Breedbeeld</PresentationFormat>
  <Paragraphs>15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Assignment B2 results</vt:lpstr>
      <vt:lpstr>Group 2: B2 Idea 2</vt:lpstr>
      <vt:lpstr>Group 2: B2 Idea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Mike Lammertink</dc:creator>
  <cp:lastModifiedBy>Mike Lammertink</cp:lastModifiedBy>
  <cp:revision>1</cp:revision>
  <dcterms:created xsi:type="dcterms:W3CDTF">2022-05-29T17:24:40Z</dcterms:created>
  <dcterms:modified xsi:type="dcterms:W3CDTF">2022-05-30T12:06:22Z</dcterms:modified>
</cp:coreProperties>
</file>