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70" r:id="rId12"/>
    <p:sldId id="271" r:id="rId13"/>
    <p:sldId id="273" r:id="rId14"/>
    <p:sldId id="272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13-12-3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ve.wang2009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MDM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51700" cy="995027"/>
          </a:xfrm>
        </p:spPr>
        <p:txBody>
          <a:bodyPr/>
          <a:lstStyle/>
          <a:p>
            <a:r>
              <a:rPr lang="zh-CN" altLang="en-US" b="1" dirty="0" smtClean="0"/>
              <a:t>移动设备管理（</a:t>
            </a:r>
            <a:r>
              <a:rPr lang="en-US" altLang="zh-CN" b="1" dirty="0" smtClean="0"/>
              <a:t>Mobile </a:t>
            </a:r>
            <a:r>
              <a:rPr lang="en-US" altLang="zh-CN" b="1" dirty="0"/>
              <a:t>Device </a:t>
            </a:r>
            <a:r>
              <a:rPr lang="en-US" altLang="zh-CN" b="1" dirty="0" smtClean="0"/>
              <a:t>Management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0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需要搭建一个</a:t>
            </a:r>
            <a:r>
              <a:rPr kumimoji="1" lang="en-US" altLang="zh-CN" dirty="0" smtClean="0"/>
              <a:t>MDM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（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MDM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证书。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2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如何获得</a:t>
            </a:r>
            <a:r>
              <a:rPr kumimoji="1" lang="en-US" altLang="zh-CN" dirty="0" smtClean="0"/>
              <a:t>MDM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证书？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852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Z6T`3ZJ356DL{G6U5QF6`%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6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如何搭建一个</a:t>
            </a:r>
            <a:r>
              <a:rPr kumimoji="1" lang="en-US" altLang="zh-CN" dirty="0" smtClean="0"/>
              <a:t>MDM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20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选择开源项目</a:t>
            </a:r>
            <a:r>
              <a:rPr kumimoji="1" lang="en-US" altLang="zh-CN" dirty="0" err="1" smtClean="0"/>
              <a:t>Appfuse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jetty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h</a:t>
            </a:r>
            <a:r>
              <a:rPr kumimoji="1" lang="en-US" altLang="zh-CN" dirty="0" err="1" smtClean="0"/>
              <a:t>ttps</a:t>
            </a:r>
            <a:r>
              <a:rPr kumimoji="1" lang="zh-CN" altLang="en-US" dirty="0" smtClean="0"/>
              <a:t>支持（配置证书）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en-US" dirty="0" err="1" smtClean="0"/>
              <a:t>处理</a:t>
            </a:r>
            <a:r>
              <a:rPr kumimoji="1" lang="en-US" altLang="zh-CN" dirty="0" err="1" smtClean="0"/>
              <a:t>checkin</a:t>
            </a:r>
            <a:r>
              <a:rPr kumimoji="1" lang="zh-CN" altLang="en-US" dirty="0" smtClean="0"/>
              <a:t>及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请求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配置消息推送</a:t>
            </a:r>
            <a:r>
              <a:rPr kumimoji="1" lang="en-US" altLang="en-US" dirty="0" smtClean="0"/>
              <a:t>Java-</a:t>
            </a:r>
            <a:r>
              <a:rPr kumimoji="1" lang="en-US" altLang="en-US" dirty="0" err="1" smtClean="0"/>
              <a:t>apns</a:t>
            </a:r>
            <a:r>
              <a:rPr kumimoji="1" lang="en-US" altLang="en-US" dirty="0"/>
              <a:t>(https://</a:t>
            </a:r>
            <a:r>
              <a:rPr kumimoji="1" lang="en-US" altLang="en-US" dirty="0" err="1"/>
              <a:t>github.com</a:t>
            </a:r>
            <a:r>
              <a:rPr kumimoji="1" lang="en-US" altLang="en-US" dirty="0"/>
              <a:t>/</a:t>
            </a:r>
            <a:r>
              <a:rPr kumimoji="1" lang="en-US" altLang="en-US" dirty="0" err="1"/>
              <a:t>notnoop</a:t>
            </a:r>
            <a:r>
              <a:rPr kumimoji="1" lang="en-US" altLang="en-US" dirty="0"/>
              <a:t>/java-</a:t>
            </a:r>
            <a:r>
              <a:rPr kumimoji="1" lang="en-US" altLang="en-US" dirty="0" err="1" smtClean="0"/>
              <a:t>apns</a:t>
            </a:r>
            <a:r>
              <a:rPr kumimoji="1" lang="en-US" altLang="en-US" dirty="0" smtClean="0"/>
              <a:t>)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77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配置实用工具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94" y="3414622"/>
            <a:ext cx="2070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mdm</a:t>
            </a:r>
            <a:r>
              <a:rPr kumimoji="1" lang="zh-CN" altLang="en-US" dirty="0" smtClean="0"/>
              <a:t>注册</a:t>
            </a:r>
            <a:r>
              <a:rPr kumimoji="1" lang="en-US" altLang="zh-CN" dirty="0" smtClean="0"/>
              <a:t>profile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2303" b="2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468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联系我：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Email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>
                <a:hlinkClick r:id="rId2"/>
              </a:rPr>
              <a:t>dave</a:t>
            </a:r>
            <a:r>
              <a:rPr kumimoji="1" lang="en-US" altLang="zh-CN" dirty="0" smtClean="0">
                <a:hlinkClick r:id="rId2"/>
              </a:rPr>
              <a:t>.wang2009@gmail.com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Weibo:http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weibo.com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jinshengwang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44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MDM</a:t>
            </a:r>
            <a:r>
              <a:rPr kumimoji="1" lang="zh-CN" altLang="en-US" dirty="0" smtClean="0"/>
              <a:t>能够做些什么？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33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MDM</a:t>
            </a:r>
            <a:r>
              <a:rPr kumimoji="1" lang="zh-CN" altLang="en-US" dirty="0"/>
              <a:t>能够做些什么？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信息查询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64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95542"/>
            <a:ext cx="8686800" cy="4353212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账户配置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vpn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email</a:t>
            </a:r>
            <a:r>
              <a:rPr kumimoji="1" lang="zh-CN" altLang="en-US" dirty="0" smtClean="0"/>
              <a:t>等）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密码策略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密码复杂度等配置）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安全与隐私（是否允许发送诊断数据到</a:t>
            </a: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等）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设备功能限制（是否允许摄像头，是否允许</a:t>
            </a:r>
            <a:r>
              <a:rPr kumimoji="1" lang="en-US" altLang="zh-CN" dirty="0" err="1" smtClean="0"/>
              <a:t>siri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应用限制（是否允许用</a:t>
            </a:r>
            <a:r>
              <a:rPr kumimoji="1" lang="en-US" altLang="zh-CN" dirty="0" smtClean="0"/>
              <a:t>iTunes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Safari</a:t>
            </a:r>
            <a:r>
              <a:rPr kumimoji="1" lang="zh-CN" altLang="en-US" dirty="0" smtClean="0"/>
              <a:t>等）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云（是否允许云备份、照片流等</a:t>
            </a:r>
            <a:r>
              <a:rPr kumimoji="1" lang="zh-CN" altLang="zh-CN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内容分级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信息查询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9159709" cy="4525963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基本信息（</a:t>
            </a:r>
            <a:r>
              <a:rPr kumimoji="1" lang="en-US" altLang="zh-CN" sz="2800" dirty="0" smtClean="0"/>
              <a:t>UDID</a:t>
            </a:r>
            <a:r>
              <a:rPr kumimoji="1" lang="zh-CN" altLang="en-US" sz="2800" dirty="0" smtClean="0"/>
              <a:t>、设备名、</a:t>
            </a:r>
            <a:r>
              <a:rPr kumimoji="1" lang="en-US" altLang="zh-CN" sz="2800" dirty="0" err="1" smtClean="0"/>
              <a:t>imei</a:t>
            </a:r>
            <a:r>
              <a:rPr kumimoji="1" lang="zh-CN" altLang="en-US" sz="2800" dirty="0" smtClean="0"/>
              <a:t>等）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网络信息（</a:t>
            </a:r>
            <a:r>
              <a:rPr kumimoji="1" lang="en-US" altLang="zh-CN" sz="2800" dirty="0" err="1" smtClean="0"/>
              <a:t>iccid</a:t>
            </a:r>
            <a:r>
              <a:rPr kumimoji="1" lang="zh-CN" altLang="en-US" sz="2800" dirty="0" smtClean="0"/>
              <a:t>、蓝牙和</a:t>
            </a:r>
            <a:r>
              <a:rPr kumimoji="1" lang="en-US" altLang="zh-CN" sz="2800" dirty="0" err="1" smtClean="0"/>
              <a:t>wifi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mac</a:t>
            </a:r>
            <a:r>
              <a:rPr kumimoji="1" lang="zh-CN" altLang="en-US" sz="2800" dirty="0" smtClean="0"/>
              <a:t>、手机号等）</a:t>
            </a:r>
            <a:endParaRPr kumimoji="1" lang="en-US" altLang="zh-CN" sz="2800" dirty="0" smtClean="0"/>
          </a:p>
          <a:p>
            <a:r>
              <a:rPr kumimoji="1" lang="zh-CN" altLang="en-US" sz="2800" dirty="0"/>
              <a:t>合规性和</a:t>
            </a:r>
            <a:r>
              <a:rPr kumimoji="1" lang="zh-CN" altLang="en-US" sz="2800" dirty="0" smtClean="0"/>
              <a:t>安全性</a:t>
            </a:r>
            <a:r>
              <a:rPr kumimoji="1" lang="en-US" altLang="zh-CN" sz="2800" dirty="0" smtClean="0"/>
              <a:t>(</a:t>
            </a:r>
            <a:r>
              <a:rPr kumimoji="1" lang="zh-CN" altLang="en-US" sz="2800" dirty="0" smtClean="0"/>
              <a:t>安装的</a:t>
            </a:r>
            <a:r>
              <a:rPr kumimoji="1" lang="en-US" altLang="zh-CN" sz="2800" dirty="0" smtClean="0"/>
              <a:t>profile</a:t>
            </a:r>
            <a:r>
              <a:rPr kumimoji="1" lang="zh-CN" altLang="en-US" sz="2800" dirty="0" smtClean="0"/>
              <a:t>、是否有密码保护等）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应用（已安装应用</a:t>
            </a:r>
            <a:r>
              <a:rPr kumimoji="1" lang="en-US" altLang="zh-CN" sz="2800" dirty="0" smtClean="0"/>
              <a:t>id</a:t>
            </a:r>
            <a:r>
              <a:rPr kumimoji="1" lang="zh-CN" altLang="en-US" sz="2800" dirty="0" smtClean="0"/>
              <a:t>、</a:t>
            </a:r>
            <a:r>
              <a:rPr kumimoji="1" lang="zh-CN" altLang="en-US" sz="2800" dirty="0"/>
              <a:t>已安装</a:t>
            </a:r>
            <a:r>
              <a:rPr kumimoji="1" lang="zh-CN" altLang="en-US" sz="2800" dirty="0" smtClean="0"/>
              <a:t>应用名称等）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0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管理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管理配置（安装和删除一个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</a:t>
            </a:r>
            <a:r>
              <a:rPr kumimoji="1" lang="en-US" altLang="zh-CN" dirty="0" smtClean="0"/>
              <a:t>Apps</a:t>
            </a:r>
            <a:r>
              <a:rPr kumimoji="1" lang="zh-CN" altLang="en-US" dirty="0" smtClean="0"/>
              <a:t>（安装和删除一个</a:t>
            </a:r>
            <a:r>
              <a:rPr kumimoji="1" lang="en-US" altLang="zh-CN" dirty="0" smtClean="0"/>
              <a:t>in-house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擦除设备、清除密码、锁屏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808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95367"/>
            <a:ext cx="7772400" cy="1470025"/>
          </a:xfrm>
        </p:spPr>
        <p:txBody>
          <a:bodyPr/>
          <a:lstStyle/>
          <a:p>
            <a:r>
              <a:rPr kumimoji="1" lang="zh-CN" altLang="en-US" dirty="0"/>
              <a:t>如何实现</a:t>
            </a:r>
            <a:r>
              <a:rPr kumimoji="1" lang="en-US" altLang="zh-CN" dirty="0"/>
              <a:t>MDM</a:t>
            </a:r>
            <a:r>
              <a:rPr kumimoji="1" lang="zh-CN" altLang="en-US" dirty="0"/>
              <a:t>服务？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 descr="How_To_Do_Succession_Planning_Webcast-1024x92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08" y="3270577"/>
            <a:ext cx="3623359" cy="32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7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660"/>
            <a:ext cx="9144000" cy="5693086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4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我们需要做那些</a:t>
            </a:r>
            <a:r>
              <a:rPr kumimoji="1" lang="en-US" altLang="en-US" dirty="0" smtClean="0"/>
              <a:t>工作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10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400</TotalTime>
  <Words>231</Words>
  <Application>Microsoft Macintosh PowerPoint</Application>
  <PresentationFormat>全屏显示(4:3)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黎明</vt:lpstr>
      <vt:lpstr>MDM</vt:lpstr>
      <vt:lpstr>MDM能够做些什么？</vt:lpstr>
      <vt:lpstr>iOS MDM能够做些什么？</vt:lpstr>
      <vt:lpstr>配置</vt:lpstr>
      <vt:lpstr>信息查询 </vt:lpstr>
      <vt:lpstr>管理 </vt:lpstr>
      <vt:lpstr>如何实现MDM服务？</vt:lpstr>
      <vt:lpstr>PowerPoint 演示文稿</vt:lpstr>
      <vt:lpstr>我们需要做那些工作？</vt:lpstr>
      <vt:lpstr>PowerPoint 演示文稿</vt:lpstr>
      <vt:lpstr>如何获得MDM push证书？</vt:lpstr>
      <vt:lpstr>PowerPoint 演示文稿</vt:lpstr>
      <vt:lpstr>如何搭建一个MDM Server？</vt:lpstr>
      <vt:lpstr>选择开源项目Appfuse。</vt:lpstr>
      <vt:lpstr>使用iPhone配置实用工具</vt:lpstr>
      <vt:lpstr>配置mdm注册profile</vt:lpstr>
      <vt:lpstr>谢谢！</vt:lpstr>
    </vt:vector>
  </TitlesOfParts>
  <Company>DaveDev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</dc:title>
  <dc:creator>Dave Wang</dc:creator>
  <cp:lastModifiedBy>Dave Wang</cp:lastModifiedBy>
  <cp:revision>62</cp:revision>
  <dcterms:created xsi:type="dcterms:W3CDTF">2013-11-25T09:22:01Z</dcterms:created>
  <dcterms:modified xsi:type="dcterms:W3CDTF">2013-12-03T02:44:07Z</dcterms:modified>
</cp:coreProperties>
</file>