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FFEA9-BA68-4B5D-B185-E32F2568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3C4C3B-8953-4FC2-8459-C3EE43CB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8BF2B-4BCC-472C-B181-889C322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F8500C-E756-4FAD-95F7-611F1C62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0C054-034D-4A2C-81BA-A07AC2CA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5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38A6-8ABD-4703-A2B2-F4FA0413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4450B-C4DB-42AB-9853-79301EFA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40A2C-3D17-4F79-A4C1-B2978BBA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36F36-56D5-442C-9F12-C812954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28B34-51F5-4E1D-BD1C-066C191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3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C6CA9B-22BB-4295-ACFC-866294626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CAFD41-B92F-4F57-A570-6B0400D0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F3F12-6890-47BB-B184-27802DB3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BF90D-908B-440E-B954-BA068F73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5B007-765A-4E89-978A-37600C44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8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932A7-A01D-4F92-9766-24967BB7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EC42-81C2-423F-993C-597701B5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1EF43-28F0-40C9-82ED-5F76D28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4938C-C5DC-407D-9075-C0D1A516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6F6D2-2BF4-4653-97F6-AEE61F25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3B453-6FB3-420E-8C2A-FD4D7798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526C14-90BE-4643-B962-A728ADDD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6CFF7-28AC-4929-AD4C-BB5FA1E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1FB0C-657A-48FA-A7D3-7E93CD88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D30D0-D97D-4F7C-9565-DFC52514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28FF7-D262-4D72-80CA-0AE9B77A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F858E-3E75-4CC8-ABA8-4990F1D6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80DF4-C34A-4666-983C-1EDF1E57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55679-E3D0-4264-BA4B-6AD1600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C0646-4A10-4459-9164-1DBA6D91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6814D6-1E50-4699-8BD8-D2BB343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7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3D95-D1D9-42D8-8464-961AE725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3D6C5-E0AD-433D-8A9B-63E746EE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E91404-3C8F-4ECC-8873-102C1417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432F20-3FAA-45C4-ABCD-602A611B8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3BECDA-5FA3-4363-BF6D-4AA23E50B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D0B56-ACF7-434B-82C1-F5F996A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AB6E5C-6165-4EB5-9CFF-FC6CB8C4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9D103-2D4E-4983-BA3B-4E7728D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8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B51F3-BBCD-4900-99A4-B7AA6E49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CD9939-FBB5-44E9-933D-4CCC185A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A7A00C-19F6-4AAA-99D7-54E7CE32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290F47-8D60-45F7-98D0-3C3807B8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D4EC13-8298-406A-AEC8-3883272E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8012F5-1EB8-4FE8-BB75-900ED727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AFCD8A-08A6-4971-B021-5732C49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32F4E-1A57-4CAA-966D-A9DA10FF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A17F7-6551-4B61-8ABE-CF0898C1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B8DC4-6CD5-400D-83CD-307A312B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13BBC1-8BFC-49FD-A0BD-A6F5883A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9CC66-8FC5-459B-B7D2-5610D6DA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ACBFF-3CA1-494B-8778-47B5AF8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4EDD9-A42A-4AF9-A373-67C71866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C9C564-9781-46D8-B9CC-D9079CCC5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3A0E01-D7B8-496F-B292-19C8A209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3E37C-D0A7-4016-A958-F42658A5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BD846E-BF9D-4668-B046-52231C3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AA2D5-0AD4-4D81-8392-7E4EB84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FC1C4-BAA8-425B-9921-A89CBD1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2356BB-F20F-4908-ABD6-2CE6C0B4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F6721-F1BE-4B53-99A8-9E9C1570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2567-6089-4180-81F6-61D1FE8AE76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932D-5C07-4904-9C46-FFDD706C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1131C-FD71-462A-A348-8083D5E7C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A7F8-12CB-4171-972D-D68BBEFE2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8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512D8-94A3-4E4C-BDF8-C90D65AAC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|~|</a:t>
            </a:r>
            <a:r>
              <a:rPr lang="uk-UA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380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|~|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+0+</dc:title>
  <dc:creator>Кучугурна Олександра Юріївна</dc:creator>
  <cp:lastModifiedBy>Кучугурна Олександра Юріївна</cp:lastModifiedBy>
  <cp:revision>19</cp:revision>
  <dcterms:created xsi:type="dcterms:W3CDTF">2023-04-05T08:41:55Z</dcterms:created>
  <dcterms:modified xsi:type="dcterms:W3CDTF">2023-05-25T17:56:39Z</dcterms:modified>
</cp:coreProperties>
</file>