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4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5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19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36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56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25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44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9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34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6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8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66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5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8467BD-23B7-4672-BC72-33ED8CF563EB}" type="datetimeFigureOut">
              <a:rPr lang="es-ES" smtClean="0"/>
              <a:t>24/09/2017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13ADEB-8D0D-4113-A549-E9BC673D22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875074-2BB9-4076-A0E2-C5D800F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Control de lavadora de ropa industrial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8252FF-867D-4DA9-88C4-1F75EDEBD2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2040835"/>
            <a:ext cx="7886700" cy="41361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Funciones:</a:t>
            </a:r>
          </a:p>
          <a:p>
            <a:pPr lvl="1"/>
            <a:r>
              <a:rPr lang="es-ES" sz="3200" cap="none" dirty="0"/>
              <a:t>Lectura de sensores y acciones por botonera</a:t>
            </a:r>
          </a:p>
          <a:p>
            <a:pPr lvl="1"/>
            <a:r>
              <a:rPr lang="es-ES" sz="3200" cap="none"/>
              <a:t>Controlar la </a:t>
            </a:r>
            <a:r>
              <a:rPr lang="es-ES" sz="3200" cap="none" dirty="0"/>
              <a:t>carga de fluidos</a:t>
            </a:r>
          </a:p>
          <a:p>
            <a:pPr lvl="1"/>
            <a:r>
              <a:rPr lang="es-ES" sz="3200" cap="none" dirty="0"/>
              <a:t>Ejecutar los ciclos de giro según la secuencia</a:t>
            </a:r>
          </a:p>
          <a:p>
            <a:pPr lvl="1"/>
            <a:r>
              <a:rPr lang="es-ES" sz="3200" cap="none" dirty="0"/>
              <a:t>Controlar los estados de alarma y mecanismos de seguridad</a:t>
            </a:r>
          </a:p>
        </p:txBody>
      </p:sp>
    </p:spTree>
    <p:extLst>
      <p:ext uri="{BB962C8B-B14F-4D97-AF65-F5344CB8AC3E}">
        <p14:creationId xmlns:p14="http://schemas.microsoft.com/office/powerpoint/2010/main" val="36324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92D9-B277-4096-93D9-5B169862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65044"/>
            <a:ext cx="7773338" cy="1033669"/>
          </a:xfrm>
        </p:spPr>
        <p:txBody>
          <a:bodyPr/>
          <a:lstStyle/>
          <a:p>
            <a:r>
              <a:rPr lang="es-ES" dirty="0"/>
              <a:t>Estructura del sistema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DD39A4-02CF-4A90-BA9F-32F6B5D3A5E6}"/>
              </a:ext>
            </a:extLst>
          </p:cNvPr>
          <p:cNvSpPr txBox="1">
            <a:spLocks/>
          </p:cNvSpPr>
          <p:nvPr/>
        </p:nvSpPr>
        <p:spPr>
          <a:xfrm>
            <a:off x="5274367" y="1398106"/>
            <a:ext cx="3197558" cy="47045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 w="3492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SALIDAS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Luz alarma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Carga lavado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Carga enjuague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Giro antihorario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Giro horario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Giro centrifugado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Válvula de descarga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Solenoide de bloqueo de puerta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B9F43FA-8B36-4A0E-B5BD-36411A7F4306}"/>
              </a:ext>
            </a:extLst>
          </p:cNvPr>
          <p:cNvSpPr txBox="1">
            <a:spLocks/>
          </p:cNvSpPr>
          <p:nvPr/>
        </p:nvSpPr>
        <p:spPr>
          <a:xfrm>
            <a:off x="685332" y="1398106"/>
            <a:ext cx="3599856" cy="29618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 w="3492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Entradas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Sensor nivel máximo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Sensor nivel mínimo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Botón inicio de ciclo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Botón solo centrifugar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Botón </a:t>
            </a:r>
            <a:r>
              <a:rPr lang="es-ES" sz="2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s-E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alarma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736684F-DBB7-4264-BE35-443F144792B5}"/>
              </a:ext>
            </a:extLst>
          </p:cNvPr>
          <p:cNvSpPr/>
          <p:nvPr/>
        </p:nvSpPr>
        <p:spPr>
          <a:xfrm>
            <a:off x="4285188" y="4593533"/>
            <a:ext cx="702366" cy="629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4355965-1034-429B-82FC-9B3C1501F736}"/>
              </a:ext>
            </a:extLst>
          </p:cNvPr>
          <p:cNvSpPr txBox="1">
            <a:spLocks/>
          </p:cNvSpPr>
          <p:nvPr/>
        </p:nvSpPr>
        <p:spPr>
          <a:xfrm>
            <a:off x="2887082" y="4542182"/>
            <a:ext cx="1166193" cy="7321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 w="3492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dirty="0"/>
              <a:t>PIC</a:t>
            </a:r>
            <a:endParaRPr lang="es-E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14A7DE62-8A8A-495E-B0B4-FFFFFAEF71DA}"/>
              </a:ext>
            </a:extLst>
          </p:cNvPr>
          <p:cNvSpPr/>
          <p:nvPr/>
        </p:nvSpPr>
        <p:spPr>
          <a:xfrm rot="5400000">
            <a:off x="1699713" y="4322456"/>
            <a:ext cx="757030" cy="1044080"/>
          </a:xfrm>
          <a:prstGeom prst="bentUpArrow">
            <a:avLst>
              <a:gd name="adj1" fmla="val 34791"/>
              <a:gd name="adj2" fmla="val 40221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CCD30B3-2956-46E1-8717-79F3A09A97D4}"/>
              </a:ext>
            </a:extLst>
          </p:cNvPr>
          <p:cNvSpPr txBox="1">
            <a:spLocks/>
          </p:cNvSpPr>
          <p:nvPr/>
        </p:nvSpPr>
        <p:spPr>
          <a:xfrm>
            <a:off x="1294220" y="5537755"/>
            <a:ext cx="1166193" cy="7321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 w="3492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dirty="0"/>
              <a:t>PC</a:t>
            </a:r>
            <a:endParaRPr lang="es-E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a la izquierda y arriba 15">
            <a:extLst>
              <a:ext uri="{FF2B5EF4-FFF2-40B4-BE49-F238E27FC236}">
                <a16:creationId xmlns:a16="http://schemas.microsoft.com/office/drawing/2014/main" id="{16CEA443-B637-4DFE-8AD1-43E3DBCA8FA3}"/>
              </a:ext>
            </a:extLst>
          </p:cNvPr>
          <p:cNvSpPr/>
          <p:nvPr/>
        </p:nvSpPr>
        <p:spPr>
          <a:xfrm>
            <a:off x="2698240" y="5418486"/>
            <a:ext cx="934279" cy="684142"/>
          </a:xfrm>
          <a:prstGeom prst="leftUpArrow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9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D4D9-B231-4A6B-B391-3807ECEA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318053"/>
            <a:ext cx="7773338" cy="1086678"/>
          </a:xfrm>
        </p:spPr>
        <p:txBody>
          <a:bodyPr/>
          <a:lstStyle/>
          <a:p>
            <a:r>
              <a:rPr lang="es-ES" dirty="0"/>
              <a:t>Especificaciones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1336B-3166-4F18-89D9-ECD2DE215E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497495"/>
            <a:ext cx="4191470" cy="47972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Fuente de PC + LM7805</a:t>
            </a:r>
          </a:p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Entradas </a:t>
            </a:r>
            <a:r>
              <a:rPr lang="es-E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optoacopladas</a:t>
            </a:r>
            <a:endParaRPr lang="es-E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Salidas con </a:t>
            </a:r>
            <a:r>
              <a:rPr lang="es-E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optoacoplador</a:t>
            </a: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+ transistor + relé</a:t>
            </a:r>
          </a:p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Firmware del PIC en C</a:t>
            </a:r>
          </a:p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Software para PC en C# con interfaz gráfica para modificar parámetros por USB</a:t>
            </a:r>
          </a:p>
          <a:p>
            <a:pPr>
              <a:lnSpc>
                <a:spcPct val="100000"/>
              </a:lnSpc>
            </a:pPr>
            <a:r>
              <a:rPr lang="es-E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Conversor USB -&gt; TTL para facilitar la comunicación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7C595-FAE0-47FA-90B9-C608D283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8" y="1364975"/>
            <a:ext cx="3657600" cy="25212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AFD3D8-8C16-4D14-9DAA-44BFBDD4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37" y="4030331"/>
            <a:ext cx="3676711" cy="23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013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180</TotalTime>
  <Words>122</Words>
  <Application>Microsoft Office PowerPoint</Application>
  <PresentationFormat>Presentación en pantalla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Gota</vt:lpstr>
      <vt:lpstr>Control de lavadora de ropa industrial</vt:lpstr>
      <vt:lpstr>Estructura del sistema</vt:lpstr>
      <vt:lpstr>Especificaciones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lavadora de ropa industrial</dc:title>
  <dc:creator>Admin</dc:creator>
  <cp:lastModifiedBy>Admin</cp:lastModifiedBy>
  <cp:revision>8</cp:revision>
  <dcterms:created xsi:type="dcterms:W3CDTF">2017-09-25T01:11:51Z</dcterms:created>
  <dcterms:modified xsi:type="dcterms:W3CDTF">2017-09-25T04:12:21Z</dcterms:modified>
</cp:coreProperties>
</file>