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9" r:id="rId4"/>
    <p:sldId id="266" r:id="rId5"/>
    <p:sldId id="267" r:id="rId6"/>
    <p:sldId id="268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rtl="0"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Označba mesta za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1382BA-3478-4E11-AFA8-80DF792BBBAD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4" name="Označba mesta za nogo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Označba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D084D-093B-4A37-B9E8-6781D3D7513B}" type="datetime1">
              <a:rPr lang="sl-SI" smtClean="0"/>
              <a:t>7. 06. 2023</a:t>
            </a:fld>
            <a:endParaRPr lang="en-US"/>
          </a:p>
        </p:txBody>
      </p:sp>
      <p:sp>
        <p:nvSpPr>
          <p:cNvPr id="4" name="Označba mesta za sliko diapoz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l"/>
              <a:t>Uredite sloge besedila matrice</a:t>
            </a:r>
            <a:endParaRPr lang="en-US"/>
          </a:p>
          <a:p>
            <a:pPr lvl="1" rtl="0"/>
            <a:r>
              <a:rPr lang="sl"/>
              <a:t>Druga raven</a:t>
            </a:r>
          </a:p>
          <a:p>
            <a:pPr lvl="2" rtl="0"/>
            <a:r>
              <a:rPr lang="sl"/>
              <a:t>Tretja raven</a:t>
            </a:r>
          </a:p>
          <a:p>
            <a:pPr lvl="3" rtl="0"/>
            <a:r>
              <a:rPr lang="sl"/>
              <a:t>Četrta raven</a:t>
            </a:r>
          </a:p>
          <a:p>
            <a:pPr lvl="4" rtl="0"/>
            <a:r>
              <a:rPr lang="sl"/>
              <a:t>Peta raven</a:t>
            </a:r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8" name="Označba mesta za datum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A66899-3608-4132-808B-DB7A34504FBC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9" name="Označba mesta za nogo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Označba mesta za številko diapoz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slov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CB56-D55B-44A6-8119-C71FD0F0B2B5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5" name="Označba mesta za nogo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en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otni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vpičen naslov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navpično besedilo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Pravokotni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avokotni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značba mesta za datum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1209E-2FBC-43E7-ACB1-E6788BFC7598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12" name="Označba mesta za nogo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Označba mesta za številko diapoz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8" name="Označba mesta za datum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9" name="Označba mesta za nogo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Označba mesta za številko diapoz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otni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l-SI"/>
              <a:t>Kliknite za urejanje slogov besedila matrice</a:t>
            </a:r>
          </a:p>
        </p:txBody>
      </p:sp>
      <p:sp>
        <p:nvSpPr>
          <p:cNvPr id="7" name="Označba mesta za datum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CA8CFF-9536-49E3-8D9F-0C6471681025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9" name="Označba mesta za nogo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Označba mesta za številko diapoz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vsebin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4" name="Označba mesta za vsebin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888A3-8F43-4E10-B59F-EAC131E4BE69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slov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za vsebin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5" name="Označba mesta za besedil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sl-SI"/>
              <a:t>Kliknite za urejanje slogov besedila matrice</a:t>
            </a:r>
          </a:p>
        </p:txBody>
      </p:sp>
      <p:sp>
        <p:nvSpPr>
          <p:cNvPr id="6" name="Označba mesta za vsebin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7" name="Označba mesta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A526EC-F48B-4A67-8F13-527D16F92F9B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8" name="Označba mesta za nogo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Označba mesta za številko diapoz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38F2D-BD22-456E-BF22-D3621ED6AF83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4" name="Označba mesta za nogo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104FD-6B5F-4C3A-B998-1327F3F011E3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3" name="Označba mesta za nogo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Označba mesta za številko diapoz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otni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vsebin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l-SI"/>
              <a:t>Kliknite za urejanje slogov besedila matrice</a:t>
            </a:r>
          </a:p>
          <a:p>
            <a:pPr lvl="1" rtl="0"/>
            <a:r>
              <a:rPr lang="sl-SI"/>
              <a:t>Druga raven</a:t>
            </a:r>
          </a:p>
          <a:p>
            <a:pPr lvl="2" rtl="0"/>
            <a:r>
              <a:rPr lang="sl-SI"/>
              <a:t>Tretja raven</a:t>
            </a:r>
          </a:p>
          <a:p>
            <a:pPr lvl="3" rtl="0"/>
            <a:r>
              <a:rPr lang="sl-SI"/>
              <a:t>Četrta raven</a:t>
            </a:r>
          </a:p>
          <a:p>
            <a:pPr lvl="4" rtl="0"/>
            <a:r>
              <a:rPr lang="sl-SI"/>
              <a:t>Peta raven</a:t>
            </a:r>
            <a:endParaRPr lang="en-US" dirty="0"/>
          </a:p>
        </p:txBody>
      </p:sp>
      <p:sp>
        <p:nvSpPr>
          <p:cNvPr id="4" name="Označba mesta za besedil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l-SI"/>
              <a:t>Kliknite za urejanje slogov besedila matrice</a:t>
            </a:r>
          </a:p>
        </p:txBody>
      </p:sp>
      <p:sp>
        <p:nvSpPr>
          <p:cNvPr id="8" name="Označba mesta za datum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657D168E-4744-44D3-83C3-A98378336228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10" name="Označba mesta za nogo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Označba mesta za številko diapoz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Označba mesta za sliko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Označba mesta za besedil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ABE2F-D1D7-48DA-A535-943A7936C9E8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6" name="Označba mesta za nogo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za naslov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l"/>
              <a:t>Kliknite, da uredite slog naslova matrice.</a:t>
            </a:r>
            <a:endParaRPr lang="en-US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l"/>
              <a:t>Uredite sloge besedila matrice</a:t>
            </a:r>
          </a:p>
          <a:p>
            <a:pPr lvl="1" rtl="0"/>
            <a:r>
              <a:rPr lang="sl"/>
              <a:t>Druga raven</a:t>
            </a:r>
          </a:p>
          <a:p>
            <a:pPr lvl="2" rtl="0"/>
            <a:r>
              <a:rPr lang="sl"/>
              <a:t>Tretja raven</a:t>
            </a:r>
          </a:p>
          <a:p>
            <a:pPr lvl="3" rtl="0"/>
            <a:r>
              <a:rPr lang="sl"/>
              <a:t>Četrta raven</a:t>
            </a:r>
          </a:p>
          <a:p>
            <a:pPr lvl="4" rtl="0"/>
            <a:r>
              <a:rPr lang="sl"/>
              <a:t>Peta raven</a:t>
            </a:r>
            <a:endParaRPr lang="en-US" dirty="0"/>
          </a:p>
        </p:txBody>
      </p:sp>
      <p:sp>
        <p:nvSpPr>
          <p:cNvPr id="4" name="Označba mesta za datum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21CB77-F47D-4B08-8449-A33EC44F53B8}" type="datetime1">
              <a:rPr lang="sl-SI" smtClean="0"/>
              <a:t>7. 06. 2023</a:t>
            </a:fld>
            <a:endParaRPr lang="en-US" dirty="0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Označba mesta za številko diapoz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ravokotni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avokotni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avokotni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tron.com/" TargetMode="External"/><Relationship Id="rId2" Type="http://schemas.openxmlformats.org/officeDocument/2006/relationships/hyperlink" Target="https://itextpdf.com/products/itextshar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avokotni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 fontScale="90000"/>
          </a:bodyPr>
          <a:lstStyle/>
          <a:p>
            <a:pPr rtl="0"/>
            <a:r>
              <a:rPr lang="sl" dirty="0"/>
              <a:t>K-Ajd </a:t>
            </a:r>
            <a:br>
              <a:rPr lang="sl" dirty="0"/>
            </a:br>
            <a:r>
              <a:rPr lang="sl-SI" dirty="0"/>
              <a:t>Izbor in tisk proizvodnih načrtov glede na naročilo stranke</a:t>
            </a:r>
            <a:endParaRPr lang="sl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sl" dirty="0"/>
              <a:t>Matevž nerat, aljaž bračko, blaž brglez</a:t>
            </a:r>
          </a:p>
        </p:txBody>
      </p:sp>
      <p:sp>
        <p:nvSpPr>
          <p:cNvPr id="20" name="Pravokotni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Pravokotni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Pravokotni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Slika 5" descr="Bližnji posnetek logotipa&#10;&#10;Opis je samodejno ustvarjen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6A47E3B-46FD-EF69-174B-424519B5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Vnos naročilnice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783463F-970D-D604-89AC-14F0A50F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Možen na dva načina: ročno preko gumba 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dirty="0"/>
              <a:t>Preko </a:t>
            </a:r>
            <a:r>
              <a:rPr lang="sl-SI" dirty="0" err="1"/>
              <a:t>add-ina</a:t>
            </a:r>
            <a:endParaRPr lang="sl-SI" dirty="0"/>
          </a:p>
          <a:p>
            <a:endParaRPr lang="sl-SI" dirty="0"/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C7FDA1F-908A-7B01-BAAB-CEAB8720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578F165-FAE3-313F-B256-23F8FE86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116676"/>
            <a:ext cx="3714750" cy="1068294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AF2C97FB-174F-A380-ACF5-AEBF53F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12" y="4029075"/>
            <a:ext cx="4434272" cy="22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FA68C2-7F3B-7A77-C158-AB0E1E3B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AED704-8809-F9A4-CEF8-9D814DD2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26A5955-BDE0-B9CC-1A2E-8402EA23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l" dirty="0"/>
              <a:t>Opis problema</a:t>
            </a:r>
          </a:p>
        </p:txBody>
      </p:sp>
      <p:sp>
        <p:nvSpPr>
          <p:cNvPr id="5" name="Označba mesta vsebine 4">
            <a:extLst>
              <a:ext uri="{FF2B5EF4-FFF2-40B4-BE49-F238E27FC236}">
                <a16:creationId xmlns:a16="http://schemas.microsoft.com/office/drawing/2014/main" id="{7B89514C-52B5-CD4A-F69C-C3B4C3F1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Izbor in tisk proizvodnih načrtov glede na naročilo stranke</a:t>
            </a:r>
          </a:p>
          <a:p>
            <a:r>
              <a:rPr lang="sl-SI" dirty="0"/>
              <a:t>Želijo, da se kode preberejo v neki namizni aplikaciji</a:t>
            </a:r>
          </a:p>
          <a:p>
            <a:r>
              <a:rPr lang="sl-SI" dirty="0"/>
              <a:t>Vsak načrt ima S predpostavko, XX na koncu pa pomeni da se natisne zadnja verzija na primer S10203009(S102030XX).</a:t>
            </a:r>
          </a:p>
          <a:p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8A0E4B8E-5513-3F0A-7334-6D9E2422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85" y="1254681"/>
            <a:ext cx="4259249" cy="23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3A4044-060A-9EAB-3B36-C6F29414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Kako je delo potekalo pred rešitvijo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6A8DD89-FC30-31A0-7C30-4506BEAD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 vsake naročilnice so morali ročno iskati kode na računalniku. Za vsako kodo so potrebovali približno minuto. Da so natisnili vse načrte iz naročilnic so potrebovali včasih cel dan.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01FDB0B-DD62-72C7-FEFE-90C8CB32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7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5F5C94-9BDC-0E67-A149-05088084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Uporabljene tehnologije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59A9A7E-CAAA-6E04-5349-3A57004DB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E8BFFDB-B0ED-1487-655B-CCB61B6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EA47C7E-DFC1-2CD3-EB1B-FBE777C1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76" y="2638426"/>
            <a:ext cx="7724427" cy="24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58F014-8C9E-E3D8-6555-49D0EC77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namestitev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1EF700F-ADE8-EBEA-C645-7AD117B4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Glede na to, da stranka potrebuje rešitev lokalno na enem računalniku, smo se odločili, da ne ustvarjamo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installerja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, ampak jim rešitev namestimo sami.</a:t>
            </a:r>
          </a:p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Za namestitev projekta so potrebni: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.NET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Core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7.0.5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.NET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Framework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4.8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VSTO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Runtime</a:t>
            </a:r>
            <a:endParaRPr lang="sl-SI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Outlook 2016+(Microsoft 365 ali Office verzija)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Windows 10+</a:t>
            </a:r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259EAA7-5757-2315-889B-D0CF2153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3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754997-616B-D4F3-C51A-E11E9148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i="1" dirty="0">
                <a:solidFill>
                  <a:srgbClr val="1F2328"/>
                </a:solidFill>
                <a:effectLst/>
                <a:latin typeface="-apple-system"/>
              </a:rPr>
              <a:t>Razvoj</a:t>
            </a:r>
            <a:br>
              <a:rPr lang="sl-SI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2AD0071-3A27-BA8E-6C9E-213E3DD6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Za razvoj smo izbrali okolje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Visual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Studio 2022. Uporabili smo 2 knjižnici za delo z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pdf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-ji in sicer </a:t>
            </a:r>
            <a:r>
              <a:rPr lang="sl-SI" b="0" i="0" u="none" strike="noStrike" dirty="0" err="1">
                <a:effectLst/>
                <a:latin typeface="-apple-system"/>
                <a:hlinkClick r:id="rId2"/>
              </a:rPr>
              <a:t>iTextSharp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 in </a:t>
            </a:r>
            <a:r>
              <a:rPr lang="sl-SI" b="0" i="0" u="none" strike="noStrike" dirty="0" err="1">
                <a:effectLst/>
                <a:latin typeface="-apple-system"/>
                <a:hlinkClick r:id="rId3"/>
              </a:rPr>
              <a:t>Apitron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. Projekt smo začeli razvijati preko VSTO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template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-a in nato gradili po priporočilih dokumentacije.</a:t>
            </a:r>
            <a:endParaRPr lang="sl-SI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sl-SI" b="1" i="0" dirty="0">
                <a:solidFill>
                  <a:srgbClr val="1F2328"/>
                </a:solidFill>
                <a:effectLst/>
                <a:latin typeface="-apple-system"/>
              </a:rPr>
              <a:t>Namizna aplikacija</a:t>
            </a:r>
          </a:p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Za izgled namizne aplikacije smo uporabljali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Visual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Studio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designer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-ja, ki ponuja ročno sestavljanje namiznih aplikacij. Preko njega smo dodajali vnaprej definirane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evente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, ki so vezani na komponente izgleda aplikacije.</a:t>
            </a:r>
          </a:p>
          <a:p>
            <a:pPr algn="l"/>
            <a:r>
              <a:rPr lang="sl-SI" b="1" i="0" dirty="0">
                <a:solidFill>
                  <a:srgbClr val="1F2328"/>
                </a:solidFill>
                <a:effectLst/>
                <a:latin typeface="-apple-system"/>
              </a:rPr>
              <a:t>Outlook </a:t>
            </a:r>
            <a:r>
              <a:rPr lang="sl-SI" b="1" i="0" dirty="0" err="1">
                <a:solidFill>
                  <a:srgbClr val="1F2328"/>
                </a:solidFill>
                <a:effectLst/>
                <a:latin typeface="-apple-system"/>
              </a:rPr>
              <a:t>add</a:t>
            </a:r>
            <a:r>
              <a:rPr lang="sl-SI" b="1" i="0" dirty="0">
                <a:solidFill>
                  <a:srgbClr val="1F2328"/>
                </a:solidFill>
                <a:effectLst/>
                <a:latin typeface="-apple-system"/>
              </a:rPr>
              <a:t>-in</a:t>
            </a:r>
          </a:p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Outlook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add-inu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smo gumb dodali preko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Ribbona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(XML), ki je način spreminjanje izgleda Office aplikacij in se doda k originalnim komponentam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office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aplikacije. Do dokumenta dostopa preko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office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object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-a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Attachment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sl-SI" dirty="0">
              <a:solidFill>
                <a:srgbClr val="1F2328"/>
              </a:solidFill>
              <a:latin typeface="-apple-system"/>
            </a:endParaRPr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1F1AB13-6F2F-962E-A004-7A372D7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0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0CF5C5B-5D59-9B26-997E-539BD536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Delovanje rešitve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B7B494B-A991-6664-C08C-0FB7C67A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sl-SI" b="1" i="1" dirty="0">
                <a:solidFill>
                  <a:srgbClr val="1F2328"/>
                </a:solidFill>
                <a:effectLst/>
                <a:latin typeface="-apple-system"/>
              </a:rPr>
              <a:t>Delovanje rešitve</a:t>
            </a:r>
            <a:endParaRPr lang="sl-SI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Uporabnik zažene Outlook aplikacijo s dodanim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Add-inom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in namizno aplikacijo preko .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exe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datoteke.</a:t>
            </a:r>
          </a:p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Outlook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addin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Stranka prejme naročilnico na Outlook, kjer z desnim klikom na njo omogoči pošiljanje naročilnice v namizno aplikacijo.</a:t>
            </a:r>
          </a:p>
          <a:p>
            <a:pPr algn="l"/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Namizna aplikacija: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naročilnico prejme preko Outlook 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addina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 ali jo naložimo ročno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v naročilnici najde serijske številke, ki pripadajo shranjenim načrtom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načrte "</a:t>
            </a:r>
            <a:r>
              <a:rPr lang="sl-SI" b="0" i="0" dirty="0" err="1">
                <a:solidFill>
                  <a:srgbClr val="1F2328"/>
                </a:solidFill>
                <a:effectLst/>
                <a:latin typeface="-apple-system"/>
              </a:rPr>
              <a:t>watermarka</a:t>
            </a:r>
            <a:r>
              <a:rPr lang="sl-SI" b="0" i="0" dirty="0">
                <a:solidFill>
                  <a:srgbClr val="1F2328"/>
                </a:solidFill>
                <a:effectLst/>
                <a:latin typeface="-apple-system"/>
              </a:rPr>
              <a:t>" in natisne</a:t>
            </a:r>
          </a:p>
          <a:p>
            <a:endParaRPr lang="sl-SI" dirty="0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D598E8B-C601-2E70-9A52-8A0BE1FE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16CDA9-F439-7E8C-4B89-72C668C4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izgled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C03107C-0E74-48F9-FFB3-300059E8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C6956AF0-6C09-43FF-9F3F-1E845A62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A170D17-E4E4-AD0F-3248-09462032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79" y="882650"/>
            <a:ext cx="7966046" cy="56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6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61A4F1-940C-C1D1-7F9F-25A7F14A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Izgled </a:t>
            </a:r>
            <a:r>
              <a:rPr lang="sl-SI" dirty="0" err="1"/>
              <a:t>outlook</a:t>
            </a:r>
            <a:r>
              <a:rPr lang="sl-SI" dirty="0"/>
              <a:t> </a:t>
            </a:r>
            <a:r>
              <a:rPr lang="sl-SI" dirty="0" err="1"/>
              <a:t>add</a:t>
            </a:r>
            <a:r>
              <a:rPr lang="sl-SI" dirty="0"/>
              <a:t>-in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90DC99E-5DDA-AAE4-45D4-77FB212F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8A8CD2B-CA79-D25E-1814-74DBA625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93B910-5D51-4DC5-A653-C537723235AB}" type="datetime1">
              <a:rPr lang="sl-SI" smtClean="0"/>
              <a:t>7. 06. 2023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9654310-EA24-9631-6028-BEB0B5DC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68" y="2220405"/>
            <a:ext cx="6628657" cy="39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358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43_TF33552983" id="{A9D07D52-6D23-41FC-B3B9-90BA6E15361F}" vid="{44117FEA-095C-4244-8BF6-473E5B43BDC9}"/>
    </a:ext>
  </a:extLst>
</a:theme>
</file>

<file path=ppt/theme/theme2.xml><?xml version="1.0" encoding="utf-8"?>
<a:theme xmlns:a="http://schemas.openxmlformats.org/drawingml/2006/main" name="Officeova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{37BBD365-6989-458A-8EDD-5A65A708F794}tf33552983_win32</Template>
  <TotalTime>18</TotalTime>
  <Words>363</Words>
  <Application>Microsoft Office PowerPoint</Application>
  <PresentationFormat>Širokozaslonsko</PresentationFormat>
  <Paragraphs>49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Franklin Gothic Book</vt:lpstr>
      <vt:lpstr>Franklin Gothic Demi</vt:lpstr>
      <vt:lpstr>Wingdings 2</vt:lpstr>
      <vt:lpstr>DividendVTI</vt:lpstr>
      <vt:lpstr>K-Ajd  Izbor in tisk proizvodnih načrtov glede na naročilo stranke</vt:lpstr>
      <vt:lpstr>Opis problema</vt:lpstr>
      <vt:lpstr>Kako je delo potekalo pred rešitvijo</vt:lpstr>
      <vt:lpstr>Uporabljene tehnologije</vt:lpstr>
      <vt:lpstr>namestitev</vt:lpstr>
      <vt:lpstr>Razvoj </vt:lpstr>
      <vt:lpstr>Delovanje rešitve</vt:lpstr>
      <vt:lpstr>izgled</vt:lpstr>
      <vt:lpstr>Izgled outlook add-in</vt:lpstr>
      <vt:lpstr>Vnos naročilnice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K-Ajd  Izbor in tisk proizvodnih načrtov glede na naročilo stranke</dc:title>
  <dc:creator>Blazz Brglez</dc:creator>
  <cp:lastModifiedBy>Blazz Brglez</cp:lastModifiedBy>
  <cp:revision>1</cp:revision>
  <dcterms:created xsi:type="dcterms:W3CDTF">2023-06-07T19:27:53Z</dcterms:created>
  <dcterms:modified xsi:type="dcterms:W3CDTF">2023-06-07T19:45:57Z</dcterms:modified>
</cp:coreProperties>
</file>