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theme/theme9.xml" ContentType="application/vnd.openxmlformats-officedocument.theme+xml"/>
  <Override PartName="/ppt/slideLayouts/slideLayout17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63" r:id="rId5"/>
    <p:sldMasterId id="2147483665" r:id="rId6"/>
    <p:sldMasterId id="2147483667" r:id="rId7"/>
    <p:sldMasterId id="2147483669" r:id="rId8"/>
    <p:sldMasterId id="2147483671" r:id="rId9"/>
    <p:sldMasterId id="2147483673" r:id="rId10"/>
    <p:sldMasterId id="2147483675" r:id="rId11"/>
  </p:sldMasterIdLst>
  <p:sldIdLst>
    <p:sldId id="256" r:id="rId12"/>
    <p:sldId id="257" r:id="rId13"/>
    <p:sldId id="258" r:id="rId14"/>
    <p:sldId id="259" r:id="rId15"/>
    <p:sldId id="260" r:id="rId16"/>
    <p:sldId id="261" r:id="rId1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8D9C17-EE5A-4FF1-9144-95CF0F81533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774E132-8FAA-4F3A-B1AF-F7DB2875BD3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E987606-ED21-4B13-84F3-4AC1ED07EAF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0605570-06C6-4285-AE16-5A8C114E9A3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29C1CD8-7C28-4AF3-A5A1-638DE1C9FA9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C91A8F2-F609-4EE9-808E-B67E80BEE82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A9148123-CDA9-4962-800A-9AD1CE596BD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A1C0382F-A024-4BD5-ADDD-6F7DCC02A3F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6162C0F9-258B-46A1-ADEF-D0A87A2733C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73AEB261-AD87-46A8-AF03-76E8F91B606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5B8AD89-1443-4C1F-AEF1-A750E23670F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77FF7E9-1B6D-4B31-9BCC-9D801E4ACC0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FCEC206-A3A0-4B47-8FE9-181A9C4AB66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F4AC19E-3338-4D74-8694-0562A3DE379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985B921-E8BE-4494-BE15-E5A25B77207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D968839-3771-4F36-8E49-E359E35FB28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EF8398-95CA-4D96-BC08-652AEAD423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F46707A-A7BF-43A5-AD36-6E116128E92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7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C563DB4-F0A2-4E79-B90F-A73A7059B1A6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0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67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7A02A4E-1522-42AD-B603-13FA6F96E43D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0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71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73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665C470-1B11-45D1-9A78-B2C14FADBD7E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58CDB56-35E3-4A16-8062-849D8E645460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C1CCDA3-566A-4765-94BF-892B9AB8F907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26295F0-1A4C-42FA-A565-CA7D0EC682EF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000" b="1" u="none" strike="noStrik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4B362CB-2134-452E-9618-AECCE21C173A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A9532CC-5A14-400D-81B5-474892B81A5E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51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3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621DED9-3421-4BD2-A05E-40A6CB0934CE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B5BDC2A-A08C-437F-B4F8-C76413774AEC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7AF99ED-4715-4BBC-A7EB-789DFDCD1C29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hTOpuT4PGNC/editel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3600" b="1" u="none" strike="noStrike">
                <a:solidFill>
                  <a:srgbClr val="00B0F0"/>
                </a:solidFill>
                <a:uFillTx/>
                <a:latin typeface="Calibri"/>
              </a:rPr>
              <a:t>Hackathon Project Presentation</a:t>
            </a:r>
            <a:endParaRPr lang="en-US" sz="36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dirty="0">
                <a:solidFill>
                  <a:srgbClr val="C8C8C8"/>
                </a:solidFill>
                <a:latin typeface="Calibri"/>
              </a:rPr>
              <a:t>Smart Home Automation</a:t>
            </a:r>
            <a:r>
              <a:rPr lang="en-US" sz="2400" b="0" u="none" strike="noStrike" dirty="0">
                <a:solidFill>
                  <a:srgbClr val="C8C8C8"/>
                </a:solidFill>
                <a:uFillTx/>
                <a:latin typeface="Calibri"/>
              </a:rPr>
              <a:t>| </a:t>
            </a:r>
            <a:r>
              <a:rPr lang="en-US" sz="2400" b="0" u="none" strike="noStrike" dirty="0" err="1">
                <a:solidFill>
                  <a:srgbClr val="C8C8C8"/>
                </a:solidFill>
                <a:uFillTx/>
                <a:latin typeface="Calibri"/>
              </a:rPr>
              <a:t>IzGo</a:t>
            </a:r>
            <a:endParaRPr lang="en-US" sz="2400" b="0" u="none" strike="noStrike" dirty="0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0" u="none" strike="noStrike" dirty="0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200" b="1" u="none" strike="noStrike" dirty="0">
                <a:solidFill>
                  <a:srgbClr val="00B0F0"/>
                </a:solidFill>
                <a:uFillTx/>
                <a:latin typeface="Calibri"/>
              </a:rPr>
              <a:t>Problem &amp; Solution</a:t>
            </a:r>
            <a:endParaRPr lang="en-US" sz="32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u="none" strike="noStrike" dirty="0">
                <a:solidFill>
                  <a:srgbClr val="FFFFFF"/>
                </a:solidFill>
                <a:uFillTx/>
                <a:latin typeface="Calibri"/>
              </a:rPr>
              <a:t> Problem: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Many homes waste energy due to unattended appliances (lights, fans, AC).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Manual control is inefficient, and smart home systems are often expensive.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Calibri"/>
              </a:rPr>
              <a:t>I</a:t>
            </a:r>
            <a:r>
              <a:rPr lang="en-US" sz="2400" b="0" u="none" strike="noStrike" dirty="0">
                <a:solidFill>
                  <a:srgbClr val="FFFFFF"/>
                </a:solidFill>
                <a:uFillTx/>
                <a:latin typeface="Calibri"/>
              </a:rPr>
              <a:t>mportance: </a:t>
            </a:r>
          </a:p>
          <a:p>
            <a:pPr marL="285750" indent="-28575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According to studies,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30% of home electricity is wasted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due to human negligence.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Energy-efficient systems can reduce electricity bills by up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20% annually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800" b="0" u="none" strike="noStrike" dirty="0">
              <a:solidFill>
                <a:schemeClr val="bg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u="none" strike="noStrike" dirty="0">
                <a:solidFill>
                  <a:srgbClr val="FFFFFF"/>
                </a:solidFill>
                <a:uFillTx/>
                <a:latin typeface="Calibri"/>
              </a:rPr>
              <a:t>Solution: </a:t>
            </a:r>
          </a:p>
          <a:p>
            <a:pPr marL="285750" indent="-28575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An </a:t>
            </a:r>
            <a:r>
              <a:rPr lang="en-US" sz="1800" b="1" dirty="0">
                <a:solidFill>
                  <a:schemeClr val="bg1"/>
                </a:solidFill>
              </a:rPr>
              <a:t>IoT-based smart home system</a:t>
            </a:r>
            <a:r>
              <a:rPr lang="en-US" sz="1800" dirty="0">
                <a:solidFill>
                  <a:schemeClr val="bg1"/>
                </a:solidFill>
              </a:rPr>
              <a:t> that allows remote control of appliances via a </a:t>
            </a:r>
            <a:r>
              <a:rPr lang="en-US" sz="1800" b="1" dirty="0">
                <a:solidFill>
                  <a:schemeClr val="bg1"/>
                </a:solidFill>
              </a:rPr>
              <a:t>mobile app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1"/>
                </a:solidFill>
              </a:rPr>
              <a:t>Automation using sensors</a:t>
            </a:r>
            <a:r>
              <a:rPr lang="en-US" sz="1800" dirty="0">
                <a:solidFill>
                  <a:schemeClr val="bg1"/>
                </a:solidFill>
              </a:rPr>
              <a:t> (motion, temperature) to turn off devices when no one is present.</a:t>
            </a: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200" b="1" u="none" strike="noStrike" dirty="0">
                <a:solidFill>
                  <a:srgbClr val="00B0F0"/>
                </a:solidFill>
                <a:uFillTx/>
                <a:latin typeface="Calibri"/>
              </a:rPr>
              <a:t>Technology &amp; Implementation</a:t>
            </a:r>
            <a:endParaRPr lang="en-US" sz="32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41732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u="none" strike="noStrike" dirty="0">
                <a:solidFill>
                  <a:srgbClr val="FFFFFF"/>
                </a:solidFill>
                <a:uFillTx/>
                <a:latin typeface="Calibri"/>
              </a:rPr>
              <a:t>Tech Stack: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Hardware: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ESP8266/Arduino, PIR sensor, Temperature sensor, Relays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Software: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Flutter (App), Firebase (Cloud), C++ (Arduino Code)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Communication: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Wi-Fi (MQTT or Firebase Realtime Database)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u="none" strike="noStrike" dirty="0">
                <a:solidFill>
                  <a:srgbClr val="FFFFFF"/>
                </a:solidFill>
                <a:uFillTx/>
                <a:latin typeface="Calibri"/>
              </a:rPr>
              <a:t> System Architecture: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detect motion and temperature changes.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Microcontroller (ESP8266/Arduino)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processes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Cloud Server (Firebase/MQTT)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stores and transmits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Mobile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allows remote control and automation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u="none" strike="noStrike" dirty="0">
                <a:solidFill>
                  <a:srgbClr val="FFFFFF"/>
                </a:solidFill>
                <a:uFillTx/>
                <a:latin typeface="Calibri"/>
              </a:rPr>
              <a:t>Key Features: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Real-time monitoring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home appliances.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Automatic appliance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sensor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Remote access via a mobile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endParaRPr lang="en-US" sz="2400" b="0" u="none" strike="noStrike" dirty="0">
              <a:solidFill>
                <a:srgbClr val="FFFFFF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200" b="1" u="none" strike="noStrike">
                <a:solidFill>
                  <a:srgbClr val="00B0F0"/>
                </a:solidFill>
                <a:uFillTx/>
                <a:latin typeface="Calibri"/>
              </a:rPr>
              <a:t>Demo &amp; Features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Calibri"/>
              </a:rPr>
              <a:t>Tinkercad</a:t>
            </a:r>
            <a:r>
              <a:rPr lang="en-US" sz="2400" dirty="0">
                <a:solidFill>
                  <a:srgbClr val="FFFFFF"/>
                </a:solidFill>
                <a:latin typeface="Calibri"/>
              </a:rPr>
              <a:t> Project Link:</a:t>
            </a:r>
            <a:endParaRPr lang="en-US" sz="2400" b="0" u="none" strike="noStrike" dirty="0">
              <a:solidFill>
                <a:srgbClr val="FFFFFF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en-US" sz="1800" b="0" u="none" strike="noStrike" dirty="0">
                <a:solidFill>
                  <a:srgbClr val="037DB0"/>
                </a:solidFill>
                <a:uFillTx/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https://www.tinkercad.com/things/hTOpuT4PGNC/editel</a:t>
            </a:r>
            <a:endParaRPr lang="en-US" sz="1800" b="0" u="none" strike="noStrike" dirty="0">
              <a:solidFill>
                <a:srgbClr val="037DB0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37DB0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Courier New" panose="02070309020205020404" pitchFamily="49" charset="0"/>
              <a:buChar char="o"/>
            </a:pPr>
            <a:endParaRPr lang="en-US" sz="1800" b="0" u="none" strike="noStrike" dirty="0">
              <a:solidFill>
                <a:srgbClr val="037DB0"/>
              </a:solidFill>
              <a:uFillTx/>
              <a:latin typeface="Calibri"/>
            </a:endParaRPr>
          </a:p>
          <a:p>
            <a:pPr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</a:pPr>
            <a:r>
              <a:rPr lang="en-US" sz="2400" b="0" u="none" strike="noStrike" dirty="0">
                <a:solidFill>
                  <a:srgbClr val="FFFFFF"/>
                </a:solidFill>
                <a:uFillTx/>
                <a:latin typeface="Calibri"/>
              </a:rPr>
              <a:t>• Unique aspects that differentiate your solution:</a:t>
            </a:r>
          </a:p>
          <a:p>
            <a:pPr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</a:pPr>
            <a:r>
              <a:rPr lang="en-US" sz="1800" dirty="0">
                <a:solidFill>
                  <a:schemeClr val="bg1"/>
                </a:solidFill>
              </a:rPr>
              <a:t>  	✅ Real-time sensor data display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	✅ Automated control based on conditions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	✅ Secure remote access</a:t>
            </a:r>
          </a:p>
          <a:p>
            <a:pPr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200" b="1" u="none" strike="noStrike">
                <a:solidFill>
                  <a:srgbClr val="00B0F0"/>
                </a:solidFill>
                <a:uFillTx/>
                <a:latin typeface="Calibri"/>
              </a:rPr>
              <a:t>Challenges &amp; Future Scope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u="none" strike="noStrike" dirty="0">
                <a:solidFill>
                  <a:srgbClr val="FFFFFF"/>
                </a:solidFill>
                <a:uFillTx/>
                <a:latin typeface="Calibri"/>
              </a:rPr>
              <a:t>Challenges Faced: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Wi-Fi dependency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Limited control without the internet.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Sensor calibration issues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Latency in data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u="none" strike="noStrike" dirty="0">
                <a:solidFill>
                  <a:srgbClr val="FFFFFF"/>
                </a:solidFill>
                <a:uFillTx/>
                <a:latin typeface="Calibri"/>
              </a:rPr>
              <a:t>Lessons Learned: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Importance of efficient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power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IoT devices.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Optimizing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transfer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reduce delays. </a:t>
            </a:r>
          </a:p>
          <a:p>
            <a:pPr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</a:pPr>
            <a:endParaRPr lang="en-US" sz="2400" b="0" u="none" strike="noStrike" dirty="0">
              <a:solidFill>
                <a:srgbClr val="FFFFFF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u="none" strike="noStrike" dirty="0">
                <a:solidFill>
                  <a:srgbClr val="FFFFFF"/>
                </a:solidFill>
                <a:uFillTx/>
                <a:latin typeface="Calibri"/>
              </a:rPr>
              <a:t>Future Scope: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1"/>
                </a:solidFill>
              </a:rPr>
              <a:t>Voice assistant integration</a:t>
            </a:r>
            <a:r>
              <a:rPr lang="en-US" sz="1800" dirty="0">
                <a:solidFill>
                  <a:schemeClr val="bg1"/>
                </a:solidFill>
              </a:rPr>
              <a:t> (Google Assistant, Alexa).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1"/>
                </a:solidFill>
              </a:rPr>
              <a:t>AI-based predictions</a:t>
            </a:r>
            <a:r>
              <a:rPr lang="en-US" sz="1800" dirty="0">
                <a:solidFill>
                  <a:schemeClr val="bg1"/>
                </a:solidFill>
              </a:rPr>
              <a:t> for energy efficiency.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1"/>
                </a:solidFill>
              </a:rPr>
              <a:t>Mobile notifications</a:t>
            </a:r>
            <a:r>
              <a:rPr lang="en-US" sz="1800" dirty="0">
                <a:solidFill>
                  <a:schemeClr val="bg1"/>
                </a:solidFill>
              </a:rPr>
              <a:t> for security alerts.</a:t>
            </a: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2EE41-0D90-47C1-2A83-6A69FC3F6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3200" b="1" u="none" strike="noStrike" dirty="0">
                <a:solidFill>
                  <a:srgbClr val="00B0F0"/>
                </a:solidFill>
                <a:uFillTx/>
                <a:latin typeface="Calibri"/>
              </a:rPr>
              <a:t>Conclusion &amp; Call to Action</a:t>
            </a:r>
            <a:endParaRPr lang="en-US" sz="32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u="none" strike="noStrike" dirty="0">
                <a:solidFill>
                  <a:srgbClr val="FFFFFF"/>
                </a:solidFill>
                <a:uFillTx/>
                <a:latin typeface="Calibri"/>
              </a:rPr>
              <a:t>Why this project is valuable and impactful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project provides an affordable, smart home automation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Reduces electricity wastage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increases convenience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Can be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expanded for commercial 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smart buildings and offices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u="none" strike="noStrike" dirty="0">
                <a:solidFill>
                  <a:srgbClr val="FFFFFF"/>
                </a:solidFill>
                <a:uFillTx/>
                <a:latin typeface="Calibri"/>
              </a:rPr>
              <a:t> Potential impact on users, businesses, or industries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bg1"/>
                </a:solidFill>
              </a:rPr>
              <a:t>Expand app features (voice control, AI predictions).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bg1"/>
                </a:solidFill>
              </a:rPr>
              <a:t>Optimize cloud data processing.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bg1"/>
                </a:solidFill>
              </a:rPr>
              <a:t>Develop a commercial prototype</a:t>
            </a:r>
            <a:r>
              <a:rPr lang="en-IN" sz="2000" dirty="0"/>
              <a:t>.</a:t>
            </a:r>
          </a:p>
          <a:p>
            <a:pPr marL="343080" indent="0" defTabSz="457200">
              <a:lnSpc>
                <a:spcPct val="100000"/>
              </a:lnSpc>
              <a:spcBef>
                <a:spcPts val="479"/>
              </a:spcBef>
              <a:buNone/>
            </a:pPr>
            <a:endParaRPr lang="en-US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479"/>
              </a:spcBef>
              <a:buNone/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411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6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Hackathon Project Presentation</vt:lpstr>
      <vt:lpstr>Problem &amp; Solution</vt:lpstr>
      <vt:lpstr>Technology &amp; Implementation</vt:lpstr>
      <vt:lpstr>Demo &amp; Features</vt:lpstr>
      <vt:lpstr>Challenges &amp; Future Scope</vt:lpstr>
      <vt:lpstr>Conclusion &amp; 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Ayush warulkar</cp:lastModifiedBy>
  <cp:revision>4</cp:revision>
  <dcterms:created xsi:type="dcterms:W3CDTF">2013-01-27T09:14:16Z</dcterms:created>
  <dcterms:modified xsi:type="dcterms:W3CDTF">2025-02-28T09:21:28Z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