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ze-0903/LeafSnap" TargetMode="External"/><Relationship Id="rId2" Type="http://schemas.openxmlformats.org/officeDocument/2006/relationships/hyperlink" Target="https://leafsnap-7g8ydx3wapsv2jvyedaafg.streamlit.app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2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14F1D5-15D1-7DCF-0A0B-73743AF798A1}"/>
              </a:ext>
            </a:extLst>
          </p:cNvPr>
          <p:cNvSpPr txBox="1"/>
          <p:nvPr/>
        </p:nvSpPr>
        <p:spPr>
          <a:xfrm>
            <a:off x="4750330" y="2105561"/>
            <a:ext cx="64180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AI Medicinal Plant Identifier and Usage Guide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Group Members: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1. Sujal Junghare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 Ayush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Warulkar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3. Gurupreet Dhande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672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</a:rPr>
              <a:t>Learning Objectives</a:t>
            </a:r>
            <a:endParaRPr lang="en-IN" sz="28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F162762-B02C-F076-6426-4FBDD18C2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1" y="1775920"/>
            <a:ext cx="69226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Understand how AI can support environmental and healthcare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Learn how CNNs can identify plant species through leaf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Explore the integration of AI and mobile/web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Encourage use of local resources and traditional knowledge for wellness.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Promote sustainability using Green AI methods.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Problem Statement: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B434D-1FBB-E40A-165C-CF7CE201A508}"/>
              </a:ext>
            </a:extLst>
          </p:cNvPr>
          <p:cNvSpPr txBox="1"/>
          <p:nvPr/>
        </p:nvSpPr>
        <p:spPr>
          <a:xfrm>
            <a:off x="255103" y="1929957"/>
            <a:ext cx="87422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Many people, especially in rural or tribal areas, have access to medicinal plants but lack: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Proper identification tools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Knowledge of plant usage and dosage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Awareness of sustainable use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6DDE9-4C38-2E69-DFF7-A46C2477133D}"/>
              </a:ext>
            </a:extLst>
          </p:cNvPr>
          <p:cNvSpPr/>
          <p:nvPr/>
        </p:nvSpPr>
        <p:spPr>
          <a:xfrm>
            <a:off x="9083615" y="733245"/>
            <a:ext cx="3108385" cy="612475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888903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Our Solution:</a:t>
            </a:r>
            <a:endParaRPr lang="en-IN" sz="36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EFC0A-0ACF-47C9-F87F-28AD7E965354}"/>
              </a:ext>
            </a:extLst>
          </p:cNvPr>
          <p:cNvSpPr txBox="1"/>
          <p:nvPr/>
        </p:nvSpPr>
        <p:spPr>
          <a:xfrm>
            <a:off x="255104" y="2535234"/>
            <a:ext cx="693932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/>
              <a:t>🍃</a:t>
            </a:r>
            <a:r>
              <a:rPr lang="en-US" sz="5400" b="1" dirty="0">
                <a:solidFill>
                  <a:srgbClr val="002060"/>
                </a:solidFill>
              </a:rPr>
              <a:t>LeafSnap+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Instant plant identification using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Herbal remedy recommendations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4A6101-990F-EF00-1AA0-97BDFEDB8B42}"/>
              </a:ext>
            </a:extLst>
          </p:cNvPr>
          <p:cNvSpPr/>
          <p:nvPr/>
        </p:nvSpPr>
        <p:spPr>
          <a:xfrm>
            <a:off x="7596120" y="741872"/>
            <a:ext cx="4595880" cy="61161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T</a:t>
            </a:r>
            <a:r>
              <a:rPr lang="en-IN" sz="28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A52793-E313-FA39-BBA5-F067A847F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4" y="2090172"/>
            <a:ext cx="117168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Streamlit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AI/ML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TensorFlow,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(CNN model)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Python, HTML, CSS</a:t>
            </a:r>
            <a:endParaRPr lang="en-US" altLang="en-US" sz="24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Others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OpenCV</a:t>
            </a:r>
          </a:p>
        </p:txBody>
      </p:sp>
      <p:pic>
        <p:nvPicPr>
          <p:cNvPr id="1026" name="Picture 2" descr="Streamlit logo on light background">
            <a:extLst>
              <a:ext uri="{FF2B5EF4-FFF2-40B4-BE49-F238E27FC236}">
                <a16:creationId xmlns:a16="http://schemas.microsoft.com/office/drawing/2014/main" id="{E6F59F0F-3DAC-6C7E-32D7-FDED11CF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97" y="1232712"/>
            <a:ext cx="4730151" cy="131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F69730-8D05-7BBA-DA97-AFA8BC4BC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5" y="2961512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ras: Deep Learning for humans">
            <a:extLst>
              <a:ext uri="{FF2B5EF4-FFF2-40B4-BE49-F238E27FC236}">
                <a16:creationId xmlns:a16="http://schemas.microsoft.com/office/drawing/2014/main" id="{604ED321-03C3-3B74-0891-C3140387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62" y="2870901"/>
            <a:ext cx="3009630" cy="87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888D7B-8912-BB08-801F-729C0986A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392" y="4112410"/>
            <a:ext cx="3191774" cy="3191774"/>
          </a:xfrm>
          <a:prstGeom prst="rect">
            <a:avLst/>
          </a:prstGeom>
        </p:spPr>
      </p:pic>
      <p:pic>
        <p:nvPicPr>
          <p:cNvPr id="1038" name="Picture 14" descr="OpenCV&quot; Icon - Download for free – Iconduck">
            <a:extLst>
              <a:ext uri="{FF2B5EF4-FFF2-40B4-BE49-F238E27FC236}">
                <a16:creationId xmlns:a16="http://schemas.microsoft.com/office/drawing/2014/main" id="{1CB7446E-836F-94C6-8251-6C0823C1D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60" y="3882159"/>
            <a:ext cx="1723733" cy="21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Logo transparent PNG - StickPNG">
            <a:extLst>
              <a:ext uri="{FF2B5EF4-FFF2-40B4-BE49-F238E27FC236}">
                <a16:creationId xmlns:a16="http://schemas.microsoft.com/office/drawing/2014/main" id="{AEDDC291-074E-637E-4ACD-665EA4F2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38" y="1420821"/>
            <a:ext cx="1182283" cy="11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35775" y="790444"/>
            <a:ext cx="6102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213163"/>
                </a:solidFill>
              </a:rPr>
              <a:t>Methodology </a:t>
            </a:r>
            <a:endParaRPr lang="en-IN" sz="6000" dirty="0">
              <a:solidFill>
                <a:srgbClr val="2131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86045-F813-4BF0-D544-E322B8D4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0" y="614790"/>
            <a:ext cx="10533627" cy="65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18C44-AEF3-D80B-68D4-49056A65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26874"/>
            <a:ext cx="5002234" cy="5046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423B49-8700-0C32-D61E-A405C6325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92" y="1760565"/>
            <a:ext cx="5718416" cy="481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Conclusion:  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8C81F-E03E-FDCF-5F68-F78D9B6120B6}"/>
              </a:ext>
            </a:extLst>
          </p:cNvPr>
          <p:cNvSpPr txBox="1"/>
          <p:nvPr/>
        </p:nvSpPr>
        <p:spPr>
          <a:xfrm>
            <a:off x="149087" y="1639193"/>
            <a:ext cx="11548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rgbClr val="002060"/>
                </a:solidFill>
              </a:rPr>
              <a:t>LeafSnap+ leverages the power of Green AI to bridge healthcare and environmental awareness by enabling anyone with a phone to tap into nature’s pharmacy. With accessibility, sustainability, and tradition at its core, it’s a step toward smarter, greener villages.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B3A81-FF24-62E2-950A-FEF64740FB48}"/>
              </a:ext>
            </a:extLst>
          </p:cNvPr>
          <p:cNvSpPr txBox="1"/>
          <p:nvPr/>
        </p:nvSpPr>
        <p:spPr>
          <a:xfrm>
            <a:off x="215660" y="3536830"/>
            <a:ext cx="11548332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Streamlit</a:t>
            </a:r>
            <a:r>
              <a:rPr lang="en-US" sz="2000" dirty="0">
                <a:solidFill>
                  <a:srgbClr val="002060"/>
                </a:solidFill>
              </a:rPr>
              <a:t> App: </a:t>
            </a:r>
            <a:r>
              <a:rPr lang="en-US" sz="2000" dirty="0">
                <a:solidFill>
                  <a:srgbClr val="002060"/>
                </a:solidFill>
                <a:hlinkClick r:id="rId2"/>
              </a:rPr>
              <a:t>https://leafsnap-7g8ydx3wapsv2jvyedaafg.streamlit.app/</a:t>
            </a: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</a:rPr>
              <a:t>Github</a:t>
            </a:r>
            <a:r>
              <a:rPr lang="en-US" sz="2000" dirty="0">
                <a:solidFill>
                  <a:srgbClr val="002060"/>
                </a:solidFill>
              </a:rPr>
              <a:t> Link: </a:t>
            </a:r>
            <a:r>
              <a:rPr lang="en-US" sz="2000" dirty="0">
                <a:solidFill>
                  <a:srgbClr val="002060"/>
                </a:solidFill>
                <a:hlinkClick r:id="rId3"/>
              </a:rPr>
              <a:t>https://github.com/Blaze-0903/LeafSnap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103</TotalTime>
  <Words>228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Sujal Junghare</cp:lastModifiedBy>
  <cp:revision>7</cp:revision>
  <dcterms:created xsi:type="dcterms:W3CDTF">2024-12-31T09:40:01Z</dcterms:created>
  <dcterms:modified xsi:type="dcterms:W3CDTF">2025-06-17T06:02:44Z</dcterms:modified>
</cp:coreProperties>
</file>