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2" r:id="rId6"/>
    <p:sldId id="263"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C3FF25-0F6F-457E-97B4-BEC93A5BBBE9}" type="datetimeFigureOut">
              <a:rPr lang="en-US" smtClean="0"/>
              <a:t>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63283D-2BCF-44CB-883E-F413070818A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C3FF25-0F6F-457E-97B4-BEC93A5BBBE9}"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C3FF25-0F6F-457E-97B4-BEC93A5BBBE9}"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C3FF25-0F6F-457E-97B4-BEC93A5BBBE9}"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C3FF25-0F6F-457E-97B4-BEC93A5BBBE9}" type="datetimeFigureOut">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3283D-2BCF-44CB-883E-F413070818A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C3FF25-0F6F-457E-97B4-BEC93A5BBBE9}"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C3FF25-0F6F-457E-97B4-BEC93A5BBBE9}" type="datetimeFigureOut">
              <a:rPr lang="en-US" smtClean="0"/>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C3FF25-0F6F-457E-97B4-BEC93A5BBBE9}" type="datetimeFigureOut">
              <a:rPr lang="en-US" smtClean="0"/>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3FF25-0F6F-457E-97B4-BEC93A5BBBE9}" type="datetimeFigureOut">
              <a:rPr lang="en-US" smtClean="0"/>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C3FF25-0F6F-457E-97B4-BEC93A5BBBE9}"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3283D-2BCF-44CB-883E-F413070818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C3FF25-0F6F-457E-97B4-BEC93A5BBBE9}" type="datetimeFigureOut">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63283D-2BCF-44CB-883E-F413070818A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C3FF25-0F6F-457E-97B4-BEC93A5BBBE9}" type="datetimeFigureOut">
              <a:rPr lang="en-US" smtClean="0"/>
              <a:t>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63283D-2BCF-44CB-883E-F413070818A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uotechservices.com/fpga-develop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DC MOTOR SPEED CONTROL WITH FPGA</a:t>
            </a:r>
            <a:endParaRPr lang="en-US" dirty="0"/>
          </a:p>
        </p:txBody>
      </p:sp>
      <p:sp>
        <p:nvSpPr>
          <p:cNvPr id="3" name="Subtitle 2"/>
          <p:cNvSpPr>
            <a:spLocks noGrp="1"/>
          </p:cNvSpPr>
          <p:nvPr>
            <p:ph type="subTitle" idx="1"/>
          </p:nvPr>
        </p:nvSpPr>
        <p:spPr/>
        <p:txBody>
          <a:bodyPr/>
          <a:lstStyle/>
          <a:p>
            <a:r>
              <a:rPr lang="en-US" dirty="0" smtClean="0"/>
              <a:t>Group 4</a:t>
            </a:r>
            <a:endParaRPr lang="en-US" dirty="0"/>
          </a:p>
        </p:txBody>
      </p:sp>
    </p:spTree>
    <p:extLst>
      <p:ext uri="{BB962C8B-B14F-4D97-AF65-F5344CB8AC3E}">
        <p14:creationId xmlns:p14="http://schemas.microsoft.com/office/powerpoint/2010/main" val="1632020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Control speed of motor by PWM through switches connected to FPGA</a:t>
            </a:r>
          </a:p>
          <a:p>
            <a:r>
              <a:rPr lang="en-US" dirty="0" smtClean="0"/>
              <a:t>Display speed of motor in rpm in LCD display</a:t>
            </a:r>
          </a:p>
          <a:p>
            <a:endParaRPr lang="en-US" dirty="0"/>
          </a:p>
        </p:txBody>
      </p:sp>
    </p:spTree>
    <p:extLst>
      <p:ext uri="{BB962C8B-B14F-4D97-AF65-F5344CB8AC3E}">
        <p14:creationId xmlns:p14="http://schemas.microsoft.com/office/powerpoint/2010/main" val="1147843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used: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Project setup:</a:t>
            </a:r>
            <a:endParaRPr lang="en-US" dirty="0"/>
          </a:p>
          <a:p>
            <a:r>
              <a:rPr lang="en-US" dirty="0"/>
              <a:t>Main Parts Used:</a:t>
            </a:r>
          </a:p>
          <a:p>
            <a:r>
              <a:rPr lang="en-US" dirty="0"/>
              <a:t>•    	FPGA (Cyclone 2 EP2C5T144C8)</a:t>
            </a:r>
          </a:p>
          <a:p>
            <a:r>
              <a:rPr lang="en-US" dirty="0"/>
              <a:t>•    	Arduino Uno</a:t>
            </a:r>
          </a:p>
          <a:p>
            <a:r>
              <a:rPr lang="en-US" dirty="0"/>
              <a:t>•    	Arduino Mega</a:t>
            </a:r>
          </a:p>
          <a:p>
            <a:r>
              <a:rPr lang="en-US" dirty="0"/>
              <a:t>•    	Motor driver L293D</a:t>
            </a:r>
          </a:p>
          <a:p>
            <a:r>
              <a:rPr lang="en-US" dirty="0"/>
              <a:t>•    	USB Blaster</a:t>
            </a:r>
          </a:p>
          <a:p>
            <a:r>
              <a:rPr lang="en-US" dirty="0"/>
              <a:t>•    	12V DC motor 400rpm</a:t>
            </a:r>
          </a:p>
          <a:p>
            <a:r>
              <a:rPr lang="en-US" dirty="0"/>
              <a:t>•    	SDEC LCD Display</a:t>
            </a:r>
          </a:p>
          <a:p>
            <a:r>
              <a:rPr lang="en-US" dirty="0"/>
              <a:t>•    	IR sensor</a:t>
            </a:r>
          </a:p>
          <a:p>
            <a:r>
              <a:rPr lang="en-US" dirty="0"/>
              <a:t>•    	Battery - LIPO 2200mAH</a:t>
            </a:r>
          </a:p>
          <a:p>
            <a:endParaRPr lang="en-US" dirty="0"/>
          </a:p>
        </p:txBody>
      </p:sp>
    </p:spTree>
    <p:extLst>
      <p:ext uri="{BB962C8B-B14F-4D97-AF65-F5344CB8AC3E}">
        <p14:creationId xmlns:p14="http://schemas.microsoft.com/office/powerpoint/2010/main" val="2047337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pic>
        <p:nvPicPr>
          <p:cNvPr id="1026" name="Picture 2" descr="C:\Users\Dhrubo-Amit\Desktop\New folder (3)\51623646_1035115136694887_7918643697695064064_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0800000">
            <a:off x="914400" y="1828800"/>
            <a:ext cx="7391400" cy="461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8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pic>
        <p:nvPicPr>
          <p:cNvPr id="1026" name="Picture 2" descr="C:\Users\Dhrubo-Amit\Desktop\New folder (3)\51623646_1035115136694887_7918643697695064064_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0800000">
            <a:off x="914400" y="1828800"/>
            <a:ext cx="7391400" cy="461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43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a:t>
            </a:r>
            <a:endParaRPr lang="en-US" dirty="0"/>
          </a:p>
        </p:txBody>
      </p:sp>
      <p:pic>
        <p:nvPicPr>
          <p:cNvPr id="4" name="image10.png"/>
          <p:cNvPicPr>
            <a:picLocks noGrp="1"/>
          </p:cNvPicPr>
          <p:nvPr>
            <p:ph idx="1"/>
          </p:nvPr>
        </p:nvPicPr>
        <p:blipFill>
          <a:blip r:embed="rId2"/>
          <a:srcRect/>
          <a:stretch>
            <a:fillRect/>
          </a:stretch>
        </p:blipFill>
        <p:spPr>
          <a:xfrm>
            <a:off x="2286000" y="2590800"/>
            <a:ext cx="4884599" cy="3147014"/>
          </a:xfrm>
          <a:prstGeom prst="rect">
            <a:avLst/>
          </a:prstGeom>
          <a:ln/>
        </p:spPr>
      </p:pic>
    </p:spTree>
    <p:extLst>
      <p:ext uri="{BB962C8B-B14F-4D97-AF65-F5344CB8AC3E}">
        <p14:creationId xmlns:p14="http://schemas.microsoft.com/office/powerpoint/2010/main" val="1958836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algn="just"/>
            <a:r>
              <a:rPr lang="en-US" dirty="0"/>
              <a:t>DC motors are suitable for many applications – including conveyors, turntables, and others for which adjustable speed and constant or low-speed torque are required. They also work well in dynamic braking and reversing applications, which are common in many industrial machines. Their quick acceleration, stopping and reversing  along with their linear-speed torque curve make the DC motor a popular choice in many new designs, particularly for fractional </a:t>
            </a:r>
            <a:r>
              <a:rPr lang="en-US" dirty="0" smtClean="0"/>
              <a:t>high power applications.</a:t>
            </a:r>
            <a:endParaRPr lang="en-US" dirty="0"/>
          </a:p>
        </p:txBody>
      </p:sp>
    </p:spTree>
    <p:extLst>
      <p:ext uri="{BB962C8B-B14F-4D97-AF65-F5344CB8AC3E}">
        <p14:creationId xmlns:p14="http://schemas.microsoft.com/office/powerpoint/2010/main" val="3645232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FPGA is a very fast device, it consumes less power. Thus the loss at the speed control process is less than any other process which increases the efficiency.</a:t>
            </a:r>
          </a:p>
          <a:p>
            <a:pPr lvl="0"/>
            <a:r>
              <a:rPr lang="en-US" dirty="0"/>
              <a:t>Also, it is very light. Therefore it can be used in light weighted electric machines. </a:t>
            </a:r>
          </a:p>
          <a:p>
            <a:pPr lvl="0"/>
            <a:r>
              <a:rPr lang="en-US" dirty="0"/>
              <a:t>It gives us a wide range of torque speed and power. </a:t>
            </a:r>
            <a:endParaRPr lang="en-US" dirty="0" smtClean="0"/>
          </a:p>
          <a:p>
            <a:pPr lvl="0"/>
            <a:r>
              <a:rPr lang="en-US" dirty="0"/>
              <a:t>Because </a:t>
            </a:r>
            <a:r>
              <a:rPr lang="en-US" b="1" dirty="0">
                <a:hlinkClick r:id="rId2"/>
              </a:rPr>
              <a:t>FPGA</a:t>
            </a:r>
            <a:r>
              <a:rPr lang="en-US" b="1" dirty="0"/>
              <a:t>’s are </a:t>
            </a:r>
            <a:r>
              <a:rPr lang="en-US" dirty="0"/>
              <a:t>reprogrammable, they are reusable, making them flexible for faster prototyping and mistakes are not so costly. </a:t>
            </a:r>
          </a:p>
          <a:p>
            <a:pPr marL="0" indent="0">
              <a:buNone/>
            </a:pPr>
            <a:r>
              <a:rPr lang="en-US" dirty="0" smtClean="0"/>
              <a:t>BUT…</a:t>
            </a:r>
          </a:p>
          <a:p>
            <a:pPr lvl="0"/>
            <a:r>
              <a:rPr lang="en-US" dirty="0" smtClean="0"/>
              <a:t>FPGA’s are not as flexible as micro-controllers</a:t>
            </a:r>
          </a:p>
          <a:p>
            <a:pPr lvl="0"/>
            <a:r>
              <a:rPr lang="en-US" dirty="0" smtClean="0"/>
              <a:t>Verilog language used to program FPGA is complex</a:t>
            </a:r>
          </a:p>
          <a:p>
            <a:pPr lvl="0"/>
            <a:r>
              <a:rPr lang="en-US" dirty="0" smtClean="0"/>
              <a:t>Very Low power</a:t>
            </a:r>
          </a:p>
        </p:txBody>
      </p:sp>
    </p:spTree>
    <p:extLst>
      <p:ext uri="{BB962C8B-B14F-4D97-AF65-F5344CB8AC3E}">
        <p14:creationId xmlns:p14="http://schemas.microsoft.com/office/powerpoint/2010/main" val="1377364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0"/>
            <a:ext cx="8229600" cy="3505200"/>
          </a:xfrm>
        </p:spPr>
        <p:txBody>
          <a:bodyPr>
            <a:normAutofit/>
          </a:bodyPr>
          <a:lstStyle/>
          <a:p>
            <a:pPr marL="0" indent="0" algn="ctr">
              <a:buNone/>
            </a:pPr>
            <a:r>
              <a:rPr lang="en-US" sz="6000" dirty="0" smtClean="0"/>
              <a:t>QUESTIONS??</a:t>
            </a:r>
            <a:endParaRPr lang="en-US" sz="6000" dirty="0"/>
          </a:p>
        </p:txBody>
      </p:sp>
    </p:spTree>
    <p:extLst>
      <p:ext uri="{BB962C8B-B14F-4D97-AF65-F5344CB8AC3E}">
        <p14:creationId xmlns:p14="http://schemas.microsoft.com/office/powerpoint/2010/main" val="20221850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807</TotalTime>
  <Words>195</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DC MOTOR SPEED CONTROL WITH FPGA</vt:lpstr>
      <vt:lpstr>Objective</vt:lpstr>
      <vt:lpstr>Parts used:</vt:lpstr>
      <vt:lpstr>HOW IT WORKS?</vt:lpstr>
      <vt:lpstr>HOW IT WORKS?</vt:lpstr>
      <vt:lpstr>PWM </vt:lpstr>
      <vt:lpstr>Applications</vt:lpstr>
      <vt:lpstr>Advantages and Disadvantages</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 MOTOR SPEED CONTROL WITH FPGA</dc:title>
  <dc:creator>Sandip</dc:creator>
  <cp:lastModifiedBy>Sandip</cp:lastModifiedBy>
  <cp:revision>7</cp:revision>
  <dcterms:created xsi:type="dcterms:W3CDTF">2019-02-08T04:24:17Z</dcterms:created>
  <dcterms:modified xsi:type="dcterms:W3CDTF">2019-02-08T17:51:51Z</dcterms:modified>
</cp:coreProperties>
</file>