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8417da6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8417da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8417da6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8417da6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8417da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8417da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8417da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8417da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bii.a-star.edu.sg/~chengli/FluRecognition.ht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for Covid-19 </a:t>
            </a:r>
            <a:r>
              <a:rPr lang="en"/>
              <a:t>Surveillance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Computer Vision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Idea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Using a known video </a:t>
            </a:r>
            <a:r>
              <a:rPr lang="en" sz="1400"/>
              <a:t>surveillance, detect the number of people not wearing any mask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Simultaneously, </a:t>
            </a:r>
            <a:r>
              <a:rPr lang="en" sz="1400"/>
              <a:t> detect any person sneezing or coughing and alert on the dashboard.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Give various insights on the dashboard which include, real time risk index in the people covered under surveillance, amount of people not wearing any mask, etc.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Detection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used a pretrained ResNet500 with a fully-connected layer and trained on 678 images of wearing or not wearing a mask.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Accuracy: 98.67%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Framework: Pytorch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Dataset: Medical-Mask-Dataset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Sneeze Detection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442150" y="1511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https://web.bii.a-star.edu.sg/~chengli/FluRecognition.htm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50" y="1974571"/>
            <a:ext cx="9144000" cy="303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Dashboard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of the </a:t>
            </a:r>
            <a:r>
              <a:rPr lang="en"/>
              <a:t>surveillance</a:t>
            </a:r>
            <a:r>
              <a:rPr lang="en"/>
              <a:t> camera is tagged to its GPS location while in real time feeding in the data to our model.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Based on the density of potential affected people, each area can be flagged on a map, which can be further integrated to any of the pre-existing apps of the police, health workers and the public.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