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3A58-D462-C94D-EC75-CA9F7E2E3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4341A8F-ECF9-EDD4-7CA0-CB34ABB2E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F7CC9BB-1B73-8813-D885-467BCE5E90EB}"/>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70E582EC-4659-44D7-CD50-C56B8FBDA33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E393C1-504E-C820-5BC5-0AB47D12C3C0}"/>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8984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2952-6419-7D2D-18B0-9DDC24F8906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281B1F5-7F47-97DE-EF7C-76163CA11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FF00126-0A98-0657-190F-18337E62C966}"/>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60316D7F-945B-0001-5C92-89F43FE62B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E39A88-2FB9-46E2-E181-0A12DFFE4EB0}"/>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40730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FCC02-5D17-A351-31A9-EB7D42D292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488BDB8-EA19-6B2D-1D9F-E293F0749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5F89D5-BDD9-6374-654B-7A2B5053FA46}"/>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EC103105-908C-2195-7552-789D36D7B6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3E1A62-6650-B125-D84A-EFB505FF2CF4}"/>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3451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8151-AECC-B1EE-F008-BFD2691281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B56F8AF-C13F-44B6-AAEF-931394AD0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DC70B7-4982-DFBD-58CA-D115865EF33A}"/>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830DC24C-8C8C-7F8E-E8FF-0ACEC5E68C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9B27FA-6ED1-159E-60EF-6C06457B6D8C}"/>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267934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273-B389-8F39-5482-78CC15106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07F2992-AF7B-E12C-F1D0-3EA82E7466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05061-ACDE-21F6-E6B7-63B8E897B887}"/>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FD585522-B9B5-D9A3-E281-0F53FB3F1C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1DCE19-ED8D-C1D6-4016-FE96DD3EFA26}"/>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392196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51C1-8A8E-982B-A21D-C4546DF0899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751873C-7EA6-C7A6-1199-66EA375D87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84AB132-56EB-9083-514B-7C6D6B972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DEFB363-2F69-6641-5D30-71E50EFD6300}"/>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6" name="Footer Placeholder 5">
            <a:extLst>
              <a:ext uri="{FF2B5EF4-FFF2-40B4-BE49-F238E27FC236}">
                <a16:creationId xmlns:a16="http://schemas.microsoft.com/office/drawing/2014/main" id="{894D316B-4C00-B7EC-030A-2FB2494FC61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03D2D3-C2E6-A4BC-568A-EC7DAC13380C}"/>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40958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17D-3C18-0957-5122-333A88C8D5A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A9A481-DEF7-162A-C5D9-8C0BCB010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37A62-2DBC-C6D5-5662-59BC93F05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ECDE33A-BCCC-61F9-D101-F7855374E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6BAD8-8866-5A4A-E3B4-08F407AB9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EFE43BC-7F8D-45DB-C842-D0ED26CDE745}"/>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8" name="Footer Placeholder 7">
            <a:extLst>
              <a:ext uri="{FF2B5EF4-FFF2-40B4-BE49-F238E27FC236}">
                <a16:creationId xmlns:a16="http://schemas.microsoft.com/office/drawing/2014/main" id="{FEA3B221-E86E-E108-B71D-D4BC9F6DBED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75FBFF4-8AC9-DA0D-7DC9-CFD99D017997}"/>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97607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7A98-1C09-4667-A036-566E21FD8C1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248907B-0A0F-1446-CC6E-C9F29920B983}"/>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4" name="Footer Placeholder 3">
            <a:extLst>
              <a:ext uri="{FF2B5EF4-FFF2-40B4-BE49-F238E27FC236}">
                <a16:creationId xmlns:a16="http://schemas.microsoft.com/office/drawing/2014/main" id="{AB370033-CC5B-793E-7D2E-2AC4B5BEBA8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7951341-9A66-E0CE-367C-8635EFAC5F9E}"/>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362840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E6CFD-5AB5-AF49-3CCC-BA22E5323720}"/>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3" name="Footer Placeholder 2">
            <a:extLst>
              <a:ext uri="{FF2B5EF4-FFF2-40B4-BE49-F238E27FC236}">
                <a16:creationId xmlns:a16="http://schemas.microsoft.com/office/drawing/2014/main" id="{093FC36B-31F2-0849-B721-996611993DC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94DE7AD-E94F-D014-CAB5-55437C8F4DAB}"/>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92838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CF4D-D749-936B-F35C-E664DC97C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AE7D03B-FF05-CC7C-9535-E576870F5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12B740B-D9F2-A057-7539-06AE747CE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C86EC-E9BA-9463-CCF4-1E23E6D5FDF5}"/>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6" name="Footer Placeholder 5">
            <a:extLst>
              <a:ext uri="{FF2B5EF4-FFF2-40B4-BE49-F238E27FC236}">
                <a16:creationId xmlns:a16="http://schemas.microsoft.com/office/drawing/2014/main" id="{B004F5D4-42E5-72EF-B451-1F0C150EBB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217CF33-F52A-E439-304D-943814BC9265}"/>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345850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EA53-B3E4-7805-E46C-F86D63350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665A0BE-258C-5697-49BF-CB52156DD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4EE4594-BD53-4B4E-96A6-8A07B7692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0FD02-28F5-3897-7399-14E42E68DE9F}"/>
              </a:ext>
            </a:extLst>
          </p:cNvPr>
          <p:cNvSpPr>
            <a:spLocks noGrp="1"/>
          </p:cNvSpPr>
          <p:nvPr>
            <p:ph type="dt" sz="half" idx="10"/>
          </p:nvPr>
        </p:nvSpPr>
        <p:spPr/>
        <p:txBody>
          <a:bodyPr/>
          <a:lstStyle/>
          <a:p>
            <a:fld id="{3BCB1303-2F75-43D6-B1CA-8FE8BE652D03}" type="datetimeFigureOut">
              <a:rPr lang="en-AU" smtClean="0"/>
              <a:t>26/07/2024</a:t>
            </a:fld>
            <a:endParaRPr lang="en-AU"/>
          </a:p>
        </p:txBody>
      </p:sp>
      <p:sp>
        <p:nvSpPr>
          <p:cNvPr id="6" name="Footer Placeholder 5">
            <a:extLst>
              <a:ext uri="{FF2B5EF4-FFF2-40B4-BE49-F238E27FC236}">
                <a16:creationId xmlns:a16="http://schemas.microsoft.com/office/drawing/2014/main" id="{908C8D2F-11DC-CAF5-F249-F6A3F13014A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2084E8-FD55-FF47-8987-5EE11965A26A}"/>
              </a:ext>
            </a:extLst>
          </p:cNvPr>
          <p:cNvSpPr>
            <a:spLocks noGrp="1"/>
          </p:cNvSpPr>
          <p:nvPr>
            <p:ph type="sldNum" sz="quarter" idx="12"/>
          </p:nvPr>
        </p:nvSpPr>
        <p:spPr/>
        <p:txBody>
          <a:bodyPr/>
          <a:lstStyle/>
          <a:p>
            <a:fld id="{6DE328F4-698E-4A54-A454-E62800D4E682}" type="slidenum">
              <a:rPr lang="en-AU" smtClean="0"/>
              <a:t>‹#›</a:t>
            </a:fld>
            <a:endParaRPr lang="en-AU"/>
          </a:p>
        </p:txBody>
      </p:sp>
    </p:spTree>
    <p:extLst>
      <p:ext uri="{BB962C8B-B14F-4D97-AF65-F5344CB8AC3E}">
        <p14:creationId xmlns:p14="http://schemas.microsoft.com/office/powerpoint/2010/main" val="160266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5F9C8-2617-2BA9-E398-8480AE00F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09BD81-B42F-656A-7100-58AFCEE31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A6EF4C-5029-FBF1-2173-2B67C1EF6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CB1303-2F75-43D6-B1CA-8FE8BE652D03}" type="datetimeFigureOut">
              <a:rPr lang="en-AU" smtClean="0"/>
              <a:t>26/07/2024</a:t>
            </a:fld>
            <a:endParaRPr lang="en-AU"/>
          </a:p>
        </p:txBody>
      </p:sp>
      <p:sp>
        <p:nvSpPr>
          <p:cNvPr id="5" name="Footer Placeholder 4">
            <a:extLst>
              <a:ext uri="{FF2B5EF4-FFF2-40B4-BE49-F238E27FC236}">
                <a16:creationId xmlns:a16="http://schemas.microsoft.com/office/drawing/2014/main" id="{803BB555-1EC2-33B8-EB3D-7D292205F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07A2ADE9-B3C5-1925-4E63-55B087565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E328F4-698E-4A54-A454-E62800D4E682}" type="slidenum">
              <a:rPr lang="en-AU" smtClean="0"/>
              <a:t>‹#›</a:t>
            </a:fld>
            <a:endParaRPr lang="en-AU"/>
          </a:p>
        </p:txBody>
      </p:sp>
    </p:spTree>
    <p:extLst>
      <p:ext uri="{BB962C8B-B14F-4D97-AF65-F5344CB8AC3E}">
        <p14:creationId xmlns:p14="http://schemas.microsoft.com/office/powerpoint/2010/main" val="2228086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9DC003DC-3ED3-4CC6-60FF-74D1DA62FFA4}"/>
              </a:ext>
            </a:extLst>
          </p:cNvPr>
          <p:cNvPicPr>
            <a:picLocks noChangeAspect="1"/>
          </p:cNvPicPr>
          <p:nvPr/>
        </p:nvPicPr>
        <p:blipFill>
          <a:blip r:embed="rId2">
            <a:alphaModFix amt="50000"/>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F65402DB-27CE-3845-AD79-75B3081C827F}"/>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Introduction to HTML</a:t>
            </a:r>
            <a:endParaRPr lang="en-AU" sz="6600">
              <a:solidFill>
                <a:schemeClr val="bg1"/>
              </a:solidFill>
            </a:endParaRPr>
          </a:p>
        </p:txBody>
      </p:sp>
      <p:sp>
        <p:nvSpPr>
          <p:cNvPr id="3" name="Subtitle 2">
            <a:extLst>
              <a:ext uri="{FF2B5EF4-FFF2-40B4-BE49-F238E27FC236}">
                <a16:creationId xmlns:a16="http://schemas.microsoft.com/office/drawing/2014/main" id="{5288B6B8-C03D-9A77-E68F-CAD758AC50D3}"/>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Week 1: Learning the Basics</a:t>
            </a:r>
            <a:endParaRPr lang="en-AU">
              <a:solidFill>
                <a:schemeClr val="bg1"/>
              </a:solidFill>
            </a:endParaRP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091F8EA-F5B8-1B37-8F9B-7E743919332B}"/>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What is HTML</a:t>
            </a:r>
            <a:endParaRPr lang="en-AU"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112E5A-74E7-0895-31EE-A0A1B79F3E51}"/>
              </a:ext>
            </a:extLst>
          </p:cNvPr>
          <p:cNvSpPr>
            <a:spLocks noGrp="1"/>
          </p:cNvSpPr>
          <p:nvPr>
            <p:ph idx="1"/>
          </p:nvPr>
        </p:nvSpPr>
        <p:spPr>
          <a:xfrm>
            <a:off x="5063613" y="963578"/>
            <a:ext cx="6331973" cy="5496188"/>
          </a:xfrm>
        </p:spPr>
        <p:txBody>
          <a:bodyPr anchor="ctr">
            <a:normAutofit/>
          </a:bodyPr>
          <a:lstStyle/>
          <a:p>
            <a:pPr marL="0" indent="0">
              <a:buNone/>
            </a:pPr>
            <a:r>
              <a:rPr lang="en-US" sz="1800" dirty="0">
                <a:solidFill>
                  <a:schemeClr val="bg1"/>
                </a:solidFill>
                <a:latin typeface="Abadi Extra Light" panose="020B0204020104020204" pitchFamily="34" charset="0"/>
              </a:rPr>
              <a:t>HTML (HyperText Markup Language) is fundamental in web development for several reasons. It provides the structure and content organization for web pages, allowing browsers to render and users to understand them effectively. As a standardized language, HTML ensures consistent appearance across different browsers and devices. Proper use of HTML enhances web accessibility, helping screen readers and other assistive technologies interpret and navigate web content, thus making the web more accessible to people with disabilities. It also plays a crucial role in SEO, as search engines use HTML to understand web page content, and proper use of tags can improve search rankings. HTML seamlessly integrates with other technologies like CSS for styling and JavaScript for interactivity, enabling the creation of complex, dynamic, and visually appealing websites. Additionally, HTML enables hyperlinking, allowing users to navigate between different pages and websites, and supports user input collection through forms. The evolution of HTML, with versions like HTML5, has introduced new features and capabilities, such as multimedia elements and graphics support, ensuring it remains relevant and capable of supporting modern web applications.</a:t>
            </a:r>
            <a:endParaRPr lang="en-AU" sz="18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15559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18E9209-78D0-DDB8-A8E9-F31611FD207A}"/>
              </a:ext>
            </a:extLst>
          </p:cNvPr>
          <p:cNvSpPr>
            <a:spLocks noGrp="1"/>
          </p:cNvSpPr>
          <p:nvPr>
            <p:ph type="title"/>
          </p:nvPr>
        </p:nvSpPr>
        <p:spPr>
          <a:xfrm>
            <a:off x="838200" y="669925"/>
            <a:ext cx="4508946" cy="1325563"/>
          </a:xfrm>
        </p:spPr>
        <p:txBody>
          <a:bodyPr anchor="b">
            <a:normAutofit/>
          </a:bodyPr>
          <a:lstStyle/>
          <a:p>
            <a:pPr algn="r"/>
            <a:r>
              <a:rPr lang="en-US" sz="3400" dirty="0">
                <a:solidFill>
                  <a:schemeClr val="bg1"/>
                </a:solidFill>
              </a:rPr>
              <a:t>A step by step on how to make your first website</a:t>
            </a:r>
            <a:endParaRPr lang="en-AU" sz="3400"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9830E3-5295-AB8D-4F5E-80EDBC6B2EF4}"/>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To begin creating your first website, you need to set up your development environment. You'll need a text editor where you can write your HTML code. Simple text editors like Notepad (Windows) or TextEdit (Mac) work, but more advanced code editors like Visual Studio Code, Sublime Text, or Atom offer features like syntax highlighting and error checking, which make coding easier. Additionally, you'll need a modern web browser such as Chrome, Firefox, or Safari to view and test your web pages.</a:t>
            </a:r>
            <a:endParaRPr lang="en-AU"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91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C6DC-648D-C687-A01B-ECCA9809B251}"/>
              </a:ext>
            </a:extLst>
          </p:cNvPr>
          <p:cNvSpPr>
            <a:spLocks noGrp="1"/>
          </p:cNvSpPr>
          <p:nvPr>
            <p:ph type="title"/>
          </p:nvPr>
        </p:nvSpPr>
        <p:spPr/>
        <p:txBody>
          <a:bodyPr/>
          <a:lstStyle/>
          <a:p>
            <a:r>
              <a:rPr lang="en-US" dirty="0"/>
              <a:t>Tags</a:t>
            </a:r>
            <a:endParaRPr lang="en-AU" dirty="0"/>
          </a:p>
        </p:txBody>
      </p:sp>
      <p:sp>
        <p:nvSpPr>
          <p:cNvPr id="3" name="Content Placeholder 2">
            <a:extLst>
              <a:ext uri="{FF2B5EF4-FFF2-40B4-BE49-F238E27FC236}">
                <a16:creationId xmlns:a16="http://schemas.microsoft.com/office/drawing/2014/main" id="{08D1E99E-2FC2-7347-7995-B543D81F47E9}"/>
              </a:ext>
            </a:extLst>
          </p:cNvPr>
          <p:cNvSpPr>
            <a:spLocks noGrp="1"/>
          </p:cNvSpPr>
          <p:nvPr>
            <p:ph idx="1"/>
          </p:nvPr>
        </p:nvSpPr>
        <p:spPr/>
        <p:txBody>
          <a:bodyPr/>
          <a:lstStyle/>
          <a:p>
            <a:pPr marL="0" indent="0">
              <a:buNone/>
            </a:pPr>
            <a:r>
              <a:rPr lang="en-US" dirty="0"/>
              <a:t>HTML uses "tags" to define elements on a web page. Tags are enclosed in angle brackets (&lt; &gt;) and usually come in pairs: an opening tag (e.g., &lt;p&gt;) and a closing tag (e.g., &lt;/p&gt;) with content in between. Here is a basic HTML template:</a:t>
            </a:r>
          </a:p>
          <a:p>
            <a:pPr marL="0" indent="0">
              <a:buNone/>
            </a:pPr>
            <a:r>
              <a:rPr lang="en-US" dirty="0"/>
              <a:t>&lt;html&gt; &lt;head&gt; &lt;title&gt;My First Website&lt;/title&gt; &lt;/head&gt; &lt;body&gt; &lt;h1&gt;Welcome to My First Website&lt;/h1&gt; &lt;p&gt;This is a paragraph of text on my website.&lt;/p&gt; &lt;/body&gt; &lt;/html&gt;</a:t>
            </a:r>
            <a:endParaRPr lang="en-AU" dirty="0"/>
          </a:p>
        </p:txBody>
      </p:sp>
    </p:spTree>
    <p:extLst>
      <p:ext uri="{BB962C8B-B14F-4D97-AF65-F5344CB8AC3E}">
        <p14:creationId xmlns:p14="http://schemas.microsoft.com/office/powerpoint/2010/main" val="107048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FFA8-BCAA-9AA2-2422-D8C9D481CF6A}"/>
              </a:ext>
            </a:extLst>
          </p:cNvPr>
          <p:cNvSpPr>
            <a:spLocks noGrp="1"/>
          </p:cNvSpPr>
          <p:nvPr>
            <p:ph type="title"/>
          </p:nvPr>
        </p:nvSpPr>
        <p:spPr/>
        <p:txBody>
          <a:bodyPr/>
          <a:lstStyle/>
          <a:p>
            <a:r>
              <a:rPr lang="en-US" dirty="0"/>
              <a:t>My website </a:t>
            </a:r>
            <a:r>
              <a:rPr lang="en-US" dirty="0">
                <a:sym typeface="Wingdings" panose="05000000000000000000" pitchFamily="2" charset="2"/>
              </a:rPr>
              <a:t></a:t>
            </a:r>
            <a:endParaRPr lang="en-AU" dirty="0"/>
          </a:p>
        </p:txBody>
      </p:sp>
      <p:sp>
        <p:nvSpPr>
          <p:cNvPr id="3" name="Content Placeholder 2">
            <a:extLst>
              <a:ext uri="{FF2B5EF4-FFF2-40B4-BE49-F238E27FC236}">
                <a16:creationId xmlns:a16="http://schemas.microsoft.com/office/drawing/2014/main" id="{EDA24712-CA28-8F4E-5682-802D50C1E5CD}"/>
              </a:ext>
            </a:extLst>
          </p:cNvPr>
          <p:cNvSpPr>
            <a:spLocks noGrp="1"/>
          </p:cNvSpPr>
          <p:nvPr>
            <p:ph idx="1"/>
          </p:nvPr>
        </p:nvSpPr>
        <p:spPr/>
        <p:txBody>
          <a:bodyPr/>
          <a:lstStyle/>
          <a:p>
            <a:pPr marL="0" indent="0">
              <a:buNone/>
            </a:pPr>
            <a:r>
              <a:rPr lang="en-US" dirty="0"/>
              <a:t>Blaze6578.github.io</a:t>
            </a:r>
            <a:endParaRPr lang="en-AU" dirty="0"/>
          </a:p>
        </p:txBody>
      </p:sp>
    </p:spTree>
    <p:extLst>
      <p:ext uri="{BB962C8B-B14F-4D97-AF65-F5344CB8AC3E}">
        <p14:creationId xmlns:p14="http://schemas.microsoft.com/office/powerpoint/2010/main" val="138119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447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Abadi Extra Light</vt:lpstr>
      <vt:lpstr>Aptos</vt:lpstr>
      <vt:lpstr>Aptos Display</vt:lpstr>
      <vt:lpstr>Arial</vt:lpstr>
      <vt:lpstr>Wingdings</vt:lpstr>
      <vt:lpstr>Office Theme</vt:lpstr>
      <vt:lpstr>Introduction to HTML</vt:lpstr>
      <vt:lpstr>What is HTML</vt:lpstr>
      <vt:lpstr>A step by step on how to make your first website</vt:lpstr>
      <vt:lpstr>Tags</vt:lpstr>
      <vt:lpstr>My website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Nathaniel de Groot</dc:creator>
  <cp:lastModifiedBy>Nathaniel de Groot</cp:lastModifiedBy>
  <cp:revision>2</cp:revision>
  <dcterms:created xsi:type="dcterms:W3CDTF">2024-07-26T01:16:58Z</dcterms:created>
  <dcterms:modified xsi:type="dcterms:W3CDTF">2024-07-26T02:20:01Z</dcterms:modified>
</cp:coreProperties>
</file>