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FA73-907C-425A-B434-A2F94011C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Bowling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FE558-BEC8-45A2-BAE3-5C977643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Teodor Nikolov</a:t>
            </a:r>
          </a:p>
          <a:p>
            <a:r>
              <a:rPr lang="en-GB" dirty="0"/>
              <a:t>Mihail Tsakov</a:t>
            </a:r>
          </a:p>
        </p:txBody>
      </p:sp>
    </p:spTree>
    <p:extLst>
      <p:ext uri="{BB962C8B-B14F-4D97-AF65-F5344CB8AC3E}">
        <p14:creationId xmlns:p14="http://schemas.microsoft.com/office/powerpoint/2010/main" val="200116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E56-9B3C-428A-B56E-5828F758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3CB6-F339-479F-8ADA-F1D26EF2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68121" cy="345061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Movement and Jump</a:t>
            </a:r>
          </a:p>
          <a:p>
            <a:pPr lvl="1"/>
            <a:r>
              <a:rPr lang="en-GB" dirty="0"/>
              <a:t>WASD and SPACE</a:t>
            </a:r>
          </a:p>
          <a:p>
            <a:r>
              <a:rPr lang="en-GB" dirty="0"/>
              <a:t>Options:</a:t>
            </a:r>
          </a:p>
          <a:p>
            <a:pPr lvl="1"/>
            <a:r>
              <a:rPr lang="en-GB" dirty="0"/>
              <a:t>Ball Mass</a:t>
            </a:r>
          </a:p>
          <a:p>
            <a:pPr lvl="1"/>
            <a:r>
              <a:rPr lang="en-GB" dirty="0"/>
              <a:t>Acceleration Force</a:t>
            </a:r>
          </a:p>
          <a:p>
            <a:pPr lvl="1"/>
            <a:r>
              <a:rPr lang="en-GB" dirty="0"/>
              <a:t>Jump Force</a:t>
            </a:r>
          </a:p>
          <a:p>
            <a:pPr lvl="1"/>
            <a:r>
              <a:rPr lang="en-GB" dirty="0"/>
              <a:t>Bounciness</a:t>
            </a:r>
          </a:p>
          <a:p>
            <a:pPr lvl="1"/>
            <a:r>
              <a:rPr lang="en-GB" dirty="0"/>
              <a:t>Impact Force</a:t>
            </a:r>
          </a:p>
          <a:p>
            <a:pPr lvl="2"/>
            <a:r>
              <a:rPr lang="en-GB" dirty="0"/>
              <a:t>For spring-like pins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DB1AA-62FF-4A12-8868-BF9E6BCC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2464412"/>
            <a:ext cx="5654179" cy="31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5A7-5589-47AC-9B96-F8A5F11F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GB" dirty="0">
                <a:latin typeface="+mn-lt"/>
              </a:rPr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1D40-7EF6-4F83-92BA-670C9E0E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Unity Physics Engine (player input)</a:t>
            </a:r>
          </a:p>
          <a:p>
            <a:pPr lvl="1"/>
            <a:r>
              <a:rPr lang="en-GB" dirty="0"/>
              <a:t>Force applied in four directions (forward, backward, left, right) each frame (movement)</a:t>
            </a:r>
          </a:p>
          <a:p>
            <a:pPr lvl="1"/>
            <a:r>
              <a:rPr lang="en-GB" dirty="0"/>
              <a:t>Force applied once in the up direction (jump)</a:t>
            </a:r>
          </a:p>
          <a:p>
            <a:r>
              <a:rPr lang="en-GB" dirty="0"/>
              <a:t>Bouncing</a:t>
            </a:r>
          </a:p>
          <a:p>
            <a:pPr lvl="1"/>
            <a:r>
              <a:rPr lang="en-GB" dirty="0"/>
              <a:t>Dampened force applied in opposite direction of contact normal with static objects (walls, floor)</a:t>
            </a:r>
          </a:p>
          <a:p>
            <a:r>
              <a:rPr lang="en-GB" dirty="0"/>
              <a:t>Pin Stretch (Hooke’s Law)</a:t>
            </a:r>
          </a:p>
          <a:p>
            <a:pPr lvl="1"/>
            <a:r>
              <a:rPr lang="en-GB" dirty="0"/>
              <a:t>On impact with stationary springy pins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5A7-5589-47AC-9B96-F8A5F11F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GB" dirty="0">
                <a:latin typeface="+mn-lt"/>
              </a:rPr>
              <a:t>BOUNCE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1D40-7EF6-4F83-92BA-670C9E0E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Works only with static, non-rigid body objects (walls, floor)</a:t>
            </a:r>
          </a:p>
          <a:p>
            <a:pPr marL="0" indent="0" algn="ctr">
              <a:buNone/>
            </a:pPr>
            <a:r>
              <a:rPr lang="en-GB" sz="1600" dirty="0"/>
              <a:t>n – contact normal</a:t>
            </a:r>
          </a:p>
          <a:p>
            <a:pPr marL="0" indent="0" algn="ctr">
              <a:buNone/>
            </a:pPr>
            <a:r>
              <a:rPr lang="en-GB" sz="1600" dirty="0"/>
              <a:t>C – damp coefficient</a:t>
            </a:r>
          </a:p>
          <a:p>
            <a:pPr marL="0" indent="0">
              <a:buNone/>
            </a:pPr>
            <a:r>
              <a:rPr lang="en-GB" dirty="0"/>
              <a:t>Calculate impulse </a:t>
            </a:r>
            <a:r>
              <a:rPr lang="en-GB" b="1" dirty="0"/>
              <a:t>I</a:t>
            </a:r>
          </a:p>
          <a:p>
            <a:pPr marL="0" indent="0" algn="ctr">
              <a:buNone/>
            </a:pPr>
            <a:r>
              <a:rPr lang="en-GB" dirty="0"/>
              <a:t>I = -n * ( v(t) • n ) </a:t>
            </a:r>
          </a:p>
          <a:p>
            <a:pPr marL="0" indent="0">
              <a:buNone/>
            </a:pPr>
            <a:r>
              <a:rPr lang="en-GB" dirty="0"/>
              <a:t>Calculate bounce velocity </a:t>
            </a:r>
            <a:r>
              <a:rPr lang="en-GB" b="1" dirty="0"/>
              <a:t>v</a:t>
            </a:r>
            <a:r>
              <a:rPr lang="en-GB" dirty="0"/>
              <a:t> on impact (C – bounce or damp coefficient):</a:t>
            </a:r>
          </a:p>
          <a:p>
            <a:pPr marL="0" indent="0" algn="ctr">
              <a:buNone/>
            </a:pPr>
            <a:r>
              <a:rPr lang="en-GB" dirty="0"/>
              <a:t>v(t) = v(t) + I + I * C</a:t>
            </a:r>
          </a:p>
        </p:txBody>
      </p:sp>
    </p:spTree>
    <p:extLst>
      <p:ext uri="{BB962C8B-B14F-4D97-AF65-F5344CB8AC3E}">
        <p14:creationId xmlns:p14="http://schemas.microsoft.com/office/powerpoint/2010/main" val="69964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5A7-5589-47AC-9B96-F8A5F11F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GB" dirty="0">
                <a:latin typeface="+mn-lt"/>
              </a:rPr>
              <a:t>PIN STRETCH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1D40-7EF6-4F83-92BA-670C9E0E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97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With the help of Hooke’s Law</a:t>
            </a:r>
          </a:p>
          <a:p>
            <a:pPr lvl="1"/>
            <a:r>
              <a:rPr lang="en-GB" dirty="0"/>
              <a:t>The pin bottom is fixed</a:t>
            </a:r>
          </a:p>
          <a:p>
            <a:pPr lvl="1"/>
            <a:r>
              <a:rPr lang="en-GB" dirty="0"/>
              <a:t>The pin </a:t>
            </a:r>
            <a:r>
              <a:rPr lang="en-GB" b="1" dirty="0"/>
              <a:t>Y</a:t>
            </a:r>
            <a:r>
              <a:rPr lang="en-GB" dirty="0"/>
              <a:t> scale represents the displacement </a:t>
            </a:r>
            <a:r>
              <a:rPr lang="en-GB" b="1" dirty="0"/>
              <a:t>d</a:t>
            </a:r>
            <a:r>
              <a:rPr lang="en-GB" dirty="0"/>
              <a:t> + rest position</a:t>
            </a:r>
          </a:p>
          <a:p>
            <a:pPr marL="0" indent="0">
              <a:buNone/>
            </a:pPr>
            <a:r>
              <a:rPr lang="en-GB" dirty="0"/>
              <a:t>m = 1	</a:t>
            </a:r>
          </a:p>
          <a:p>
            <a:pPr marL="0" indent="0">
              <a:buNone/>
            </a:pPr>
            <a:r>
              <a:rPr lang="en-GB" sz="1800" dirty="0"/>
              <a:t>K = 39.2N</a:t>
            </a:r>
          </a:p>
          <a:p>
            <a:pPr marL="0" indent="0">
              <a:buNone/>
            </a:pPr>
            <a:r>
              <a:rPr lang="en-GB" sz="1800" dirty="0"/>
              <a:t>C – varying damp coefficient</a:t>
            </a:r>
          </a:p>
          <a:p>
            <a:pPr marL="0" indent="0">
              <a:buNone/>
            </a:pPr>
            <a:r>
              <a:rPr lang="en-GB" sz="1600" dirty="0"/>
              <a:t>dt = 0.016s (simulation independent from Unity’s physics)</a:t>
            </a:r>
          </a:p>
          <a:p>
            <a:pPr marL="0" indent="0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US" sz="1600" dirty="0"/>
              <a:t>F = f(t + dt)</a:t>
            </a:r>
            <a:r>
              <a:rPr lang="en-GB" sz="1600" dirty="0"/>
              <a:t> = f(t) -9.8 – K * d(t)</a:t>
            </a:r>
          </a:p>
          <a:p>
            <a:pPr marL="0" indent="0" algn="ctr">
              <a:buNone/>
            </a:pPr>
            <a:r>
              <a:rPr lang="en-GB" sz="1600" dirty="0"/>
              <a:t>D = d(t + dt) = d(t) + ( F – F * C ) / K * dt</a:t>
            </a:r>
          </a:p>
          <a:p>
            <a:pPr marL="0" indent="0" algn="ctr">
              <a:buNone/>
            </a:pPr>
            <a:r>
              <a:rPr lang="en-GB" sz="1600" dirty="0"/>
              <a:t>Y = y(t + dt) = (1 + D) * y(0)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6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F89-A139-41F2-8F4E-D9573476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04382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757302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190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Bowling Game</vt:lpstr>
      <vt:lpstr>Scene</vt:lpstr>
      <vt:lpstr>Physics</vt:lpstr>
      <vt:lpstr>BOUNCE</vt:lpstr>
      <vt:lpstr>PIN STRETCH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</dc:title>
  <dc:creator>Blaze Axtrius</dc:creator>
  <cp:lastModifiedBy>Teodor Nikolov</cp:lastModifiedBy>
  <cp:revision>63</cp:revision>
  <dcterms:created xsi:type="dcterms:W3CDTF">2019-04-10T21:01:39Z</dcterms:created>
  <dcterms:modified xsi:type="dcterms:W3CDTF">2019-04-11T14:14:00Z</dcterms:modified>
</cp:coreProperties>
</file>