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11/04/19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11/04/19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11/04/19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FA73-907C-425A-B434-A2F94011C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Bowling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FE558-BEC8-45A2-BAE3-5C9776432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Teodor Nikolov</a:t>
            </a:r>
          </a:p>
          <a:p>
            <a:r>
              <a:rPr lang="en-GB" dirty="0"/>
              <a:t>Mihail Tsakov</a:t>
            </a:r>
          </a:p>
        </p:txBody>
      </p:sp>
    </p:spTree>
    <p:extLst>
      <p:ext uri="{BB962C8B-B14F-4D97-AF65-F5344CB8AC3E}">
        <p14:creationId xmlns:p14="http://schemas.microsoft.com/office/powerpoint/2010/main" val="200116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9E56-9B3C-428A-B56E-5828F758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73CB6-F339-479F-8ADA-F1D26EF2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768121" cy="3450613"/>
          </a:xfrm>
        </p:spPr>
        <p:txBody>
          <a:bodyPr/>
          <a:lstStyle/>
          <a:p>
            <a:r>
              <a:rPr lang="en-GB" dirty="0"/>
              <a:t>Movement – WASD and SPACE</a:t>
            </a:r>
          </a:p>
          <a:p>
            <a:r>
              <a:rPr lang="en-GB" dirty="0"/>
              <a:t>Options:</a:t>
            </a:r>
          </a:p>
          <a:p>
            <a:pPr lvl="1"/>
            <a:r>
              <a:rPr lang="en-GB" dirty="0"/>
              <a:t>Ball Mass</a:t>
            </a:r>
          </a:p>
          <a:p>
            <a:pPr lvl="1"/>
            <a:r>
              <a:rPr lang="en-GB" dirty="0"/>
              <a:t>Acceleration Force</a:t>
            </a:r>
          </a:p>
          <a:p>
            <a:pPr lvl="1"/>
            <a:r>
              <a:rPr lang="en-GB" dirty="0"/>
              <a:t>Jump Force</a:t>
            </a:r>
          </a:p>
          <a:p>
            <a:pPr lvl="1"/>
            <a:r>
              <a:rPr lang="en-GB" dirty="0"/>
              <a:t>Bounciness</a:t>
            </a:r>
          </a:p>
          <a:p>
            <a:pPr lvl="1"/>
            <a:r>
              <a:rPr lang="en-GB" dirty="0"/>
              <a:t>Impact Velocity</a:t>
            </a:r>
          </a:p>
          <a:p>
            <a:pPr lvl="2"/>
            <a:r>
              <a:rPr lang="en-GB" dirty="0"/>
              <a:t>for stationary pins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9DB1AA-62FF-4A12-8868-BF9E6BCC2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5" y="2464412"/>
            <a:ext cx="5654179" cy="318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2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45A7-5589-47AC-9B96-F8A5F11F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GB" dirty="0">
                <a:latin typeface="+mn-lt"/>
              </a:rPr>
              <a:t>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41D40-7EF6-4F83-92BA-670C9E0E1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Unity Physics Engine</a:t>
            </a:r>
          </a:p>
          <a:p>
            <a:pPr lvl="1"/>
            <a:r>
              <a:rPr lang="en-GB" dirty="0"/>
              <a:t>Force is added when WASD keys are held down (movement)</a:t>
            </a:r>
          </a:p>
          <a:p>
            <a:r>
              <a:rPr lang="en-GB" dirty="0"/>
              <a:t>Bouncing</a:t>
            </a:r>
          </a:p>
          <a:p>
            <a:pPr lvl="1"/>
            <a:r>
              <a:rPr lang="en-GB" dirty="0"/>
              <a:t>Force applied in opposite direction of contact normal with walls</a:t>
            </a:r>
          </a:p>
          <a:p>
            <a:r>
              <a:rPr lang="en-GB" dirty="0"/>
              <a:t>Stretching (Hooke’s Law)</a:t>
            </a:r>
          </a:p>
          <a:p>
            <a:pPr lvl="1"/>
            <a:r>
              <a:rPr lang="en-GB" dirty="0"/>
              <a:t>On impact with stationary pins, velocity impulse is applied (to show spring stretch)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30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2F89-A139-41F2-8F4E-D9573476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904382"/>
            <a:ext cx="9603275" cy="1049235"/>
          </a:xfrm>
        </p:spPr>
        <p:txBody>
          <a:bodyPr/>
          <a:lstStyle/>
          <a:p>
            <a:pPr algn="ctr"/>
            <a:r>
              <a:rPr lang="en-GB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5757302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</TotalTime>
  <Words>76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Bowling Game</vt:lpstr>
      <vt:lpstr>Scene</vt:lpstr>
      <vt:lpstr>Physics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Bowling Game</dc:title>
  <dc:creator>Blaze Axtrius</dc:creator>
  <cp:lastModifiedBy>Teodor Nikolov</cp:lastModifiedBy>
  <cp:revision>11</cp:revision>
  <dcterms:created xsi:type="dcterms:W3CDTF">2019-04-10T21:01:39Z</dcterms:created>
  <dcterms:modified xsi:type="dcterms:W3CDTF">2019-04-10T22:23:13Z</dcterms:modified>
</cp:coreProperties>
</file>