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35" autoAdjust="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771AB-93B1-B040-B676-09CF03291BD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702B8-F2CC-0A4D-87FD-8DF1D9F6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based adventur</a:t>
            </a:r>
            <a:r>
              <a:rPr lang="en-US" baseline="0" dirty="0" smtClean="0"/>
              <a:t>e game</a:t>
            </a:r>
            <a:endParaRPr lang="en-US" dirty="0" smtClean="0"/>
          </a:p>
          <a:p>
            <a:r>
              <a:rPr lang="en-US" dirty="0" smtClean="0"/>
              <a:t>Story’s maps based </a:t>
            </a:r>
            <a:r>
              <a:rPr lang="en-US" dirty="0" err="1" smtClean="0"/>
              <a:t>arouund</a:t>
            </a:r>
            <a:r>
              <a:rPr lang="en-US" baseline="0" dirty="0" smtClean="0"/>
              <a:t> ?</a:t>
            </a:r>
          </a:p>
          <a:p>
            <a:r>
              <a:rPr lang="en-US" baseline="0" dirty="0" smtClean="0"/>
              <a:t>Who I play with?</a:t>
            </a:r>
          </a:p>
          <a:p>
            <a:r>
              <a:rPr lang="en-US" baseline="0" dirty="0" smtClean="0"/>
              <a:t>what exactly I have to be careful with?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702B8-F2CC-0A4D-87FD-8DF1D9F60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4788" y="3384617"/>
            <a:ext cx="6150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dobe Caslon Pro Bold"/>
                <a:cs typeface="Adobe Caslon Pro Bold"/>
              </a:rPr>
              <a:t>Haunted House</a:t>
            </a:r>
            <a:endParaRPr lang="en-US" sz="4400" dirty="0">
              <a:latin typeface="Adobe Caslon Pro Bold"/>
              <a:cs typeface="Adobe Caslon Pro Bold"/>
            </a:endParaRPr>
          </a:p>
        </p:txBody>
      </p:sp>
      <p:pic>
        <p:nvPicPr>
          <p:cNvPr id="6" name="Picture 5" descr="haunted_hou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1" y="323949"/>
            <a:ext cx="3788720" cy="23713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822709" y="4680151"/>
            <a:ext cx="437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Done by: Group 9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84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1401" y="646006"/>
            <a:ext cx="6150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dobe Caslon Pro Bold"/>
                <a:cs typeface="Adobe Caslon Pro Bold"/>
              </a:rPr>
              <a:t> Any Questions</a:t>
            </a:r>
            <a:endParaRPr lang="en-US" sz="4400" dirty="0">
              <a:latin typeface="Adobe Caslon Pro Bold"/>
              <a:cs typeface="Adobe Caslon Pro Bold"/>
            </a:endParaRPr>
          </a:p>
        </p:txBody>
      </p:sp>
      <p:pic>
        <p:nvPicPr>
          <p:cNvPr id="7" name="Picture 6" descr="question-mark-51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00" y="2065433"/>
            <a:ext cx="3871043" cy="42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009" y="1645662"/>
            <a:ext cx="8388749" cy="50665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is “Haunted House”?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Functions of Inventory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Movement of the Players</a:t>
            </a:r>
            <a:endParaRPr lang="ar-SA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Features of the Haunted House:</a:t>
            </a:r>
            <a:endParaRPr lang="ar-SA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000090"/>
                </a:solidFill>
              </a:rPr>
              <a:t>Systems: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    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    - Combat System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            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- Lighting System</a:t>
            </a:r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000090"/>
                </a:solidFill>
              </a:rPr>
              <a:t>The Keys &amp; Locked Doors</a:t>
            </a:r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000090"/>
                </a:solidFill>
              </a:rPr>
              <a:t>Cabinets</a:t>
            </a:r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000090"/>
                </a:solidFill>
              </a:rPr>
              <a:t>Secrets &amp; Shit</a:t>
            </a:r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000090"/>
                </a:solidFill>
              </a:rPr>
              <a:t>Statue Window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Live Show (Haunted House)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Future Developments</a:t>
            </a:r>
            <a:endParaRPr lang="en-US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678" y="600108"/>
            <a:ext cx="6150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Caslon Pro Bold"/>
                <a:cs typeface="Adobe Caslon Pro Bold"/>
              </a:rPr>
              <a:t>Outline:</a:t>
            </a:r>
            <a:endParaRPr lang="en-US" sz="4400" dirty="0"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7490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988" y="429161"/>
            <a:ext cx="7256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dobe Caslon Pro Bold"/>
                <a:cs typeface="Adobe Caslon Pro Bold"/>
              </a:rPr>
              <a:t>What is “Haunted House”?</a:t>
            </a:r>
          </a:p>
          <a:p>
            <a:pPr algn="ctr"/>
            <a:endParaRPr lang="en-US" sz="4000" b="1" dirty="0">
              <a:latin typeface="Adobe Caslon Pro Bold"/>
              <a:cs typeface="Adobe Caslon Pro Bold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91833"/>
              </p:ext>
            </p:extLst>
          </p:nvPr>
        </p:nvGraphicFramePr>
        <p:xfrm>
          <a:off x="3060976" y="2374582"/>
          <a:ext cx="591503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881"/>
                <a:gridCol w="1844649"/>
                <a:gridCol w="2089501"/>
              </a:tblGrid>
              <a:tr h="347078">
                <a:tc>
                  <a:txBody>
                    <a:bodyPr/>
                    <a:lstStyle/>
                    <a:p>
                      <a:r>
                        <a:rPr lang="en-US" dirty="0" smtClean="0"/>
                        <a:t>Basement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r>
                        <a:rPr lang="en-US" dirty="0" smtClean="0"/>
                        <a:t>Hallway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Hallway (E,W,C)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Hallway(E,W,N,S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Dining</a:t>
                      </a:r>
                      <a:r>
                        <a:rPr lang="en-US" baseline="0" dirty="0" smtClean="0"/>
                        <a:t> (E,W)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Child’s bedroom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Pantry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07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Torture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Kitchen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Master</a:t>
                      </a:r>
                      <a:r>
                        <a:rPr lang="en-US" baseline="0" dirty="0" smtClean="0"/>
                        <a:t> bedroom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r>
                        <a:rPr lang="en-US" dirty="0" smtClean="0"/>
                        <a:t>Work 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Office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 room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r>
                        <a:rPr lang="en-US" dirty="0" smtClean="0"/>
                        <a:t>Wine</a:t>
                      </a:r>
                      <a:r>
                        <a:rPr lang="en-US" baseline="0" dirty="0" smtClean="0"/>
                        <a:t> Cellar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Lounge (E,W)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bathroom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205" y="1807094"/>
            <a:ext cx="501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Text based (adventure  game)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552" y="2544802"/>
            <a:ext cx="2775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Story’s location: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-</a:t>
            </a:r>
          </a:p>
          <a:p>
            <a:endParaRPr lang="en-US" dirty="0" smtClean="0">
              <a:solidFill>
                <a:srgbClr val="00009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Play with: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-</a:t>
            </a:r>
          </a:p>
          <a:p>
            <a:endParaRPr lang="en-US" dirty="0">
              <a:solidFill>
                <a:srgbClr val="00009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It contain 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</a:rPr>
              <a:t>3 Floors &amp; 25 rooms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9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Be Careful about: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-</a:t>
            </a:r>
          </a:p>
          <a:p>
            <a:r>
              <a:rPr lang="en-US" dirty="0">
                <a:solidFill>
                  <a:srgbClr val="000090"/>
                </a:solidFill>
              </a:rPr>
              <a:t>-</a:t>
            </a:r>
            <a:endParaRPr lang="en-US" dirty="0" smtClean="0">
              <a:solidFill>
                <a:srgbClr val="000090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9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7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48"/>
            <a:ext cx="8229600" cy="437356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-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-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-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9360" y="584657"/>
            <a:ext cx="725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The Functions of Inventory </a:t>
            </a:r>
          </a:p>
        </p:txBody>
      </p:sp>
    </p:spTree>
    <p:extLst>
      <p:ext uri="{BB962C8B-B14F-4D97-AF65-F5344CB8AC3E}">
        <p14:creationId xmlns:p14="http://schemas.microsoft.com/office/powerpoint/2010/main" val="264869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-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-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-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-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988" y="662404"/>
            <a:ext cx="725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The Movement of the Players</a:t>
            </a:r>
            <a:endParaRPr lang="ar-SA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1302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83" y="1642882"/>
            <a:ext cx="8452117" cy="50943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Systems:</a:t>
            </a:r>
          </a:p>
          <a:p>
            <a:endParaRPr lang="en-US" dirty="0" smtClean="0"/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Combat System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- Fighting an enemy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 Spamming (button ”Keyboard”)Acts    (attack: opponent)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</a:rPr>
              <a:t>Fight or Flight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</a:rPr>
              <a:t>Running 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 drain “</a:t>
            </a:r>
            <a:r>
              <a:rPr lang="en-US" dirty="0" err="1" smtClean="0">
                <a:solidFill>
                  <a:srgbClr val="000090"/>
                </a:solidFill>
                <a:sym typeface="Wingdings"/>
              </a:rPr>
              <a:t>Mana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”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  <a:sym typeface="Wingdings"/>
              </a:rPr>
              <a:t>Fighting  drain “Health”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  <a:sym typeface="Wingdings"/>
              </a:rPr>
              <a:t>Mob  drop “Items”</a:t>
            </a:r>
            <a:endParaRPr lang="en-US" dirty="0" smtClean="0">
              <a:solidFill>
                <a:srgbClr val="00009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42402C"/>
                </a:solidFill>
              </a:rPr>
              <a:t>Lighting system</a:t>
            </a:r>
          </a:p>
          <a:p>
            <a:pPr>
              <a:buFontTx/>
              <a:buChar char="-"/>
            </a:pPr>
            <a:r>
              <a:rPr lang="en-GB" dirty="0" smtClean="0">
                <a:solidFill>
                  <a:srgbClr val="000090"/>
                </a:solidFill>
              </a:rPr>
              <a:t>Helps </a:t>
            </a:r>
            <a:r>
              <a:rPr lang="en-GB" dirty="0" smtClean="0">
                <a:solidFill>
                  <a:srgbClr val="000090"/>
                </a:solidFill>
                <a:sym typeface="Wingdings"/>
              </a:rPr>
              <a:t> Vision “Dark rooms”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The Keys and locked Doors:</a:t>
            </a:r>
          </a:p>
          <a:p>
            <a:pPr marL="114300" indent="0">
              <a:buNone/>
            </a:pPr>
            <a:r>
              <a:rPr lang="en-US" dirty="0" smtClean="0"/>
              <a:t>- You can unlock the doors to gain access to more areas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54292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Features</a:t>
            </a:r>
            <a:r>
              <a:rPr lang="ar-SA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of  the Haunted House</a:t>
            </a:r>
            <a:endParaRPr lang="ar-SA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10931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Cabinets: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- they have different items that will help the player</a:t>
            </a:r>
            <a:endParaRPr lang="en-US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- you can find keys and swords in there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Secrets: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-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-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Status </a:t>
            </a:r>
            <a:r>
              <a:rPr lang="en-US" dirty="0" smtClean="0">
                <a:solidFill>
                  <a:srgbClr val="000000"/>
                </a:solidFill>
              </a:rPr>
              <a:t>Window: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allows curses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ended </a:t>
            </a:r>
            <a:r>
              <a:rPr lang="en-US" dirty="0" smtClean="0">
                <a:solidFill>
                  <a:srgbClr val="000000"/>
                </a:solidFill>
              </a:rPr>
              <a:t>gracefully</a:t>
            </a:r>
            <a:endParaRPr lang="en-US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shows player health, stats and inventory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2387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Features</a:t>
            </a:r>
            <a:r>
              <a:rPr lang="ar-SA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of  the Haunted House</a:t>
            </a:r>
            <a:endParaRPr lang="ar-SA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39099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235" y="503654"/>
            <a:ext cx="725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Live Show </a:t>
            </a:r>
            <a:endParaRPr lang="ar-SA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5685" y="1935914"/>
            <a:ext cx="6150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0090"/>
                </a:solidFill>
                <a:latin typeface="Adobe Caslon Pro Bold"/>
                <a:cs typeface="Adobe Caslon Pro Bold"/>
              </a:rPr>
              <a:t>Haunted House</a:t>
            </a:r>
            <a:endParaRPr lang="en-US" sz="6600" dirty="0">
              <a:solidFill>
                <a:srgbClr val="000090"/>
              </a:solidFill>
              <a:latin typeface="Adobe Caslon Pro Bold"/>
              <a:cs typeface="Adobe Caslon Pro Bold"/>
            </a:endParaRPr>
          </a:p>
        </p:txBody>
      </p:sp>
      <p:pic>
        <p:nvPicPr>
          <p:cNvPr id="6" name="Picture 5" descr="haunted_hou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18" y="3377206"/>
            <a:ext cx="4188324" cy="2827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09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More enemies, players and a better combat system.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More potions with different effects.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Save/Load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Slots for gear on the player and items for the gear slots.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Adding spells and better mana usage. Quests.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More rooms with more interactions.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Keys to lock doors(enemies chasing the player).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Longer game and choices that impact the game.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Different endings of the game.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Adding NPCs and more secrets.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Status window to show enemy health and stats.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15235" y="503654"/>
            <a:ext cx="725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Future Developments</a:t>
            </a:r>
            <a:endParaRPr lang="ar-SA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13604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171</TotalTime>
  <Words>382</Words>
  <Application>Microsoft Office PowerPoint</Application>
  <PresentationFormat>On-screen Show (4:3)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Adobe Caslon Pro Bold</vt:lpstr>
      <vt:lpstr>Arial</vt:lpstr>
      <vt:lpstr>Book Antiqua</vt:lpstr>
      <vt:lpstr>Calibri</vt:lpstr>
      <vt:lpstr>Century Gothic</vt:lpstr>
      <vt:lpstr>Tahoma</vt:lpstr>
      <vt:lpstr>Wingdings</vt:lpstr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Khadija Al-Bulushi</dc:creator>
  <cp:lastModifiedBy>Mihail Tsakov</cp:lastModifiedBy>
  <cp:revision>22</cp:revision>
  <dcterms:created xsi:type="dcterms:W3CDTF">2015-10-21T11:27:08Z</dcterms:created>
  <dcterms:modified xsi:type="dcterms:W3CDTF">2015-10-21T18:31:01Z</dcterms:modified>
</cp:coreProperties>
</file>