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8CA2-8896-B522-15A8-F5D75F0F0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4AD1D-2AD7-9A10-FC72-DA34A00F9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E566A-4E72-8D94-A287-5D46D4A4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2FB2-0407-45F6-9F62-A9C81AFB551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78507-57CE-3A47-3862-B9427DD1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9F69A-20E6-3225-8A4B-51093FF2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E4B9-4007-4C20-AE1E-22B6A92C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8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BD11-E2D3-B03D-F46B-19175CEF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EC419-1626-AA8B-4F53-739F7B920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24B91-9179-38DE-91EA-75C3FC1D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2FB2-0407-45F6-9F62-A9C81AFB551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D8700-6225-3A2A-FF83-18EEAAD6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5A65D-5C72-A465-BBE5-D92705C7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E4B9-4007-4C20-AE1E-22B6A92C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86A5E-B2DE-822F-2A21-5B62E4467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EC32A-7693-97FB-EED5-B80966378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32544-4A45-4F89-BCBE-E7D82C09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2FB2-0407-45F6-9F62-A9C81AFB551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BEB5-1098-DD0F-5321-ADA68250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3DAE8-FF03-0D84-F36C-9AF644CD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E4B9-4007-4C20-AE1E-22B6A92C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8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CC1F-731D-D786-1AFA-A7407745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7BA5-DF00-48A5-3D86-6D01A2AB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9C165-7A69-9983-B617-3F9FF6DF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2FB2-0407-45F6-9F62-A9C81AFB551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7AC16-D17B-FDCA-ABB5-3EA65E9F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FFA75-1561-2AFA-323E-BC6AF53C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E4B9-4007-4C20-AE1E-22B6A92C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6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F3F7-F1B0-8FD8-9068-9CE5412BE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31EC6-7E54-557A-5B1B-49EB13FC9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4BEA3-C8E4-BFBF-53ED-9BB691B1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2FB2-0407-45F6-9F62-A9C81AFB551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ED62D-E730-31F8-7ACF-88B04D44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3C543-9480-F43C-1654-0582C7A0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E4B9-4007-4C20-AE1E-22B6A92C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6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8AEF-C276-46F9-5DC7-D9444785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A19A-D4FC-692F-A870-95142CE01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6A3F7-98D1-AEAF-B649-FE2C5B1C7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81B4B-4CF7-429A-C706-25E970AE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2FB2-0407-45F6-9F62-A9C81AFB551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A0EE2-C10E-B410-33F1-391B11D41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559BB-2214-7E33-3A0B-57D56E54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E4B9-4007-4C20-AE1E-22B6A92C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3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EFF2-E51F-A7C2-8EEE-0BCBFD72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9E698-4403-B921-06C9-A031183B7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D3AE3-40FF-D5EE-A4BE-2EA8FCA40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B3A4B-034F-CD11-D794-FCB6E163A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B3F52-4F77-5F05-AEAE-2FA94C772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4C3D5-BC7C-10A6-CD61-EA79BF61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2FB2-0407-45F6-9F62-A9C81AFB551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0C393-5D15-532B-A968-A5F83946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F0A80-1C7C-41F3-1FD6-835433D2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E4B9-4007-4C20-AE1E-22B6A92C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8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057E-9EF8-8274-67FC-01B62F81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15EBD-1A4D-46E5-8A09-C93F2BC1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2FB2-0407-45F6-9F62-A9C81AFB551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EEF71-1ACA-2AB8-EA95-A8B50425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A6425-26EC-92ED-0B09-4FCC0F1B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E4B9-4007-4C20-AE1E-22B6A92C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CAD29-632F-BB3E-7A82-132D7B88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2FB2-0407-45F6-9F62-A9C81AFB551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57327-0E48-7821-332C-E17D8BCF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B6B24-86D5-8E58-1B1C-20560BCE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E4B9-4007-4C20-AE1E-22B6A92C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1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EE67-9CDD-EC26-0E5A-6AB256962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C9C17-9CA5-02A1-1C1C-FB4725CD1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14C3C-FC65-F39D-11BB-D7B717781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52125-A122-B391-5F2C-6C1D05FE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2FB2-0407-45F6-9F62-A9C81AFB551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49102-D4AF-03D9-837E-843593DB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43D13-A32E-A10A-5019-16A586CF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E4B9-4007-4C20-AE1E-22B6A92C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A721-C682-72CC-ABDE-A7906800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64091-3614-4AAF-7732-4764FB8C0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AEECE-5FB4-2F0B-48B5-2F4305073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E5C59-C1F2-D5BC-3EF4-CCCCF463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2FB2-0407-45F6-9F62-A9C81AFB551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41D59-41C1-192E-F3BD-C5A2B140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FCE52-2487-DB86-2D53-CD3AA4DC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E4B9-4007-4C20-AE1E-22B6A92C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3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BF659-8FE9-FE95-D276-01E42DD8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A78F2-EB40-A27F-06EF-1B65922C8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66EF2-C879-594C-61A8-A06C00E60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142FB2-0407-45F6-9F62-A9C81AFB551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EA4BF-D54B-AF00-D908-9A8D96295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8023E-E8BF-F713-6C8B-D7BE09B43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B1E4B9-4007-4C20-AE1E-22B6A92C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1090AB0-E09A-5399-9FE2-F8B400FE6D5B}"/>
              </a:ext>
            </a:extLst>
          </p:cNvPr>
          <p:cNvSpPr/>
          <p:nvPr/>
        </p:nvSpPr>
        <p:spPr>
          <a:xfrm>
            <a:off x="757383" y="480291"/>
            <a:ext cx="7952508" cy="50707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8D7D9F-8B07-B7E1-B22D-6630F9C1CFF0}"/>
              </a:ext>
            </a:extLst>
          </p:cNvPr>
          <p:cNvSpPr/>
          <p:nvPr/>
        </p:nvSpPr>
        <p:spPr>
          <a:xfrm>
            <a:off x="1043796" y="698740"/>
            <a:ext cx="7392837" cy="1311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Azure Static Web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69E105-B44B-DCAC-7AF2-355C27115FD5}"/>
              </a:ext>
            </a:extLst>
          </p:cNvPr>
          <p:cNvSpPr/>
          <p:nvPr/>
        </p:nvSpPr>
        <p:spPr>
          <a:xfrm>
            <a:off x="1285336" y="828136"/>
            <a:ext cx="4810664" cy="103517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Vue.js single-page application</a:t>
            </a:r>
          </a:p>
          <a:p>
            <a:pPr algn="ctr"/>
            <a:r>
              <a:rPr lang="en-US" dirty="0"/>
              <a:t>https://marauder.blazebiz.com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39E069-5BD4-C521-0B5A-3935594C45ED}"/>
              </a:ext>
            </a:extLst>
          </p:cNvPr>
          <p:cNvSpPr/>
          <p:nvPr/>
        </p:nvSpPr>
        <p:spPr>
          <a:xfrm>
            <a:off x="1043797" y="2343509"/>
            <a:ext cx="7392836" cy="1311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Azure App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CF4625-46D8-D938-C6AD-24967DBBB33A}"/>
              </a:ext>
            </a:extLst>
          </p:cNvPr>
          <p:cNvSpPr/>
          <p:nvPr/>
        </p:nvSpPr>
        <p:spPr>
          <a:xfrm>
            <a:off x="1285336" y="2481531"/>
            <a:ext cx="4810664" cy="103517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C#.NET MVC Web API</a:t>
            </a:r>
          </a:p>
          <a:p>
            <a:pPr algn="ctr"/>
            <a:r>
              <a:rPr lang="en-US" dirty="0"/>
              <a:t>https://marauderserver.azurewebsites.net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815253-877B-5484-A40F-33406C69BC02}"/>
              </a:ext>
            </a:extLst>
          </p:cNvPr>
          <p:cNvSpPr/>
          <p:nvPr/>
        </p:nvSpPr>
        <p:spPr>
          <a:xfrm>
            <a:off x="993477" y="3988278"/>
            <a:ext cx="7443156" cy="1311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Azure SQL 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9D1EE5-EBF4-EBC8-B3A8-C62E8E71ADED}"/>
              </a:ext>
            </a:extLst>
          </p:cNvPr>
          <p:cNvSpPr/>
          <p:nvPr/>
        </p:nvSpPr>
        <p:spPr>
          <a:xfrm>
            <a:off x="1285337" y="4126300"/>
            <a:ext cx="4810664" cy="103517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Blaze DB</a:t>
            </a:r>
          </a:p>
        </p:txBody>
      </p:sp>
    </p:spTree>
    <p:extLst>
      <p:ext uri="{BB962C8B-B14F-4D97-AF65-F5344CB8AC3E}">
        <p14:creationId xmlns:p14="http://schemas.microsoft.com/office/powerpoint/2010/main" val="20806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31CCB6D-A775-7195-7334-32D99AA4948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F9ED5"/>
              </a:clrFrom>
              <a:clrTo>
                <a:srgbClr val="0F9ED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3441" y="723522"/>
            <a:ext cx="8545118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4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Morel</dc:creator>
  <cp:lastModifiedBy>Mike Morel</cp:lastModifiedBy>
  <cp:revision>3</cp:revision>
  <dcterms:created xsi:type="dcterms:W3CDTF">2024-03-12T20:13:17Z</dcterms:created>
  <dcterms:modified xsi:type="dcterms:W3CDTF">2024-03-12T20:33:31Z</dcterms:modified>
</cp:coreProperties>
</file>